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1"/>
  </p:notesMasterIdLst>
  <p:sldIdLst>
    <p:sldId id="350" r:id="rId2"/>
    <p:sldId id="354" r:id="rId3"/>
    <p:sldId id="357" r:id="rId4"/>
    <p:sldId id="355" r:id="rId5"/>
    <p:sldId id="351" r:id="rId6"/>
    <p:sldId id="353" r:id="rId7"/>
    <p:sldId id="356" r:id="rId8"/>
    <p:sldId id="352" r:id="rId9"/>
    <p:sldId id="315" r:id="rId10"/>
  </p:sldIdLst>
  <p:sldSz cx="9144000" cy="6858000" type="screen4x3"/>
  <p:notesSz cx="6858000" cy="9107488"/>
  <p:defaultTextStyle>
    <a:defPPr>
      <a:defRPr lang="en-GB"/>
    </a:defPPr>
    <a:lvl1pPr algn="l" defTabSz="449263" rtl="0" eaLnBrk="0" fontAlgn="base" hangingPunct="0">
      <a:lnSpc>
        <a:spcPct val="93000"/>
      </a:lnSpc>
      <a:spcBef>
        <a:spcPct val="0"/>
      </a:spcBef>
      <a:spcAft>
        <a:spcPct val="0"/>
      </a:spcAft>
      <a:buClr>
        <a:srgbClr val="0000FF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1pPr>
    <a:lvl2pPr marL="457200" algn="l" defTabSz="449263" rtl="0" eaLnBrk="0" fontAlgn="base" hangingPunct="0">
      <a:lnSpc>
        <a:spcPct val="93000"/>
      </a:lnSpc>
      <a:spcBef>
        <a:spcPct val="0"/>
      </a:spcBef>
      <a:spcAft>
        <a:spcPct val="0"/>
      </a:spcAft>
      <a:buClr>
        <a:srgbClr val="0000FF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2pPr>
    <a:lvl3pPr marL="914400" algn="l" defTabSz="449263" rtl="0" eaLnBrk="0" fontAlgn="base" hangingPunct="0">
      <a:lnSpc>
        <a:spcPct val="93000"/>
      </a:lnSpc>
      <a:spcBef>
        <a:spcPct val="0"/>
      </a:spcBef>
      <a:spcAft>
        <a:spcPct val="0"/>
      </a:spcAft>
      <a:buClr>
        <a:srgbClr val="0000FF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3pPr>
    <a:lvl4pPr marL="1371600" algn="l" defTabSz="449263" rtl="0" eaLnBrk="0" fontAlgn="base" hangingPunct="0">
      <a:lnSpc>
        <a:spcPct val="93000"/>
      </a:lnSpc>
      <a:spcBef>
        <a:spcPct val="0"/>
      </a:spcBef>
      <a:spcAft>
        <a:spcPct val="0"/>
      </a:spcAft>
      <a:buClr>
        <a:srgbClr val="0000FF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4pPr>
    <a:lvl5pPr marL="1828800" algn="l" defTabSz="449263" rtl="0" eaLnBrk="0" fontAlgn="base" hangingPunct="0">
      <a:lnSpc>
        <a:spcPct val="93000"/>
      </a:lnSpc>
      <a:spcBef>
        <a:spcPct val="0"/>
      </a:spcBef>
      <a:spcAft>
        <a:spcPct val="0"/>
      </a:spcAft>
      <a:buClr>
        <a:srgbClr val="0000FF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CCCC00"/>
    <a:srgbClr val="99CC00"/>
    <a:srgbClr val="CC66FF"/>
    <a:srgbClr val="CCFF33"/>
    <a:srgbClr val="FF6600"/>
    <a:srgbClr val="FFFF00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682" autoAdjust="0"/>
    <p:restoredTop sz="86378" autoAdjust="0"/>
  </p:normalViewPr>
  <p:slideViewPr>
    <p:cSldViewPr>
      <p:cViewPr varScale="1">
        <p:scale>
          <a:sx n="114" d="100"/>
          <a:sy n="114" d="100"/>
        </p:scale>
        <p:origin x="1410" y="10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09075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ea typeface="+mn-ea"/>
            </a:endParaRPr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4320" tIns="47160" rIns="94320" bIns="47160" numCol="1" anchor="t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Clr>
                <a:srgbClr val="0000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4320" tIns="47160" rIns="94320" bIns="4716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>
                <a:srgbClr val="0000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1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54113" y="682625"/>
            <a:ext cx="4551362" cy="3413125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27525"/>
            <a:ext cx="5484813" cy="4095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4320" tIns="47160" rIns="94320" bIns="4716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noProof="0" smtClean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50288"/>
            <a:ext cx="2970213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4320" tIns="47160" rIns="94320" bIns="47160" numCol="1" anchor="b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buClr>
                <a:srgbClr val="0000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50288"/>
            <a:ext cx="2970212" cy="454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4320" tIns="47160" rIns="94320" bIns="4716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100000"/>
              </a:lnSpc>
              <a:buClr>
                <a:srgbClr val="000000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fld id="{B19AF58D-12E1-4214-9E36-216DBD9B3C70}" type="slidenum">
              <a:rPr lang="en-GB"/>
              <a:pPr>
                <a:defRPr/>
              </a:pPr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373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E279173-CCA0-4CBA-85A5-F7D2D3972FAC}" type="slidenum">
              <a:rPr lang="en-GB" smtClean="0">
                <a:ea typeface="Lucida Sans Unicode" pitchFamily="34" charset="0"/>
              </a:rPr>
              <a:pPr/>
              <a:t>1</a:t>
            </a:fld>
            <a:endParaRPr lang="en-GB" dirty="0" smtClean="0">
              <a:ea typeface="Lucida Sans Unicode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4113" y="682625"/>
            <a:ext cx="4552950" cy="3414713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27525"/>
            <a:ext cx="5486400" cy="4098925"/>
          </a:xfrm>
          <a:noFill/>
          <a:ln/>
        </p:spPr>
        <p:txBody>
          <a:bodyPr wrap="none" anchor="ctr"/>
          <a:lstStyle/>
          <a:p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714886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58562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58562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8013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8013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6613" y="1604963"/>
            <a:ext cx="4038600" cy="21859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6613" y="394335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7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0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23" Type="http://schemas.openxmlformats.org/officeDocument/2006/relationships/image" Target="../media/image9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Relationship Id="rId22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"/>
          <p:cNvGrpSpPr>
            <a:grpSpLocks/>
          </p:cNvGrpSpPr>
          <p:nvPr/>
        </p:nvGrpSpPr>
        <p:grpSpPr bwMode="auto">
          <a:xfrm>
            <a:off x="179388" y="0"/>
            <a:ext cx="8604250" cy="1090613"/>
            <a:chOff x="113" y="0"/>
            <a:chExt cx="5420" cy="687"/>
          </a:xfrm>
        </p:grpSpPr>
        <p:sp>
          <p:nvSpPr>
            <p:cNvPr id="2" name="Rectangle 2"/>
            <p:cNvSpPr>
              <a:spLocks noChangeArrowheads="1"/>
            </p:cNvSpPr>
            <p:nvPr/>
          </p:nvSpPr>
          <p:spPr bwMode="auto">
            <a:xfrm>
              <a:off x="3833" y="0"/>
              <a:ext cx="1701" cy="688"/>
            </a:xfrm>
            <a:prstGeom prst="rect">
              <a:avLst/>
            </a:prstGeom>
            <a:gradFill rotWithShape="0">
              <a:gsLst>
                <a:gs pos="0">
                  <a:srgbClr val="FFFFFF"/>
                </a:gs>
                <a:gs pos="100000">
                  <a:srgbClr val="003F7E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ES">
                <a:ea typeface="+mn-ea"/>
              </a:endParaRPr>
            </a:p>
          </p:txBody>
        </p:sp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113" y="0"/>
              <a:ext cx="3731" cy="688"/>
            </a:xfrm>
            <a:prstGeom prst="rect">
              <a:avLst/>
            </a:prstGeom>
            <a:gradFill rotWithShape="0">
              <a:gsLst>
                <a:gs pos="0">
                  <a:srgbClr val="003F7E"/>
                </a:gs>
                <a:gs pos="100000">
                  <a:srgbClr val="000066"/>
                </a:gs>
              </a:gsLst>
              <a:lin ang="108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ES">
                <a:ea typeface="+mn-ea"/>
              </a:endParaRPr>
            </a:p>
          </p:txBody>
        </p:sp>
      </p:grp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-28575" y="0"/>
            <a:ext cx="385763" cy="6869113"/>
          </a:xfrm>
          <a:prstGeom prst="rect">
            <a:avLst/>
          </a:prstGeom>
          <a:gradFill rotWithShape="0">
            <a:gsLst>
              <a:gs pos="0">
                <a:srgbClr val="000066"/>
              </a:gs>
              <a:gs pos="100000">
                <a:srgbClr val="003F7E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ea typeface="+mn-ea"/>
            </a:endParaRPr>
          </a:p>
        </p:txBody>
      </p:sp>
      <p:sp>
        <p:nvSpPr>
          <p:cNvPr id="1029" name="Freeform 5"/>
          <p:cNvSpPr>
            <a:spLocks noChangeArrowheads="1"/>
          </p:cNvSpPr>
          <p:nvPr/>
        </p:nvSpPr>
        <p:spPr bwMode="auto">
          <a:xfrm>
            <a:off x="320675" y="1092200"/>
            <a:ext cx="8472488" cy="328613"/>
          </a:xfrm>
          <a:custGeom>
            <a:avLst/>
            <a:gdLst/>
            <a:ahLst/>
            <a:cxnLst>
              <a:cxn ang="0">
                <a:pos x="0" y="6"/>
              </a:cxn>
              <a:cxn ang="0">
                <a:pos x="4938" y="0"/>
              </a:cxn>
              <a:cxn ang="0">
                <a:pos x="4942" y="59"/>
              </a:cxn>
              <a:cxn ang="0">
                <a:pos x="4876" y="138"/>
              </a:cxn>
              <a:cxn ang="0">
                <a:pos x="4842" y="207"/>
              </a:cxn>
              <a:cxn ang="0">
                <a:pos x="0" y="198"/>
              </a:cxn>
              <a:cxn ang="0">
                <a:pos x="0" y="6"/>
              </a:cxn>
            </a:cxnLst>
            <a:rect l="0" t="0" r="r" b="b"/>
            <a:pathLst>
              <a:path w="4942" h="207">
                <a:moveTo>
                  <a:pt x="0" y="6"/>
                </a:moveTo>
                <a:lnTo>
                  <a:pt x="4938" y="0"/>
                </a:lnTo>
                <a:lnTo>
                  <a:pt x="4942" y="59"/>
                </a:lnTo>
                <a:lnTo>
                  <a:pt x="4876" y="138"/>
                </a:lnTo>
                <a:lnTo>
                  <a:pt x="4842" y="207"/>
                </a:lnTo>
                <a:lnTo>
                  <a:pt x="0" y="198"/>
                </a:lnTo>
                <a:lnTo>
                  <a:pt x="0" y="6"/>
                </a:lnTo>
                <a:close/>
              </a:path>
            </a:pathLst>
          </a:custGeom>
          <a:gradFill rotWithShape="0">
            <a:gsLst>
              <a:gs pos="0">
                <a:srgbClr val="808080"/>
              </a:gs>
              <a:gs pos="100000">
                <a:srgbClr val="FFFFFF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ea typeface="+mn-ea"/>
            </a:endParaRPr>
          </a:p>
        </p:txBody>
      </p:sp>
      <p:sp>
        <p:nvSpPr>
          <p:cNvPr id="1030" name="Freeform 6"/>
          <p:cNvSpPr>
            <a:spLocks noChangeArrowheads="1"/>
          </p:cNvSpPr>
          <p:nvPr/>
        </p:nvSpPr>
        <p:spPr bwMode="auto">
          <a:xfrm>
            <a:off x="330200" y="990600"/>
            <a:ext cx="227013" cy="5867400"/>
          </a:xfrm>
          <a:custGeom>
            <a:avLst/>
            <a:gdLst/>
            <a:ahLst/>
            <a:cxnLst>
              <a:cxn ang="0">
                <a:pos x="220" y="137"/>
              </a:cxn>
              <a:cxn ang="0">
                <a:pos x="171" y="3840"/>
              </a:cxn>
              <a:cxn ang="0">
                <a:pos x="0" y="3840"/>
              </a:cxn>
              <a:cxn ang="0">
                <a:pos x="7" y="0"/>
              </a:cxn>
              <a:cxn ang="0">
                <a:pos x="220" y="137"/>
              </a:cxn>
            </a:cxnLst>
            <a:rect l="0" t="0" r="r" b="b"/>
            <a:pathLst>
              <a:path w="220" h="3840">
                <a:moveTo>
                  <a:pt x="220" y="137"/>
                </a:moveTo>
                <a:lnTo>
                  <a:pt x="171" y="3840"/>
                </a:lnTo>
                <a:lnTo>
                  <a:pt x="0" y="3840"/>
                </a:lnTo>
                <a:lnTo>
                  <a:pt x="7" y="0"/>
                </a:lnTo>
                <a:lnTo>
                  <a:pt x="220" y="137"/>
                </a:lnTo>
                <a:close/>
              </a:path>
            </a:pathLst>
          </a:custGeom>
          <a:gradFill rotWithShape="0">
            <a:gsLst>
              <a:gs pos="0">
                <a:srgbClr val="FFFFFF"/>
              </a:gs>
              <a:gs pos="100000">
                <a:srgbClr val="808080"/>
              </a:gs>
            </a:gsLst>
            <a:lin ang="108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s-ES">
              <a:ea typeface="+mn-ea"/>
            </a:endParaRPr>
          </a:p>
        </p:txBody>
      </p:sp>
      <p:grpSp>
        <p:nvGrpSpPr>
          <p:cNvPr id="2054" name="Group 7"/>
          <p:cNvGrpSpPr>
            <a:grpSpLocks/>
          </p:cNvGrpSpPr>
          <p:nvPr/>
        </p:nvGrpSpPr>
        <p:grpSpPr bwMode="auto">
          <a:xfrm>
            <a:off x="3744913" y="1006475"/>
            <a:ext cx="5046662" cy="88900"/>
            <a:chOff x="2359" y="634"/>
            <a:chExt cx="3179" cy="56"/>
          </a:xfrm>
        </p:grpSpPr>
        <p:pic>
          <p:nvPicPr>
            <p:cNvPr id="2561" name="Picture 8"/>
            <p:cNvPicPr>
              <a:picLocks noChangeAspect="1" noChangeArrowheads="1"/>
            </p:cNvPicPr>
            <p:nvPr/>
          </p:nvPicPr>
          <p:blipFill>
            <a:blip r:embed="rId16" cstate="print"/>
            <a:srcRect t="80835" b="7025"/>
            <a:stretch>
              <a:fillRect/>
            </a:stretch>
          </p:blipFill>
          <p:spPr bwMode="auto">
            <a:xfrm>
              <a:off x="2359" y="634"/>
              <a:ext cx="1597" cy="5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2562" name="Picture 9"/>
            <p:cNvPicPr>
              <a:picLocks noChangeAspect="1" noChangeArrowheads="1"/>
            </p:cNvPicPr>
            <p:nvPr/>
          </p:nvPicPr>
          <p:blipFill>
            <a:blip r:embed="rId16" cstate="print"/>
            <a:srcRect t="80835" b="7025"/>
            <a:stretch>
              <a:fillRect/>
            </a:stretch>
          </p:blipFill>
          <p:spPr bwMode="auto">
            <a:xfrm>
              <a:off x="3942" y="634"/>
              <a:ext cx="1597" cy="5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grpSp>
        <p:nvGrpSpPr>
          <p:cNvPr id="2055" name="Group 10"/>
          <p:cNvGrpSpPr>
            <a:grpSpLocks/>
          </p:cNvGrpSpPr>
          <p:nvPr/>
        </p:nvGrpSpPr>
        <p:grpSpPr bwMode="auto">
          <a:xfrm>
            <a:off x="358775" y="1006475"/>
            <a:ext cx="3443288" cy="88900"/>
            <a:chOff x="226" y="634"/>
            <a:chExt cx="2169" cy="56"/>
          </a:xfrm>
        </p:grpSpPr>
        <p:pic>
          <p:nvPicPr>
            <p:cNvPr id="2559" name="Picture 11"/>
            <p:cNvPicPr>
              <a:picLocks noChangeAspect="1" noChangeArrowheads="1"/>
            </p:cNvPicPr>
            <p:nvPr/>
          </p:nvPicPr>
          <p:blipFill>
            <a:blip r:embed="rId16" cstate="print"/>
            <a:srcRect t="80835" b="7025"/>
            <a:stretch>
              <a:fillRect/>
            </a:stretch>
          </p:blipFill>
          <p:spPr bwMode="auto">
            <a:xfrm>
              <a:off x="226" y="634"/>
              <a:ext cx="1090" cy="5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pic>
          <p:nvPicPr>
            <p:cNvPr id="2560" name="Picture 12"/>
            <p:cNvPicPr>
              <a:picLocks noChangeAspect="1" noChangeArrowheads="1"/>
            </p:cNvPicPr>
            <p:nvPr/>
          </p:nvPicPr>
          <p:blipFill>
            <a:blip r:embed="rId16" cstate="print"/>
            <a:srcRect t="80835" b="7025"/>
            <a:stretch>
              <a:fillRect/>
            </a:stretch>
          </p:blipFill>
          <p:spPr bwMode="auto">
            <a:xfrm>
              <a:off x="1306" y="634"/>
              <a:ext cx="1090" cy="5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</p:grpSp>
      <p:grpSp>
        <p:nvGrpSpPr>
          <p:cNvPr id="2056" name="Group 13"/>
          <p:cNvGrpSpPr>
            <a:grpSpLocks/>
          </p:cNvGrpSpPr>
          <p:nvPr/>
        </p:nvGrpSpPr>
        <p:grpSpPr bwMode="auto">
          <a:xfrm>
            <a:off x="312738" y="1006475"/>
            <a:ext cx="92075" cy="1200150"/>
            <a:chOff x="197" y="634"/>
            <a:chExt cx="58" cy="756"/>
          </a:xfrm>
        </p:grpSpPr>
        <p:grpSp>
          <p:nvGrpSpPr>
            <p:cNvPr id="2553" name="Group 14"/>
            <p:cNvGrpSpPr>
              <a:grpSpLocks/>
            </p:cNvGrpSpPr>
            <p:nvPr/>
          </p:nvGrpSpPr>
          <p:grpSpPr bwMode="auto">
            <a:xfrm>
              <a:off x="197" y="634"/>
              <a:ext cx="58" cy="379"/>
              <a:chOff x="197" y="634"/>
              <a:chExt cx="58" cy="379"/>
            </a:xfrm>
          </p:grpSpPr>
          <p:pic>
            <p:nvPicPr>
              <p:cNvPr id="2557" name="Picture 15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7" y="634"/>
                <a:ext cx="59" cy="192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  <p:pic>
            <p:nvPicPr>
              <p:cNvPr id="2558" name="Picture 16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7" y="822"/>
                <a:ext cx="59" cy="192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</p:grpSp>
        <p:grpSp>
          <p:nvGrpSpPr>
            <p:cNvPr id="2554" name="Group 17"/>
            <p:cNvGrpSpPr>
              <a:grpSpLocks/>
            </p:cNvGrpSpPr>
            <p:nvPr/>
          </p:nvGrpSpPr>
          <p:grpSpPr bwMode="auto">
            <a:xfrm>
              <a:off x="197" y="1011"/>
              <a:ext cx="58" cy="379"/>
              <a:chOff x="197" y="1011"/>
              <a:chExt cx="58" cy="379"/>
            </a:xfrm>
          </p:grpSpPr>
          <p:pic>
            <p:nvPicPr>
              <p:cNvPr id="2555" name="Picture 18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7" y="1011"/>
                <a:ext cx="59" cy="192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  <p:pic>
            <p:nvPicPr>
              <p:cNvPr id="2556" name="Picture 19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7" y="1199"/>
                <a:ext cx="59" cy="192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</p:grpSp>
      </p:grpSp>
      <p:grpSp>
        <p:nvGrpSpPr>
          <p:cNvPr id="2057" name="Group 20"/>
          <p:cNvGrpSpPr>
            <a:grpSpLocks/>
          </p:cNvGrpSpPr>
          <p:nvPr/>
        </p:nvGrpSpPr>
        <p:grpSpPr bwMode="auto">
          <a:xfrm>
            <a:off x="312738" y="2008188"/>
            <a:ext cx="88900" cy="1758950"/>
            <a:chOff x="197" y="1265"/>
            <a:chExt cx="56" cy="1108"/>
          </a:xfrm>
        </p:grpSpPr>
        <p:grpSp>
          <p:nvGrpSpPr>
            <p:cNvPr id="2547" name="Group 21"/>
            <p:cNvGrpSpPr>
              <a:grpSpLocks/>
            </p:cNvGrpSpPr>
            <p:nvPr/>
          </p:nvGrpSpPr>
          <p:grpSpPr bwMode="auto">
            <a:xfrm>
              <a:off x="197" y="1265"/>
              <a:ext cx="56" cy="556"/>
              <a:chOff x="197" y="1265"/>
              <a:chExt cx="56" cy="556"/>
            </a:xfrm>
          </p:grpSpPr>
          <p:pic>
            <p:nvPicPr>
              <p:cNvPr id="2551" name="Picture 22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7" y="1265"/>
                <a:ext cx="57" cy="281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  <p:pic>
            <p:nvPicPr>
              <p:cNvPr id="2552" name="Picture 23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7" y="1541"/>
                <a:ext cx="57" cy="281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</p:grpSp>
        <p:grpSp>
          <p:nvGrpSpPr>
            <p:cNvPr id="2548" name="Group 24"/>
            <p:cNvGrpSpPr>
              <a:grpSpLocks/>
            </p:cNvGrpSpPr>
            <p:nvPr/>
          </p:nvGrpSpPr>
          <p:grpSpPr bwMode="auto">
            <a:xfrm>
              <a:off x="197" y="1817"/>
              <a:ext cx="56" cy="556"/>
              <a:chOff x="197" y="1817"/>
              <a:chExt cx="56" cy="556"/>
            </a:xfrm>
          </p:grpSpPr>
          <p:pic>
            <p:nvPicPr>
              <p:cNvPr id="2549" name="Picture 25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7" y="1817"/>
                <a:ext cx="57" cy="281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  <p:pic>
            <p:nvPicPr>
              <p:cNvPr id="2550" name="Picture 26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7" y="2093"/>
                <a:ext cx="57" cy="281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</p:grpSp>
      </p:grpSp>
      <p:grpSp>
        <p:nvGrpSpPr>
          <p:cNvPr id="2058" name="Group 27"/>
          <p:cNvGrpSpPr>
            <a:grpSpLocks/>
          </p:cNvGrpSpPr>
          <p:nvPr/>
        </p:nvGrpSpPr>
        <p:grpSpPr bwMode="auto">
          <a:xfrm>
            <a:off x="315913" y="3762375"/>
            <a:ext cx="88900" cy="1758950"/>
            <a:chOff x="199" y="2370"/>
            <a:chExt cx="56" cy="1108"/>
          </a:xfrm>
        </p:grpSpPr>
        <p:grpSp>
          <p:nvGrpSpPr>
            <p:cNvPr id="2541" name="Group 28"/>
            <p:cNvGrpSpPr>
              <a:grpSpLocks/>
            </p:cNvGrpSpPr>
            <p:nvPr/>
          </p:nvGrpSpPr>
          <p:grpSpPr bwMode="auto">
            <a:xfrm>
              <a:off x="199" y="2370"/>
              <a:ext cx="56" cy="556"/>
              <a:chOff x="199" y="2370"/>
              <a:chExt cx="56" cy="556"/>
            </a:xfrm>
          </p:grpSpPr>
          <p:pic>
            <p:nvPicPr>
              <p:cNvPr id="2545" name="Picture 29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9" y="2370"/>
                <a:ext cx="57" cy="281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  <p:pic>
            <p:nvPicPr>
              <p:cNvPr id="2546" name="Picture 30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9" y="2646"/>
                <a:ext cx="57" cy="281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</p:grpSp>
        <p:grpSp>
          <p:nvGrpSpPr>
            <p:cNvPr id="2542" name="Group 31"/>
            <p:cNvGrpSpPr>
              <a:grpSpLocks/>
            </p:cNvGrpSpPr>
            <p:nvPr/>
          </p:nvGrpSpPr>
          <p:grpSpPr bwMode="auto">
            <a:xfrm>
              <a:off x="199" y="2922"/>
              <a:ext cx="56" cy="556"/>
              <a:chOff x="199" y="2922"/>
              <a:chExt cx="56" cy="556"/>
            </a:xfrm>
          </p:grpSpPr>
          <p:pic>
            <p:nvPicPr>
              <p:cNvPr id="2543" name="Picture 32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9" y="2922"/>
                <a:ext cx="57" cy="281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  <p:pic>
            <p:nvPicPr>
              <p:cNvPr id="2544" name="Picture 33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9" y="3198"/>
                <a:ext cx="57" cy="281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</p:grpSp>
      </p:grpSp>
      <p:grpSp>
        <p:nvGrpSpPr>
          <p:cNvPr id="2059" name="Group 34"/>
          <p:cNvGrpSpPr>
            <a:grpSpLocks/>
          </p:cNvGrpSpPr>
          <p:nvPr/>
        </p:nvGrpSpPr>
        <p:grpSpPr bwMode="auto">
          <a:xfrm>
            <a:off x="311150" y="4851400"/>
            <a:ext cx="93663" cy="2005013"/>
            <a:chOff x="196" y="3056"/>
            <a:chExt cx="59" cy="1263"/>
          </a:xfrm>
        </p:grpSpPr>
        <p:grpSp>
          <p:nvGrpSpPr>
            <p:cNvPr id="2535" name="Group 35"/>
            <p:cNvGrpSpPr>
              <a:grpSpLocks/>
            </p:cNvGrpSpPr>
            <p:nvPr/>
          </p:nvGrpSpPr>
          <p:grpSpPr bwMode="auto">
            <a:xfrm>
              <a:off x="196" y="3056"/>
              <a:ext cx="59" cy="634"/>
              <a:chOff x="196" y="3056"/>
              <a:chExt cx="59" cy="634"/>
            </a:xfrm>
          </p:grpSpPr>
          <p:pic>
            <p:nvPicPr>
              <p:cNvPr id="2539" name="Picture 36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6" y="3056"/>
                <a:ext cx="60" cy="320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  <p:pic>
            <p:nvPicPr>
              <p:cNvPr id="2540" name="Picture 37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6" y="3370"/>
                <a:ext cx="60" cy="320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</p:grpSp>
        <p:grpSp>
          <p:nvGrpSpPr>
            <p:cNvPr id="2536" name="Group 38"/>
            <p:cNvGrpSpPr>
              <a:grpSpLocks/>
            </p:cNvGrpSpPr>
            <p:nvPr/>
          </p:nvGrpSpPr>
          <p:grpSpPr bwMode="auto">
            <a:xfrm>
              <a:off x="196" y="3685"/>
              <a:ext cx="59" cy="634"/>
              <a:chOff x="196" y="3685"/>
              <a:chExt cx="59" cy="634"/>
            </a:xfrm>
          </p:grpSpPr>
          <p:pic>
            <p:nvPicPr>
              <p:cNvPr id="2537" name="Picture 39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6" y="3685"/>
                <a:ext cx="60" cy="320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  <p:pic>
            <p:nvPicPr>
              <p:cNvPr id="2538" name="Picture 40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 l="85493" r="7063"/>
              <a:stretch>
                <a:fillRect/>
              </a:stretch>
            </p:blipFill>
            <p:spPr bwMode="auto">
              <a:xfrm>
                <a:off x="196" y="3999"/>
                <a:ext cx="60" cy="320"/>
              </a:xfrm>
              <a:prstGeom prst="rect">
                <a:avLst/>
              </a:prstGeom>
              <a:noFill/>
              <a:ln w="9525">
                <a:noFill/>
                <a:round/>
                <a:headEnd/>
                <a:tailEnd/>
              </a:ln>
            </p:spPr>
          </p:pic>
        </p:grpSp>
      </p:grpSp>
      <p:grpSp>
        <p:nvGrpSpPr>
          <p:cNvPr id="2060" name="Group 41"/>
          <p:cNvGrpSpPr>
            <a:grpSpLocks/>
          </p:cNvGrpSpPr>
          <p:nvPr/>
        </p:nvGrpSpPr>
        <p:grpSpPr bwMode="auto">
          <a:xfrm>
            <a:off x="179388" y="44450"/>
            <a:ext cx="568325" cy="925513"/>
            <a:chOff x="113" y="28"/>
            <a:chExt cx="358" cy="583"/>
          </a:xfrm>
        </p:grpSpPr>
        <p:grpSp>
          <p:nvGrpSpPr>
            <p:cNvPr id="2063" name="Group 42"/>
            <p:cNvGrpSpPr>
              <a:grpSpLocks/>
            </p:cNvGrpSpPr>
            <p:nvPr/>
          </p:nvGrpSpPr>
          <p:grpSpPr bwMode="auto">
            <a:xfrm>
              <a:off x="113" y="164"/>
              <a:ext cx="358" cy="409"/>
              <a:chOff x="113" y="164"/>
              <a:chExt cx="358" cy="409"/>
            </a:xfrm>
          </p:grpSpPr>
          <p:grpSp>
            <p:nvGrpSpPr>
              <p:cNvPr id="2424" name="Group 43"/>
              <p:cNvGrpSpPr>
                <a:grpSpLocks/>
              </p:cNvGrpSpPr>
              <p:nvPr/>
            </p:nvGrpSpPr>
            <p:grpSpPr bwMode="auto">
              <a:xfrm>
                <a:off x="122" y="185"/>
                <a:ext cx="15" cy="30"/>
                <a:chOff x="122" y="185"/>
                <a:chExt cx="15" cy="30"/>
              </a:xfrm>
            </p:grpSpPr>
            <p:sp>
              <p:nvSpPr>
                <p:cNvPr id="1068" name="Freeform 44"/>
                <p:cNvSpPr>
                  <a:spLocks noChangeArrowheads="1"/>
                </p:cNvSpPr>
                <p:nvPr/>
              </p:nvSpPr>
              <p:spPr bwMode="auto">
                <a:xfrm>
                  <a:off x="122" y="191"/>
                  <a:ext cx="16" cy="18"/>
                </a:xfrm>
                <a:custGeom>
                  <a:avLst/>
                  <a:gdLst/>
                  <a:ahLst/>
                  <a:cxnLst>
                    <a:cxn ang="0">
                      <a:pos x="207" y="0"/>
                    </a:cxn>
                    <a:cxn ang="0">
                      <a:pos x="2478" y="449"/>
                    </a:cxn>
                    <a:cxn ang="0">
                      <a:pos x="2743" y="642"/>
                    </a:cxn>
                    <a:cxn ang="0">
                      <a:pos x="2743" y="1409"/>
                    </a:cxn>
                    <a:cxn ang="0">
                      <a:pos x="2523" y="1535"/>
                    </a:cxn>
                    <a:cxn ang="0">
                      <a:pos x="217" y="1079"/>
                    </a:cxn>
                    <a:cxn ang="0">
                      <a:pos x="0" y="842"/>
                    </a:cxn>
                    <a:cxn ang="0">
                      <a:pos x="0" y="155"/>
                    </a:cxn>
                    <a:cxn ang="0">
                      <a:pos x="207" y="0"/>
                    </a:cxn>
                  </a:cxnLst>
                  <a:rect l="0" t="0" r="r" b="b"/>
                  <a:pathLst>
                    <a:path w="2743" h="1535">
                      <a:moveTo>
                        <a:pt x="207" y="0"/>
                      </a:moveTo>
                      <a:lnTo>
                        <a:pt x="2478" y="449"/>
                      </a:lnTo>
                      <a:lnTo>
                        <a:pt x="2743" y="642"/>
                      </a:lnTo>
                      <a:lnTo>
                        <a:pt x="2743" y="1409"/>
                      </a:lnTo>
                      <a:lnTo>
                        <a:pt x="2523" y="1535"/>
                      </a:lnTo>
                      <a:lnTo>
                        <a:pt x="217" y="1079"/>
                      </a:lnTo>
                      <a:lnTo>
                        <a:pt x="0" y="842"/>
                      </a:lnTo>
                      <a:lnTo>
                        <a:pt x="0" y="155"/>
                      </a:lnTo>
                      <a:lnTo>
                        <a:pt x="20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AEC38"/>
                    </a:gs>
                    <a:gs pos="100000">
                      <a:srgbClr val="F5BD0B"/>
                    </a:gs>
                  </a:gsLst>
                  <a:path path="rect">
                    <a:fillToRect l="50000" t="50000" r="50000" b="50000"/>
                  </a:path>
                </a:gra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069" name="Freeform 45"/>
                <p:cNvSpPr>
                  <a:spLocks noChangeArrowheads="1"/>
                </p:cNvSpPr>
                <p:nvPr/>
              </p:nvSpPr>
              <p:spPr bwMode="auto">
                <a:xfrm>
                  <a:off x="122" y="203"/>
                  <a:ext cx="16" cy="12"/>
                </a:xfrm>
                <a:custGeom>
                  <a:avLst/>
                  <a:gdLst/>
                  <a:ahLst/>
                  <a:cxnLst>
                    <a:cxn ang="0">
                      <a:pos x="186" y="0"/>
                    </a:cxn>
                    <a:cxn ang="0">
                      <a:pos x="2532" y="464"/>
                    </a:cxn>
                    <a:cxn ang="0">
                      <a:pos x="2740" y="674"/>
                    </a:cxn>
                    <a:cxn ang="0">
                      <a:pos x="2740" y="849"/>
                    </a:cxn>
                    <a:cxn ang="0">
                      <a:pos x="2508" y="993"/>
                    </a:cxn>
                    <a:cxn ang="0">
                      <a:pos x="232" y="546"/>
                    </a:cxn>
                    <a:cxn ang="0">
                      <a:pos x="0" y="270"/>
                    </a:cxn>
                    <a:cxn ang="0">
                      <a:pos x="0" y="135"/>
                    </a:cxn>
                    <a:cxn ang="0">
                      <a:pos x="186" y="0"/>
                    </a:cxn>
                  </a:cxnLst>
                  <a:rect l="0" t="0" r="r" b="b"/>
                  <a:pathLst>
                    <a:path w="2740" h="993">
                      <a:moveTo>
                        <a:pt x="186" y="0"/>
                      </a:moveTo>
                      <a:lnTo>
                        <a:pt x="2532" y="464"/>
                      </a:lnTo>
                      <a:lnTo>
                        <a:pt x="2740" y="674"/>
                      </a:lnTo>
                      <a:lnTo>
                        <a:pt x="2740" y="849"/>
                      </a:lnTo>
                      <a:lnTo>
                        <a:pt x="2508" y="993"/>
                      </a:lnTo>
                      <a:lnTo>
                        <a:pt x="232" y="546"/>
                      </a:lnTo>
                      <a:lnTo>
                        <a:pt x="0" y="270"/>
                      </a:lnTo>
                      <a:lnTo>
                        <a:pt x="0" y="135"/>
                      </a:lnTo>
                      <a:lnTo>
                        <a:pt x="18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AEC38"/>
                    </a:gs>
                    <a:gs pos="100000">
                      <a:srgbClr val="F5BD0B"/>
                    </a:gs>
                  </a:gsLst>
                  <a:path path="rect">
                    <a:fillToRect l="50000" t="50000" r="50000" b="50000"/>
                  </a:path>
                </a:gra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070" name="Freeform 46"/>
                <p:cNvSpPr>
                  <a:spLocks noChangeArrowheads="1"/>
                </p:cNvSpPr>
                <p:nvPr/>
              </p:nvSpPr>
              <p:spPr bwMode="auto">
                <a:xfrm>
                  <a:off x="122" y="185"/>
                  <a:ext cx="16" cy="12"/>
                </a:xfrm>
                <a:custGeom>
                  <a:avLst/>
                  <a:gdLst/>
                  <a:ahLst/>
                  <a:cxnLst>
                    <a:cxn ang="0">
                      <a:pos x="186" y="0"/>
                    </a:cxn>
                    <a:cxn ang="0">
                      <a:pos x="2532" y="464"/>
                    </a:cxn>
                    <a:cxn ang="0">
                      <a:pos x="2740" y="674"/>
                    </a:cxn>
                    <a:cxn ang="0">
                      <a:pos x="2740" y="849"/>
                    </a:cxn>
                    <a:cxn ang="0">
                      <a:pos x="2508" y="993"/>
                    </a:cxn>
                    <a:cxn ang="0">
                      <a:pos x="232" y="546"/>
                    </a:cxn>
                    <a:cxn ang="0">
                      <a:pos x="0" y="270"/>
                    </a:cxn>
                    <a:cxn ang="0">
                      <a:pos x="0" y="135"/>
                    </a:cxn>
                    <a:cxn ang="0">
                      <a:pos x="186" y="0"/>
                    </a:cxn>
                  </a:cxnLst>
                  <a:rect l="0" t="0" r="r" b="b"/>
                  <a:pathLst>
                    <a:path w="2740" h="993">
                      <a:moveTo>
                        <a:pt x="186" y="0"/>
                      </a:moveTo>
                      <a:lnTo>
                        <a:pt x="2532" y="464"/>
                      </a:lnTo>
                      <a:lnTo>
                        <a:pt x="2740" y="674"/>
                      </a:lnTo>
                      <a:lnTo>
                        <a:pt x="2740" y="849"/>
                      </a:lnTo>
                      <a:lnTo>
                        <a:pt x="2508" y="993"/>
                      </a:lnTo>
                      <a:lnTo>
                        <a:pt x="232" y="546"/>
                      </a:lnTo>
                      <a:lnTo>
                        <a:pt x="0" y="270"/>
                      </a:lnTo>
                      <a:lnTo>
                        <a:pt x="0" y="135"/>
                      </a:lnTo>
                      <a:lnTo>
                        <a:pt x="18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AEC38"/>
                    </a:gs>
                    <a:gs pos="100000">
                      <a:srgbClr val="F5BD0B"/>
                    </a:gs>
                  </a:gsLst>
                  <a:path path="rect">
                    <a:fillToRect l="50000" t="50000" r="50000" b="50000"/>
                  </a:path>
                </a:gra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</p:grpSp>
          <p:grpSp>
            <p:nvGrpSpPr>
              <p:cNvPr id="2425" name="Group 47"/>
              <p:cNvGrpSpPr>
                <a:grpSpLocks/>
              </p:cNvGrpSpPr>
              <p:nvPr/>
            </p:nvGrpSpPr>
            <p:grpSpPr bwMode="auto">
              <a:xfrm>
                <a:off x="113" y="164"/>
                <a:ext cx="358" cy="409"/>
                <a:chOff x="113" y="164"/>
                <a:chExt cx="358" cy="409"/>
              </a:xfrm>
            </p:grpSpPr>
            <p:grpSp>
              <p:nvGrpSpPr>
                <p:cNvPr id="2426" name="Group 48"/>
                <p:cNvGrpSpPr>
                  <a:grpSpLocks/>
                </p:cNvGrpSpPr>
                <p:nvPr/>
              </p:nvGrpSpPr>
              <p:grpSpPr bwMode="auto">
                <a:xfrm>
                  <a:off x="113" y="164"/>
                  <a:ext cx="358" cy="409"/>
                  <a:chOff x="113" y="164"/>
                  <a:chExt cx="358" cy="409"/>
                </a:xfrm>
              </p:grpSpPr>
              <p:sp>
                <p:nvSpPr>
                  <p:cNvPr id="1073" name="Freeform 49"/>
                  <p:cNvSpPr>
                    <a:spLocks noChangeArrowheads="1"/>
                  </p:cNvSpPr>
                  <p:nvPr/>
                </p:nvSpPr>
                <p:spPr bwMode="auto">
                  <a:xfrm>
                    <a:off x="113" y="164"/>
                    <a:ext cx="359" cy="410"/>
                  </a:xfrm>
                  <a:custGeom>
                    <a:avLst/>
                    <a:gdLst/>
                    <a:ahLst/>
                    <a:cxnLst>
                      <a:cxn ang="0">
                        <a:pos x="0" y="3914"/>
                      </a:cxn>
                      <a:cxn ang="0">
                        <a:pos x="0" y="0"/>
                      </a:cxn>
                      <a:cxn ang="0">
                        <a:pos x="5870" y="0"/>
                      </a:cxn>
                      <a:cxn ang="0">
                        <a:pos x="5870" y="3914"/>
                      </a:cxn>
                      <a:cxn ang="0">
                        <a:pos x="5812" y="4322"/>
                      </a:cxn>
                      <a:cxn ang="0">
                        <a:pos x="5706" y="4708"/>
                      </a:cxn>
                      <a:cxn ang="0">
                        <a:pos x="5577" y="5016"/>
                      </a:cxn>
                      <a:cxn ang="0">
                        <a:pos x="5351" y="5375"/>
                      </a:cxn>
                      <a:cxn ang="0">
                        <a:pos x="5174" y="5611"/>
                      </a:cxn>
                      <a:cxn ang="0">
                        <a:pos x="5003" y="5788"/>
                      </a:cxn>
                      <a:cxn ang="0">
                        <a:pos x="4783" y="5982"/>
                      </a:cxn>
                      <a:cxn ang="0">
                        <a:pos x="4551" y="6162"/>
                      </a:cxn>
                      <a:cxn ang="0">
                        <a:pos x="4302" y="6313"/>
                      </a:cxn>
                      <a:cxn ang="0">
                        <a:pos x="4096" y="6414"/>
                      </a:cxn>
                      <a:cxn ang="0">
                        <a:pos x="3937" y="6481"/>
                      </a:cxn>
                      <a:cxn ang="0">
                        <a:pos x="3724" y="6553"/>
                      </a:cxn>
                      <a:cxn ang="0">
                        <a:pos x="3511" y="6603"/>
                      </a:cxn>
                      <a:cxn ang="0">
                        <a:pos x="3316" y="6636"/>
                      </a:cxn>
                      <a:cxn ang="0">
                        <a:pos x="3125" y="6661"/>
                      </a:cxn>
                      <a:cxn ang="0">
                        <a:pos x="2743" y="6661"/>
                      </a:cxn>
                      <a:cxn ang="0">
                        <a:pos x="2549" y="6636"/>
                      </a:cxn>
                      <a:cxn ang="0">
                        <a:pos x="2359" y="6597"/>
                      </a:cxn>
                      <a:cxn ang="0">
                        <a:pos x="2215" y="6561"/>
                      </a:cxn>
                      <a:cxn ang="0">
                        <a:pos x="2002" y="6498"/>
                      </a:cxn>
                      <a:cxn ang="0">
                        <a:pos x="1794" y="6414"/>
                      </a:cxn>
                      <a:cxn ang="0">
                        <a:pos x="1553" y="6302"/>
                      </a:cxn>
                      <a:cxn ang="0">
                        <a:pos x="1254" y="6111"/>
                      </a:cxn>
                      <a:cxn ang="0">
                        <a:pos x="1060" y="5961"/>
                      </a:cxn>
                      <a:cxn ang="0">
                        <a:pos x="854" y="5777"/>
                      </a:cxn>
                      <a:cxn ang="0">
                        <a:pos x="654" y="5553"/>
                      </a:cxn>
                      <a:cxn ang="0">
                        <a:pos x="531" y="5383"/>
                      </a:cxn>
                      <a:cxn ang="0">
                        <a:pos x="363" y="5127"/>
                      </a:cxn>
                      <a:cxn ang="0">
                        <a:pos x="277" y="4984"/>
                      </a:cxn>
                      <a:cxn ang="0">
                        <a:pos x="200" y="4774"/>
                      </a:cxn>
                      <a:cxn ang="0">
                        <a:pos x="146" y="4653"/>
                      </a:cxn>
                      <a:cxn ang="0">
                        <a:pos x="85" y="4451"/>
                      </a:cxn>
                      <a:cxn ang="0">
                        <a:pos x="44" y="4303"/>
                      </a:cxn>
                      <a:cxn ang="0">
                        <a:pos x="0" y="3914"/>
                      </a:cxn>
                      <a:cxn ang="0">
                        <a:pos x="0" y="3914"/>
                      </a:cxn>
                    </a:cxnLst>
                    <a:rect l="0" t="0" r="r" b="b"/>
                    <a:pathLst>
                      <a:path w="5870" h="6661">
                        <a:moveTo>
                          <a:pt x="0" y="3914"/>
                        </a:moveTo>
                        <a:lnTo>
                          <a:pt x="0" y="0"/>
                        </a:lnTo>
                        <a:lnTo>
                          <a:pt x="5870" y="0"/>
                        </a:lnTo>
                        <a:lnTo>
                          <a:pt x="5870" y="3914"/>
                        </a:lnTo>
                        <a:lnTo>
                          <a:pt x="5812" y="4322"/>
                        </a:lnTo>
                        <a:lnTo>
                          <a:pt x="5706" y="4708"/>
                        </a:lnTo>
                        <a:lnTo>
                          <a:pt x="5577" y="5016"/>
                        </a:lnTo>
                        <a:lnTo>
                          <a:pt x="5351" y="5375"/>
                        </a:lnTo>
                        <a:lnTo>
                          <a:pt x="5174" y="5611"/>
                        </a:lnTo>
                        <a:lnTo>
                          <a:pt x="5003" y="5788"/>
                        </a:lnTo>
                        <a:lnTo>
                          <a:pt x="4783" y="5982"/>
                        </a:lnTo>
                        <a:lnTo>
                          <a:pt x="4551" y="6162"/>
                        </a:lnTo>
                        <a:lnTo>
                          <a:pt x="4302" y="6313"/>
                        </a:lnTo>
                        <a:lnTo>
                          <a:pt x="4096" y="6414"/>
                        </a:lnTo>
                        <a:lnTo>
                          <a:pt x="3937" y="6481"/>
                        </a:lnTo>
                        <a:lnTo>
                          <a:pt x="3724" y="6553"/>
                        </a:lnTo>
                        <a:lnTo>
                          <a:pt x="3511" y="6603"/>
                        </a:lnTo>
                        <a:lnTo>
                          <a:pt x="3316" y="6636"/>
                        </a:lnTo>
                        <a:lnTo>
                          <a:pt x="3125" y="6661"/>
                        </a:lnTo>
                        <a:lnTo>
                          <a:pt x="2743" y="6661"/>
                        </a:lnTo>
                        <a:lnTo>
                          <a:pt x="2549" y="6636"/>
                        </a:lnTo>
                        <a:lnTo>
                          <a:pt x="2359" y="6597"/>
                        </a:lnTo>
                        <a:lnTo>
                          <a:pt x="2215" y="6561"/>
                        </a:lnTo>
                        <a:lnTo>
                          <a:pt x="2002" y="6498"/>
                        </a:lnTo>
                        <a:lnTo>
                          <a:pt x="1794" y="6414"/>
                        </a:lnTo>
                        <a:lnTo>
                          <a:pt x="1553" y="6302"/>
                        </a:lnTo>
                        <a:lnTo>
                          <a:pt x="1254" y="6111"/>
                        </a:lnTo>
                        <a:lnTo>
                          <a:pt x="1060" y="5961"/>
                        </a:lnTo>
                        <a:lnTo>
                          <a:pt x="854" y="5777"/>
                        </a:lnTo>
                        <a:lnTo>
                          <a:pt x="654" y="5553"/>
                        </a:lnTo>
                        <a:lnTo>
                          <a:pt x="531" y="5383"/>
                        </a:lnTo>
                        <a:lnTo>
                          <a:pt x="363" y="5127"/>
                        </a:lnTo>
                        <a:lnTo>
                          <a:pt x="277" y="4984"/>
                        </a:lnTo>
                        <a:lnTo>
                          <a:pt x="200" y="4774"/>
                        </a:lnTo>
                        <a:lnTo>
                          <a:pt x="146" y="4653"/>
                        </a:lnTo>
                        <a:lnTo>
                          <a:pt x="85" y="4451"/>
                        </a:lnTo>
                        <a:lnTo>
                          <a:pt x="44" y="4303"/>
                        </a:lnTo>
                        <a:lnTo>
                          <a:pt x="0" y="3914"/>
                        </a:lnTo>
                        <a:lnTo>
                          <a:pt x="0" y="3914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FFFF00"/>
                      </a:gs>
                      <a:gs pos="100000">
                        <a:srgbClr val="FDCD03"/>
                      </a:gs>
                    </a:gsLst>
                    <a:path path="rect">
                      <a:fillToRect l="50000" t="50000" r="50000" b="50000"/>
                    </a:path>
                  </a:gradFill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074" name="Freeform 50"/>
                  <p:cNvSpPr>
                    <a:spLocks noChangeArrowheads="1"/>
                  </p:cNvSpPr>
                  <p:nvPr/>
                </p:nvSpPr>
                <p:spPr bwMode="auto">
                  <a:xfrm>
                    <a:off x="147" y="195"/>
                    <a:ext cx="291" cy="346"/>
                  </a:xfrm>
                  <a:custGeom>
                    <a:avLst/>
                    <a:gdLst/>
                    <a:ahLst/>
                    <a:cxnLst>
                      <a:cxn ang="0">
                        <a:pos x="0" y="3914"/>
                      </a:cxn>
                      <a:cxn ang="0">
                        <a:pos x="0" y="0"/>
                      </a:cxn>
                      <a:cxn ang="0">
                        <a:pos x="5870" y="0"/>
                      </a:cxn>
                      <a:cxn ang="0">
                        <a:pos x="5870" y="3914"/>
                      </a:cxn>
                      <a:cxn ang="0">
                        <a:pos x="5812" y="4322"/>
                      </a:cxn>
                      <a:cxn ang="0">
                        <a:pos x="5706" y="4708"/>
                      </a:cxn>
                      <a:cxn ang="0">
                        <a:pos x="5577" y="5016"/>
                      </a:cxn>
                      <a:cxn ang="0">
                        <a:pos x="5351" y="5375"/>
                      </a:cxn>
                      <a:cxn ang="0">
                        <a:pos x="5174" y="5611"/>
                      </a:cxn>
                      <a:cxn ang="0">
                        <a:pos x="5003" y="5788"/>
                      </a:cxn>
                      <a:cxn ang="0">
                        <a:pos x="4783" y="5982"/>
                      </a:cxn>
                      <a:cxn ang="0">
                        <a:pos x="4551" y="6162"/>
                      </a:cxn>
                      <a:cxn ang="0">
                        <a:pos x="4302" y="6313"/>
                      </a:cxn>
                      <a:cxn ang="0">
                        <a:pos x="4096" y="6414"/>
                      </a:cxn>
                      <a:cxn ang="0">
                        <a:pos x="3937" y="6481"/>
                      </a:cxn>
                      <a:cxn ang="0">
                        <a:pos x="3724" y="6553"/>
                      </a:cxn>
                      <a:cxn ang="0">
                        <a:pos x="3511" y="6603"/>
                      </a:cxn>
                      <a:cxn ang="0">
                        <a:pos x="3316" y="6636"/>
                      </a:cxn>
                      <a:cxn ang="0">
                        <a:pos x="3125" y="6661"/>
                      </a:cxn>
                      <a:cxn ang="0">
                        <a:pos x="2743" y="6661"/>
                      </a:cxn>
                      <a:cxn ang="0">
                        <a:pos x="2549" y="6636"/>
                      </a:cxn>
                      <a:cxn ang="0">
                        <a:pos x="2359" y="6597"/>
                      </a:cxn>
                      <a:cxn ang="0">
                        <a:pos x="2215" y="6561"/>
                      </a:cxn>
                      <a:cxn ang="0">
                        <a:pos x="2002" y="6498"/>
                      </a:cxn>
                      <a:cxn ang="0">
                        <a:pos x="1794" y="6414"/>
                      </a:cxn>
                      <a:cxn ang="0">
                        <a:pos x="1553" y="6302"/>
                      </a:cxn>
                      <a:cxn ang="0">
                        <a:pos x="1254" y="6111"/>
                      </a:cxn>
                      <a:cxn ang="0">
                        <a:pos x="1060" y="5961"/>
                      </a:cxn>
                      <a:cxn ang="0">
                        <a:pos x="854" y="5777"/>
                      </a:cxn>
                      <a:cxn ang="0">
                        <a:pos x="654" y="5553"/>
                      </a:cxn>
                      <a:cxn ang="0">
                        <a:pos x="531" y="5383"/>
                      </a:cxn>
                      <a:cxn ang="0">
                        <a:pos x="363" y="5127"/>
                      </a:cxn>
                      <a:cxn ang="0">
                        <a:pos x="277" y="4984"/>
                      </a:cxn>
                      <a:cxn ang="0">
                        <a:pos x="200" y="4774"/>
                      </a:cxn>
                      <a:cxn ang="0">
                        <a:pos x="146" y="4653"/>
                      </a:cxn>
                      <a:cxn ang="0">
                        <a:pos x="85" y="4451"/>
                      </a:cxn>
                      <a:cxn ang="0">
                        <a:pos x="44" y="4303"/>
                      </a:cxn>
                      <a:cxn ang="0">
                        <a:pos x="0" y="3914"/>
                      </a:cxn>
                      <a:cxn ang="0">
                        <a:pos x="0" y="3914"/>
                      </a:cxn>
                    </a:cxnLst>
                    <a:rect l="0" t="0" r="r" b="b"/>
                    <a:pathLst>
                      <a:path w="5870" h="6661">
                        <a:moveTo>
                          <a:pt x="0" y="3914"/>
                        </a:moveTo>
                        <a:lnTo>
                          <a:pt x="0" y="0"/>
                        </a:lnTo>
                        <a:lnTo>
                          <a:pt x="5870" y="0"/>
                        </a:lnTo>
                        <a:lnTo>
                          <a:pt x="5870" y="3914"/>
                        </a:lnTo>
                        <a:lnTo>
                          <a:pt x="5812" y="4322"/>
                        </a:lnTo>
                        <a:lnTo>
                          <a:pt x="5706" y="4708"/>
                        </a:lnTo>
                        <a:lnTo>
                          <a:pt x="5577" y="5016"/>
                        </a:lnTo>
                        <a:lnTo>
                          <a:pt x="5351" y="5375"/>
                        </a:lnTo>
                        <a:lnTo>
                          <a:pt x="5174" y="5611"/>
                        </a:lnTo>
                        <a:lnTo>
                          <a:pt x="5003" y="5788"/>
                        </a:lnTo>
                        <a:lnTo>
                          <a:pt x="4783" y="5982"/>
                        </a:lnTo>
                        <a:lnTo>
                          <a:pt x="4551" y="6162"/>
                        </a:lnTo>
                        <a:lnTo>
                          <a:pt x="4302" y="6313"/>
                        </a:lnTo>
                        <a:lnTo>
                          <a:pt x="4096" y="6414"/>
                        </a:lnTo>
                        <a:lnTo>
                          <a:pt x="3937" y="6481"/>
                        </a:lnTo>
                        <a:lnTo>
                          <a:pt x="3724" y="6553"/>
                        </a:lnTo>
                        <a:lnTo>
                          <a:pt x="3511" y="6603"/>
                        </a:lnTo>
                        <a:lnTo>
                          <a:pt x="3316" y="6636"/>
                        </a:lnTo>
                        <a:lnTo>
                          <a:pt x="3125" y="6661"/>
                        </a:lnTo>
                        <a:lnTo>
                          <a:pt x="2743" y="6661"/>
                        </a:lnTo>
                        <a:lnTo>
                          <a:pt x="2549" y="6636"/>
                        </a:lnTo>
                        <a:lnTo>
                          <a:pt x="2359" y="6597"/>
                        </a:lnTo>
                        <a:lnTo>
                          <a:pt x="2215" y="6561"/>
                        </a:lnTo>
                        <a:lnTo>
                          <a:pt x="2002" y="6498"/>
                        </a:lnTo>
                        <a:lnTo>
                          <a:pt x="1794" y="6414"/>
                        </a:lnTo>
                        <a:lnTo>
                          <a:pt x="1553" y="6302"/>
                        </a:lnTo>
                        <a:lnTo>
                          <a:pt x="1254" y="6111"/>
                        </a:lnTo>
                        <a:lnTo>
                          <a:pt x="1060" y="5961"/>
                        </a:lnTo>
                        <a:lnTo>
                          <a:pt x="854" y="5777"/>
                        </a:lnTo>
                        <a:lnTo>
                          <a:pt x="654" y="5553"/>
                        </a:lnTo>
                        <a:lnTo>
                          <a:pt x="531" y="5383"/>
                        </a:lnTo>
                        <a:lnTo>
                          <a:pt x="363" y="5127"/>
                        </a:lnTo>
                        <a:lnTo>
                          <a:pt x="277" y="4984"/>
                        </a:lnTo>
                        <a:lnTo>
                          <a:pt x="200" y="4774"/>
                        </a:lnTo>
                        <a:lnTo>
                          <a:pt x="146" y="4653"/>
                        </a:lnTo>
                        <a:lnTo>
                          <a:pt x="85" y="4451"/>
                        </a:lnTo>
                        <a:lnTo>
                          <a:pt x="44" y="4303"/>
                        </a:lnTo>
                        <a:lnTo>
                          <a:pt x="0" y="3914"/>
                        </a:lnTo>
                        <a:lnTo>
                          <a:pt x="0" y="3914"/>
                        </a:lnTo>
                        <a:close/>
                      </a:path>
                    </a:pathLst>
                  </a:custGeom>
                  <a:solidFill>
                    <a:srgbClr val="000066"/>
                  </a:solidFill>
                  <a:ln w="648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grpSp>
                <p:nvGrpSpPr>
                  <p:cNvPr id="2430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122" y="184"/>
                    <a:ext cx="339" cy="380"/>
                    <a:chOff x="122" y="184"/>
                    <a:chExt cx="339" cy="380"/>
                  </a:xfrm>
                </p:grpSpPr>
                <p:grpSp>
                  <p:nvGrpSpPr>
                    <p:cNvPr id="2434" name="Group 5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22" y="207"/>
                      <a:ext cx="339" cy="357"/>
                      <a:chOff x="122" y="207"/>
                      <a:chExt cx="339" cy="357"/>
                    </a:xfrm>
                  </p:grpSpPr>
                  <p:sp>
                    <p:nvSpPr>
                      <p:cNvPr id="30" name="Freeform 5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285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31" name="Freeform 5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298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79" name="Freeform 5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304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80" name="Freeform 5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317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81" name="Freeform 5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324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82" name="Freeform 5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337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83" name="Freeform 5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344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84" name="Freeform 6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356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85" name="Freeform 6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207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86" name="Freeform 6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220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87" name="Freeform 6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226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88" name="Freeform 6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239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89" name="Freeform 6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246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90" name="Freeform 6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259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91" name="Freeform 6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265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92" name="Freeform 6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278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93" name="Freeform 6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3" y="364"/>
                        <a:ext cx="16" cy="1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3" y="0"/>
                          </a:cxn>
                          <a:cxn ang="0">
                            <a:pos x="127" y="40"/>
                          </a:cxn>
                          <a:cxn ang="0">
                            <a:pos x="145" y="71"/>
                          </a:cxn>
                          <a:cxn ang="0">
                            <a:pos x="142" y="153"/>
                          </a:cxn>
                          <a:cxn ang="0">
                            <a:pos x="130" y="168"/>
                          </a:cxn>
                          <a:cxn ang="0">
                            <a:pos x="3" y="114"/>
                          </a:cxn>
                          <a:cxn ang="0">
                            <a:pos x="0" y="84"/>
                          </a:cxn>
                          <a:cxn ang="0">
                            <a:pos x="6" y="12"/>
                          </a:cxn>
                          <a:cxn ang="0">
                            <a:pos x="33" y="0"/>
                          </a:cxn>
                        </a:cxnLst>
                        <a:rect l="0" t="0" r="r" b="b"/>
                        <a:pathLst>
                          <a:path w="145" h="168">
                            <a:moveTo>
                              <a:pt x="33" y="0"/>
                            </a:moveTo>
                            <a:lnTo>
                              <a:pt x="127" y="40"/>
                            </a:lnTo>
                            <a:lnTo>
                              <a:pt x="145" y="71"/>
                            </a:lnTo>
                            <a:lnTo>
                              <a:pt x="142" y="153"/>
                            </a:lnTo>
                            <a:lnTo>
                              <a:pt x="130" y="168"/>
                            </a:lnTo>
                            <a:lnTo>
                              <a:pt x="3" y="114"/>
                            </a:lnTo>
                            <a:lnTo>
                              <a:pt x="0" y="84"/>
                            </a:lnTo>
                            <a:lnTo>
                              <a:pt x="6" y="12"/>
                            </a:lnTo>
                            <a:lnTo>
                              <a:pt x="33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76" name="Freeform 7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3" y="376"/>
                        <a:ext cx="16" cy="1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4" y="0"/>
                          </a:cxn>
                          <a:cxn ang="0">
                            <a:pos x="134" y="47"/>
                          </a:cxn>
                          <a:cxn ang="0">
                            <a:pos x="145" y="71"/>
                          </a:cxn>
                          <a:cxn ang="0">
                            <a:pos x="145" y="92"/>
                          </a:cxn>
                          <a:cxn ang="0">
                            <a:pos x="132" y="109"/>
                          </a:cxn>
                          <a:cxn ang="0">
                            <a:pos x="7" y="56"/>
                          </a:cxn>
                          <a:cxn ang="0">
                            <a:pos x="0" y="27"/>
                          </a:cxn>
                          <a:cxn ang="0">
                            <a:pos x="1" y="13"/>
                          </a:cxn>
                          <a:cxn ang="0">
                            <a:pos x="24" y="0"/>
                          </a:cxn>
                        </a:cxnLst>
                        <a:rect l="0" t="0" r="r" b="b"/>
                        <a:pathLst>
                          <a:path w="145" h="109">
                            <a:moveTo>
                              <a:pt x="24" y="0"/>
                            </a:moveTo>
                            <a:lnTo>
                              <a:pt x="134" y="47"/>
                            </a:lnTo>
                            <a:lnTo>
                              <a:pt x="145" y="71"/>
                            </a:lnTo>
                            <a:lnTo>
                              <a:pt x="145" y="92"/>
                            </a:lnTo>
                            <a:lnTo>
                              <a:pt x="132" y="109"/>
                            </a:lnTo>
                            <a:lnTo>
                              <a:pt x="7" y="56"/>
                            </a:lnTo>
                            <a:lnTo>
                              <a:pt x="0" y="27"/>
                            </a:lnTo>
                            <a:lnTo>
                              <a:pt x="1" y="13"/>
                            </a:lnTo>
                            <a:lnTo>
                              <a:pt x="24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95" name="Freeform 7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3" y="383"/>
                        <a:ext cx="16" cy="1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7" y="0"/>
                          </a:cxn>
                          <a:cxn ang="0">
                            <a:pos x="131" y="40"/>
                          </a:cxn>
                          <a:cxn ang="0">
                            <a:pos x="145" y="59"/>
                          </a:cxn>
                          <a:cxn ang="0">
                            <a:pos x="151" y="152"/>
                          </a:cxn>
                          <a:cxn ang="0">
                            <a:pos x="134" y="168"/>
                          </a:cxn>
                          <a:cxn ang="0">
                            <a:pos x="24" y="122"/>
                          </a:cxn>
                          <a:cxn ang="0">
                            <a:pos x="4" y="84"/>
                          </a:cxn>
                          <a:cxn ang="0">
                            <a:pos x="0" y="14"/>
                          </a:cxn>
                          <a:cxn ang="0">
                            <a:pos x="37" y="0"/>
                          </a:cxn>
                        </a:cxnLst>
                        <a:rect l="0" t="0" r="r" b="b"/>
                        <a:pathLst>
                          <a:path w="151" h="168">
                            <a:moveTo>
                              <a:pt x="37" y="0"/>
                            </a:moveTo>
                            <a:lnTo>
                              <a:pt x="131" y="40"/>
                            </a:lnTo>
                            <a:lnTo>
                              <a:pt x="145" y="59"/>
                            </a:lnTo>
                            <a:lnTo>
                              <a:pt x="151" y="152"/>
                            </a:lnTo>
                            <a:lnTo>
                              <a:pt x="134" y="168"/>
                            </a:lnTo>
                            <a:lnTo>
                              <a:pt x="24" y="122"/>
                            </a:lnTo>
                            <a:lnTo>
                              <a:pt x="4" y="84"/>
                            </a:lnTo>
                            <a:lnTo>
                              <a:pt x="0" y="14"/>
                            </a:lnTo>
                            <a:lnTo>
                              <a:pt x="3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96" name="Freeform 7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3" y="395"/>
                        <a:ext cx="16" cy="1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1" y="0"/>
                          </a:cxn>
                          <a:cxn ang="0">
                            <a:pos x="131" y="47"/>
                          </a:cxn>
                          <a:cxn ang="0">
                            <a:pos x="150" y="64"/>
                          </a:cxn>
                          <a:cxn ang="0">
                            <a:pos x="153" y="105"/>
                          </a:cxn>
                          <a:cxn ang="0">
                            <a:pos x="129" y="109"/>
                          </a:cxn>
                          <a:cxn ang="0">
                            <a:pos x="4" y="56"/>
                          </a:cxn>
                          <a:cxn ang="0">
                            <a:pos x="2" y="39"/>
                          </a:cxn>
                          <a:cxn ang="0">
                            <a:pos x="0" y="12"/>
                          </a:cxn>
                          <a:cxn ang="0">
                            <a:pos x="21" y="0"/>
                          </a:cxn>
                        </a:cxnLst>
                        <a:rect l="0" t="0" r="r" b="b"/>
                        <a:pathLst>
                          <a:path w="153" h="109">
                            <a:moveTo>
                              <a:pt x="21" y="0"/>
                            </a:moveTo>
                            <a:lnTo>
                              <a:pt x="131" y="47"/>
                            </a:lnTo>
                            <a:lnTo>
                              <a:pt x="150" y="64"/>
                            </a:lnTo>
                            <a:lnTo>
                              <a:pt x="153" y="105"/>
                            </a:lnTo>
                            <a:lnTo>
                              <a:pt x="129" y="109"/>
                            </a:lnTo>
                            <a:lnTo>
                              <a:pt x="4" y="56"/>
                            </a:lnTo>
                            <a:lnTo>
                              <a:pt x="2" y="39"/>
                            </a:lnTo>
                            <a:lnTo>
                              <a:pt x="0" y="12"/>
                            </a:lnTo>
                            <a:lnTo>
                              <a:pt x="21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97" name="Freeform 7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4" y="402"/>
                        <a:ext cx="17" cy="1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" y="0"/>
                          </a:cxn>
                          <a:cxn ang="0">
                            <a:pos x="120" y="44"/>
                          </a:cxn>
                          <a:cxn ang="0">
                            <a:pos x="150" y="71"/>
                          </a:cxn>
                          <a:cxn ang="0">
                            <a:pos x="162" y="144"/>
                          </a:cxn>
                          <a:cxn ang="0">
                            <a:pos x="145" y="163"/>
                          </a:cxn>
                          <a:cxn ang="0">
                            <a:pos x="39" y="141"/>
                          </a:cxn>
                          <a:cxn ang="0">
                            <a:pos x="10" y="107"/>
                          </a:cxn>
                          <a:cxn ang="0">
                            <a:pos x="0" y="30"/>
                          </a:cxn>
                          <a:cxn ang="0">
                            <a:pos x="18" y="0"/>
                          </a:cxn>
                        </a:cxnLst>
                        <a:rect l="0" t="0" r="r" b="b"/>
                        <a:pathLst>
                          <a:path w="162" h="163">
                            <a:moveTo>
                              <a:pt x="18" y="0"/>
                            </a:moveTo>
                            <a:lnTo>
                              <a:pt x="120" y="44"/>
                            </a:lnTo>
                            <a:lnTo>
                              <a:pt x="150" y="71"/>
                            </a:lnTo>
                            <a:lnTo>
                              <a:pt x="162" y="144"/>
                            </a:lnTo>
                            <a:lnTo>
                              <a:pt x="145" y="163"/>
                            </a:lnTo>
                            <a:lnTo>
                              <a:pt x="39" y="141"/>
                            </a:lnTo>
                            <a:lnTo>
                              <a:pt x="10" y="107"/>
                            </a:lnTo>
                            <a:lnTo>
                              <a:pt x="0" y="30"/>
                            </a:lnTo>
                            <a:lnTo>
                              <a:pt x="18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77" name="Freeform 7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6" y="416"/>
                        <a:ext cx="17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1" y="0"/>
                          </a:cxn>
                          <a:cxn ang="0">
                            <a:pos x="144" y="24"/>
                          </a:cxn>
                          <a:cxn ang="0">
                            <a:pos x="151" y="41"/>
                          </a:cxn>
                          <a:cxn ang="0">
                            <a:pos x="153" y="75"/>
                          </a:cxn>
                          <a:cxn ang="0">
                            <a:pos x="139" y="83"/>
                          </a:cxn>
                          <a:cxn ang="0">
                            <a:pos x="27" y="65"/>
                          </a:cxn>
                          <a:cxn ang="0">
                            <a:pos x="1" y="41"/>
                          </a:cxn>
                          <a:cxn ang="0">
                            <a:pos x="0" y="15"/>
                          </a:cxn>
                          <a:cxn ang="0">
                            <a:pos x="21" y="0"/>
                          </a:cxn>
                        </a:cxnLst>
                        <a:rect l="0" t="0" r="r" b="b"/>
                        <a:pathLst>
                          <a:path w="153" h="83">
                            <a:moveTo>
                              <a:pt x="21" y="0"/>
                            </a:moveTo>
                            <a:lnTo>
                              <a:pt x="144" y="24"/>
                            </a:lnTo>
                            <a:lnTo>
                              <a:pt x="151" y="41"/>
                            </a:lnTo>
                            <a:lnTo>
                              <a:pt x="153" y="75"/>
                            </a:lnTo>
                            <a:lnTo>
                              <a:pt x="139" y="83"/>
                            </a:lnTo>
                            <a:lnTo>
                              <a:pt x="27" y="65"/>
                            </a:lnTo>
                            <a:lnTo>
                              <a:pt x="1" y="41"/>
                            </a:lnTo>
                            <a:lnTo>
                              <a:pt x="0" y="15"/>
                            </a:lnTo>
                            <a:lnTo>
                              <a:pt x="21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99" name="Freeform 7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8" y="422"/>
                        <a:ext cx="18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4" y="0"/>
                          </a:cxn>
                          <a:cxn ang="0">
                            <a:pos x="124" y="20"/>
                          </a:cxn>
                          <a:cxn ang="0">
                            <a:pos x="150" y="43"/>
                          </a:cxn>
                          <a:cxn ang="0">
                            <a:pos x="168" y="118"/>
                          </a:cxn>
                          <a:cxn ang="0">
                            <a:pos x="153" y="145"/>
                          </a:cxn>
                          <a:cxn ang="0">
                            <a:pos x="36" y="122"/>
                          </a:cxn>
                          <a:cxn ang="0">
                            <a:pos x="15" y="96"/>
                          </a:cxn>
                          <a:cxn ang="0">
                            <a:pos x="0" y="22"/>
                          </a:cxn>
                          <a:cxn ang="0">
                            <a:pos x="24" y="0"/>
                          </a:cxn>
                        </a:cxnLst>
                        <a:rect l="0" t="0" r="r" b="b"/>
                        <a:pathLst>
                          <a:path w="168" h="145">
                            <a:moveTo>
                              <a:pt x="24" y="0"/>
                            </a:moveTo>
                            <a:lnTo>
                              <a:pt x="124" y="20"/>
                            </a:lnTo>
                            <a:lnTo>
                              <a:pt x="150" y="43"/>
                            </a:lnTo>
                            <a:lnTo>
                              <a:pt x="168" y="118"/>
                            </a:lnTo>
                            <a:lnTo>
                              <a:pt x="153" y="145"/>
                            </a:lnTo>
                            <a:lnTo>
                              <a:pt x="36" y="122"/>
                            </a:lnTo>
                            <a:lnTo>
                              <a:pt x="15" y="96"/>
                            </a:lnTo>
                            <a:lnTo>
                              <a:pt x="0" y="22"/>
                            </a:lnTo>
                            <a:lnTo>
                              <a:pt x="24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79" name="Freeform 7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31" y="434"/>
                        <a:ext cx="18" cy="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" y="0"/>
                          </a:cxn>
                          <a:cxn ang="0">
                            <a:pos x="126" y="24"/>
                          </a:cxn>
                          <a:cxn ang="0">
                            <a:pos x="155" y="38"/>
                          </a:cxn>
                          <a:cxn ang="0">
                            <a:pos x="164" y="73"/>
                          </a:cxn>
                          <a:cxn ang="0">
                            <a:pos x="136" y="85"/>
                          </a:cxn>
                          <a:cxn ang="0">
                            <a:pos x="32" y="67"/>
                          </a:cxn>
                          <a:cxn ang="0">
                            <a:pos x="6" y="50"/>
                          </a:cxn>
                          <a:cxn ang="0">
                            <a:pos x="0" y="20"/>
                          </a:cxn>
                          <a:cxn ang="0">
                            <a:pos x="8" y="0"/>
                          </a:cxn>
                        </a:cxnLst>
                        <a:rect l="0" t="0" r="r" b="b"/>
                        <a:pathLst>
                          <a:path w="164" h="85">
                            <a:moveTo>
                              <a:pt x="8" y="0"/>
                            </a:moveTo>
                            <a:lnTo>
                              <a:pt x="126" y="24"/>
                            </a:lnTo>
                            <a:lnTo>
                              <a:pt x="155" y="38"/>
                            </a:lnTo>
                            <a:lnTo>
                              <a:pt x="164" y="73"/>
                            </a:lnTo>
                            <a:lnTo>
                              <a:pt x="136" y="85"/>
                            </a:lnTo>
                            <a:lnTo>
                              <a:pt x="32" y="67"/>
                            </a:lnTo>
                            <a:lnTo>
                              <a:pt x="6" y="50"/>
                            </a:lnTo>
                            <a:lnTo>
                              <a:pt x="0" y="20"/>
                            </a:lnTo>
                            <a:lnTo>
                              <a:pt x="8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85" name="Freeform 7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33" y="441"/>
                        <a:ext cx="19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5" y="0"/>
                          </a:cxn>
                          <a:cxn ang="0">
                            <a:pos x="139" y="21"/>
                          </a:cxn>
                          <a:cxn ang="0">
                            <a:pos x="156" y="31"/>
                          </a:cxn>
                          <a:cxn ang="0">
                            <a:pos x="178" y="88"/>
                          </a:cxn>
                          <a:cxn ang="0">
                            <a:pos x="166" y="115"/>
                          </a:cxn>
                          <a:cxn ang="0">
                            <a:pos x="61" y="112"/>
                          </a:cxn>
                          <a:cxn ang="0">
                            <a:pos x="30" y="105"/>
                          </a:cxn>
                          <a:cxn ang="0">
                            <a:pos x="0" y="19"/>
                          </a:cxn>
                          <a:cxn ang="0">
                            <a:pos x="15" y="0"/>
                          </a:cxn>
                        </a:cxnLst>
                        <a:rect l="0" t="0" r="r" b="b"/>
                        <a:pathLst>
                          <a:path w="178" h="115">
                            <a:moveTo>
                              <a:pt x="15" y="0"/>
                            </a:moveTo>
                            <a:lnTo>
                              <a:pt x="139" y="21"/>
                            </a:lnTo>
                            <a:lnTo>
                              <a:pt x="156" y="31"/>
                            </a:lnTo>
                            <a:lnTo>
                              <a:pt x="178" y="88"/>
                            </a:lnTo>
                            <a:lnTo>
                              <a:pt x="166" y="115"/>
                            </a:lnTo>
                            <a:lnTo>
                              <a:pt x="61" y="112"/>
                            </a:lnTo>
                            <a:lnTo>
                              <a:pt x="30" y="105"/>
                            </a:lnTo>
                            <a:lnTo>
                              <a:pt x="0" y="19"/>
                            </a:lnTo>
                            <a:lnTo>
                              <a:pt x="15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02" name="Freeform 7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37" y="452"/>
                        <a:ext cx="18" cy="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" y="0"/>
                          </a:cxn>
                          <a:cxn ang="0">
                            <a:pos x="129" y="3"/>
                          </a:cxn>
                          <a:cxn ang="0">
                            <a:pos x="153" y="16"/>
                          </a:cxn>
                          <a:cxn ang="0">
                            <a:pos x="164" y="45"/>
                          </a:cxn>
                          <a:cxn ang="0">
                            <a:pos x="153" y="63"/>
                          </a:cxn>
                          <a:cxn ang="0">
                            <a:pos x="41" y="61"/>
                          </a:cxn>
                          <a:cxn ang="0">
                            <a:pos x="14" y="55"/>
                          </a:cxn>
                          <a:cxn ang="0">
                            <a:pos x="0" y="24"/>
                          </a:cxn>
                          <a:cxn ang="0">
                            <a:pos x="20" y="0"/>
                          </a:cxn>
                        </a:cxnLst>
                        <a:rect l="0" t="0" r="r" b="b"/>
                        <a:pathLst>
                          <a:path w="164" h="63">
                            <a:moveTo>
                              <a:pt x="20" y="0"/>
                            </a:moveTo>
                            <a:lnTo>
                              <a:pt x="129" y="3"/>
                            </a:lnTo>
                            <a:lnTo>
                              <a:pt x="153" y="16"/>
                            </a:lnTo>
                            <a:lnTo>
                              <a:pt x="164" y="45"/>
                            </a:lnTo>
                            <a:lnTo>
                              <a:pt x="153" y="63"/>
                            </a:lnTo>
                            <a:lnTo>
                              <a:pt x="41" y="61"/>
                            </a:lnTo>
                            <a:lnTo>
                              <a:pt x="14" y="55"/>
                            </a:lnTo>
                            <a:lnTo>
                              <a:pt x="0" y="24"/>
                            </a:lnTo>
                            <a:lnTo>
                              <a:pt x="2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97" name="Freeform 7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39" y="459"/>
                        <a:ext cx="21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" y="0"/>
                          </a:cxn>
                          <a:cxn ang="0">
                            <a:pos x="127" y="0"/>
                          </a:cxn>
                          <a:cxn ang="0">
                            <a:pos x="154" y="17"/>
                          </a:cxn>
                          <a:cxn ang="0">
                            <a:pos x="192" y="93"/>
                          </a:cxn>
                          <a:cxn ang="0">
                            <a:pos x="190" y="120"/>
                          </a:cxn>
                          <a:cxn ang="0">
                            <a:pos x="67" y="120"/>
                          </a:cxn>
                          <a:cxn ang="0">
                            <a:pos x="36" y="101"/>
                          </a:cxn>
                          <a:cxn ang="0">
                            <a:pos x="0" y="21"/>
                          </a:cxn>
                          <a:cxn ang="0">
                            <a:pos x="18" y="0"/>
                          </a:cxn>
                        </a:cxnLst>
                        <a:rect l="0" t="0" r="r" b="b"/>
                        <a:pathLst>
                          <a:path w="192" h="120">
                            <a:moveTo>
                              <a:pt x="18" y="0"/>
                            </a:moveTo>
                            <a:lnTo>
                              <a:pt x="127" y="0"/>
                            </a:lnTo>
                            <a:lnTo>
                              <a:pt x="154" y="17"/>
                            </a:lnTo>
                            <a:lnTo>
                              <a:pt x="192" y="93"/>
                            </a:lnTo>
                            <a:lnTo>
                              <a:pt x="190" y="120"/>
                            </a:lnTo>
                            <a:lnTo>
                              <a:pt x="67" y="120"/>
                            </a:lnTo>
                            <a:lnTo>
                              <a:pt x="36" y="101"/>
                            </a:lnTo>
                            <a:lnTo>
                              <a:pt x="0" y="21"/>
                            </a:lnTo>
                            <a:lnTo>
                              <a:pt x="18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04" name="Freeform 8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45" y="470"/>
                        <a:ext cx="19" cy="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" y="0"/>
                          </a:cxn>
                          <a:cxn ang="0">
                            <a:pos x="135" y="3"/>
                          </a:cxn>
                          <a:cxn ang="0">
                            <a:pos x="157" y="13"/>
                          </a:cxn>
                          <a:cxn ang="0">
                            <a:pos x="174" y="42"/>
                          </a:cxn>
                          <a:cxn ang="0">
                            <a:pos x="150" y="60"/>
                          </a:cxn>
                          <a:cxn ang="0">
                            <a:pos x="42" y="59"/>
                          </a:cxn>
                          <a:cxn ang="0">
                            <a:pos x="16" y="51"/>
                          </a:cxn>
                          <a:cxn ang="0">
                            <a:pos x="0" y="22"/>
                          </a:cxn>
                          <a:cxn ang="0">
                            <a:pos x="13" y="0"/>
                          </a:cxn>
                        </a:cxnLst>
                        <a:rect l="0" t="0" r="r" b="b"/>
                        <a:pathLst>
                          <a:path w="174" h="60">
                            <a:moveTo>
                              <a:pt x="13" y="0"/>
                            </a:moveTo>
                            <a:lnTo>
                              <a:pt x="135" y="3"/>
                            </a:lnTo>
                            <a:lnTo>
                              <a:pt x="157" y="13"/>
                            </a:lnTo>
                            <a:lnTo>
                              <a:pt x="174" y="42"/>
                            </a:lnTo>
                            <a:lnTo>
                              <a:pt x="150" y="60"/>
                            </a:lnTo>
                            <a:lnTo>
                              <a:pt x="42" y="59"/>
                            </a:lnTo>
                            <a:lnTo>
                              <a:pt x="16" y="51"/>
                            </a:lnTo>
                            <a:lnTo>
                              <a:pt x="0" y="22"/>
                            </a:lnTo>
                            <a:lnTo>
                              <a:pt x="13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05" name="Freeform 8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49" y="476"/>
                        <a:ext cx="22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" y="0"/>
                          </a:cxn>
                          <a:cxn ang="0">
                            <a:pos x="115" y="3"/>
                          </a:cxn>
                          <a:cxn ang="0">
                            <a:pos x="159" y="11"/>
                          </a:cxn>
                          <a:cxn ang="0">
                            <a:pos x="201" y="80"/>
                          </a:cxn>
                          <a:cxn ang="0">
                            <a:pos x="193" y="107"/>
                          </a:cxn>
                          <a:cxn ang="0">
                            <a:pos x="76" y="126"/>
                          </a:cxn>
                          <a:cxn ang="0">
                            <a:pos x="37" y="96"/>
                          </a:cxn>
                          <a:cxn ang="0">
                            <a:pos x="0" y="21"/>
                          </a:cxn>
                          <a:cxn ang="0">
                            <a:pos x="9" y="0"/>
                          </a:cxn>
                        </a:cxnLst>
                        <a:rect l="0" t="0" r="r" b="b"/>
                        <a:pathLst>
                          <a:path w="201" h="126">
                            <a:moveTo>
                              <a:pt x="9" y="0"/>
                            </a:moveTo>
                            <a:lnTo>
                              <a:pt x="115" y="3"/>
                            </a:lnTo>
                            <a:lnTo>
                              <a:pt x="159" y="11"/>
                            </a:lnTo>
                            <a:lnTo>
                              <a:pt x="201" y="80"/>
                            </a:lnTo>
                            <a:lnTo>
                              <a:pt x="193" y="107"/>
                            </a:lnTo>
                            <a:lnTo>
                              <a:pt x="76" y="126"/>
                            </a:lnTo>
                            <a:lnTo>
                              <a:pt x="37" y="96"/>
                            </a:lnTo>
                            <a:lnTo>
                              <a:pt x="0" y="21"/>
                            </a:lnTo>
                            <a:lnTo>
                              <a:pt x="9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06" name="Freeform 8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56" y="487"/>
                        <a:ext cx="19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" y="20"/>
                          </a:cxn>
                          <a:cxn ang="0">
                            <a:pos x="124" y="0"/>
                          </a:cxn>
                          <a:cxn ang="0">
                            <a:pos x="153" y="5"/>
                          </a:cxn>
                          <a:cxn ang="0">
                            <a:pos x="172" y="35"/>
                          </a:cxn>
                          <a:cxn ang="0">
                            <a:pos x="162" y="57"/>
                          </a:cxn>
                          <a:cxn ang="0">
                            <a:pos x="43" y="78"/>
                          </a:cxn>
                          <a:cxn ang="0">
                            <a:pos x="19" y="65"/>
                          </a:cxn>
                          <a:cxn ang="0">
                            <a:pos x="0" y="39"/>
                          </a:cxn>
                          <a:cxn ang="0">
                            <a:pos x="9" y="20"/>
                          </a:cxn>
                        </a:cxnLst>
                        <a:rect l="0" t="0" r="r" b="b"/>
                        <a:pathLst>
                          <a:path w="172" h="78">
                            <a:moveTo>
                              <a:pt x="9" y="20"/>
                            </a:moveTo>
                            <a:lnTo>
                              <a:pt x="124" y="0"/>
                            </a:lnTo>
                            <a:lnTo>
                              <a:pt x="153" y="5"/>
                            </a:lnTo>
                            <a:lnTo>
                              <a:pt x="172" y="35"/>
                            </a:lnTo>
                            <a:lnTo>
                              <a:pt x="162" y="57"/>
                            </a:lnTo>
                            <a:lnTo>
                              <a:pt x="43" y="78"/>
                            </a:lnTo>
                            <a:lnTo>
                              <a:pt x="19" y="65"/>
                            </a:lnTo>
                            <a:lnTo>
                              <a:pt x="0" y="39"/>
                            </a:lnTo>
                            <a:lnTo>
                              <a:pt x="9" y="2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10" name="Freeform 8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60" y="493"/>
                        <a:ext cx="23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" y="23"/>
                          </a:cxn>
                          <a:cxn ang="0">
                            <a:pos x="126" y="0"/>
                          </a:cxn>
                          <a:cxn ang="0">
                            <a:pos x="153" y="8"/>
                          </a:cxn>
                          <a:cxn ang="0">
                            <a:pos x="201" y="69"/>
                          </a:cxn>
                          <a:cxn ang="0">
                            <a:pos x="210" y="102"/>
                          </a:cxn>
                          <a:cxn ang="0">
                            <a:pos x="93" y="124"/>
                          </a:cxn>
                          <a:cxn ang="0">
                            <a:pos x="54" y="110"/>
                          </a:cxn>
                          <a:cxn ang="0">
                            <a:pos x="0" y="45"/>
                          </a:cxn>
                          <a:cxn ang="0">
                            <a:pos x="8" y="23"/>
                          </a:cxn>
                        </a:cxnLst>
                        <a:rect l="0" t="0" r="r" b="b"/>
                        <a:pathLst>
                          <a:path w="210" h="124">
                            <a:moveTo>
                              <a:pt x="8" y="23"/>
                            </a:moveTo>
                            <a:lnTo>
                              <a:pt x="126" y="0"/>
                            </a:lnTo>
                            <a:lnTo>
                              <a:pt x="153" y="8"/>
                            </a:lnTo>
                            <a:lnTo>
                              <a:pt x="201" y="69"/>
                            </a:lnTo>
                            <a:lnTo>
                              <a:pt x="210" y="102"/>
                            </a:lnTo>
                            <a:lnTo>
                              <a:pt x="93" y="124"/>
                            </a:lnTo>
                            <a:lnTo>
                              <a:pt x="54" y="110"/>
                            </a:lnTo>
                            <a:lnTo>
                              <a:pt x="0" y="45"/>
                            </a:lnTo>
                            <a:lnTo>
                              <a:pt x="8" y="23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39" name="Freeform 8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69" y="503"/>
                        <a:ext cx="19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4" y="22"/>
                          </a:cxn>
                          <a:cxn ang="0">
                            <a:pos x="132" y="0"/>
                          </a:cxn>
                          <a:cxn ang="0">
                            <a:pos x="154" y="6"/>
                          </a:cxn>
                          <a:cxn ang="0">
                            <a:pos x="175" y="32"/>
                          </a:cxn>
                          <a:cxn ang="0">
                            <a:pos x="164" y="53"/>
                          </a:cxn>
                          <a:cxn ang="0">
                            <a:pos x="46" y="75"/>
                          </a:cxn>
                          <a:cxn ang="0">
                            <a:pos x="16" y="65"/>
                          </a:cxn>
                          <a:cxn ang="0">
                            <a:pos x="0" y="42"/>
                          </a:cxn>
                          <a:cxn ang="0">
                            <a:pos x="14" y="22"/>
                          </a:cxn>
                        </a:cxnLst>
                        <a:rect l="0" t="0" r="r" b="b"/>
                        <a:pathLst>
                          <a:path w="175" h="75">
                            <a:moveTo>
                              <a:pt x="14" y="22"/>
                            </a:moveTo>
                            <a:lnTo>
                              <a:pt x="132" y="0"/>
                            </a:lnTo>
                            <a:lnTo>
                              <a:pt x="154" y="6"/>
                            </a:lnTo>
                            <a:lnTo>
                              <a:pt x="175" y="32"/>
                            </a:lnTo>
                            <a:lnTo>
                              <a:pt x="164" y="53"/>
                            </a:lnTo>
                            <a:lnTo>
                              <a:pt x="46" y="75"/>
                            </a:lnTo>
                            <a:lnTo>
                              <a:pt x="16" y="65"/>
                            </a:lnTo>
                            <a:lnTo>
                              <a:pt x="0" y="42"/>
                            </a:lnTo>
                            <a:lnTo>
                              <a:pt x="14" y="22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40" name="Freeform 8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74" y="508"/>
                        <a:ext cx="22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4" y="19"/>
                          </a:cxn>
                          <a:cxn ang="0">
                            <a:pos x="117" y="0"/>
                          </a:cxn>
                          <a:cxn ang="0">
                            <a:pos x="159" y="9"/>
                          </a:cxn>
                          <a:cxn ang="0">
                            <a:pos x="203" y="54"/>
                          </a:cxn>
                          <a:cxn ang="0">
                            <a:pos x="206" y="81"/>
                          </a:cxn>
                          <a:cxn ang="0">
                            <a:pos x="101" y="129"/>
                          </a:cxn>
                          <a:cxn ang="0">
                            <a:pos x="62" y="115"/>
                          </a:cxn>
                          <a:cxn ang="0">
                            <a:pos x="0" y="52"/>
                          </a:cxn>
                          <a:cxn ang="0">
                            <a:pos x="14" y="19"/>
                          </a:cxn>
                        </a:cxnLst>
                        <a:rect l="0" t="0" r="r" b="b"/>
                        <a:pathLst>
                          <a:path w="206" h="129">
                            <a:moveTo>
                              <a:pt x="14" y="19"/>
                            </a:moveTo>
                            <a:lnTo>
                              <a:pt x="117" y="0"/>
                            </a:lnTo>
                            <a:lnTo>
                              <a:pt x="159" y="9"/>
                            </a:lnTo>
                            <a:lnTo>
                              <a:pt x="203" y="54"/>
                            </a:lnTo>
                            <a:lnTo>
                              <a:pt x="206" y="81"/>
                            </a:lnTo>
                            <a:lnTo>
                              <a:pt x="101" y="129"/>
                            </a:lnTo>
                            <a:lnTo>
                              <a:pt x="62" y="115"/>
                            </a:lnTo>
                            <a:lnTo>
                              <a:pt x="0" y="52"/>
                            </a:lnTo>
                            <a:lnTo>
                              <a:pt x="14" y="1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41" name="Freeform 8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84" y="515"/>
                        <a:ext cx="17" cy="1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" y="54"/>
                          </a:cxn>
                          <a:cxn ang="0">
                            <a:pos x="111" y="5"/>
                          </a:cxn>
                          <a:cxn ang="0">
                            <a:pos x="136" y="0"/>
                          </a:cxn>
                          <a:cxn ang="0">
                            <a:pos x="163" y="26"/>
                          </a:cxn>
                          <a:cxn ang="0">
                            <a:pos x="157" y="49"/>
                          </a:cxn>
                          <a:cxn ang="0">
                            <a:pos x="58" y="99"/>
                          </a:cxn>
                          <a:cxn ang="0">
                            <a:pos x="25" y="96"/>
                          </a:cxn>
                          <a:cxn ang="0">
                            <a:pos x="0" y="71"/>
                          </a:cxn>
                          <a:cxn ang="0">
                            <a:pos x="4" y="54"/>
                          </a:cxn>
                        </a:cxnLst>
                        <a:rect l="0" t="0" r="r" b="b"/>
                        <a:pathLst>
                          <a:path w="163" h="99">
                            <a:moveTo>
                              <a:pt x="4" y="54"/>
                            </a:moveTo>
                            <a:lnTo>
                              <a:pt x="111" y="5"/>
                            </a:lnTo>
                            <a:lnTo>
                              <a:pt x="136" y="0"/>
                            </a:lnTo>
                            <a:lnTo>
                              <a:pt x="163" y="26"/>
                            </a:lnTo>
                            <a:lnTo>
                              <a:pt x="157" y="49"/>
                            </a:lnTo>
                            <a:lnTo>
                              <a:pt x="58" y="99"/>
                            </a:lnTo>
                            <a:lnTo>
                              <a:pt x="25" y="96"/>
                            </a:lnTo>
                            <a:lnTo>
                              <a:pt x="0" y="71"/>
                            </a:lnTo>
                            <a:lnTo>
                              <a:pt x="4" y="54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42" name="Freeform 8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90" y="520"/>
                        <a:ext cx="22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" y="51"/>
                          </a:cxn>
                          <a:cxn ang="0">
                            <a:pos x="99" y="2"/>
                          </a:cxn>
                          <a:cxn ang="0">
                            <a:pos x="132" y="0"/>
                          </a:cxn>
                          <a:cxn ang="0">
                            <a:pos x="206" y="57"/>
                          </a:cxn>
                          <a:cxn ang="0">
                            <a:pos x="195" y="87"/>
                          </a:cxn>
                          <a:cxn ang="0">
                            <a:pos x="98" y="132"/>
                          </a:cxn>
                          <a:cxn ang="0">
                            <a:pos x="65" y="129"/>
                          </a:cxn>
                          <a:cxn ang="0">
                            <a:pos x="0" y="78"/>
                          </a:cxn>
                          <a:cxn ang="0">
                            <a:pos x="3" y="51"/>
                          </a:cxn>
                        </a:cxnLst>
                        <a:rect l="0" t="0" r="r" b="b"/>
                        <a:pathLst>
                          <a:path w="206" h="132">
                            <a:moveTo>
                              <a:pt x="3" y="51"/>
                            </a:moveTo>
                            <a:lnTo>
                              <a:pt x="99" y="2"/>
                            </a:lnTo>
                            <a:lnTo>
                              <a:pt x="132" y="0"/>
                            </a:lnTo>
                            <a:lnTo>
                              <a:pt x="206" y="57"/>
                            </a:lnTo>
                            <a:lnTo>
                              <a:pt x="195" y="87"/>
                            </a:lnTo>
                            <a:lnTo>
                              <a:pt x="98" y="132"/>
                            </a:lnTo>
                            <a:lnTo>
                              <a:pt x="65" y="129"/>
                            </a:lnTo>
                            <a:lnTo>
                              <a:pt x="0" y="78"/>
                            </a:lnTo>
                            <a:lnTo>
                              <a:pt x="3" y="51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12" name="Freeform 8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00" y="528"/>
                        <a:ext cx="19" cy="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5" y="50"/>
                          </a:cxn>
                          <a:cxn ang="0">
                            <a:pos x="103" y="6"/>
                          </a:cxn>
                          <a:cxn ang="0">
                            <a:pos x="149" y="0"/>
                          </a:cxn>
                          <a:cxn ang="0">
                            <a:pos x="176" y="17"/>
                          </a:cxn>
                          <a:cxn ang="0">
                            <a:pos x="170" y="41"/>
                          </a:cxn>
                          <a:cxn ang="0">
                            <a:pos x="66" y="89"/>
                          </a:cxn>
                          <a:cxn ang="0">
                            <a:pos x="26" y="90"/>
                          </a:cxn>
                          <a:cxn ang="0">
                            <a:pos x="0" y="74"/>
                          </a:cxn>
                          <a:cxn ang="0">
                            <a:pos x="5" y="50"/>
                          </a:cxn>
                        </a:cxnLst>
                        <a:rect l="0" t="0" r="r" b="b"/>
                        <a:pathLst>
                          <a:path w="176" h="90">
                            <a:moveTo>
                              <a:pt x="5" y="50"/>
                            </a:moveTo>
                            <a:lnTo>
                              <a:pt x="103" y="6"/>
                            </a:lnTo>
                            <a:lnTo>
                              <a:pt x="149" y="0"/>
                            </a:lnTo>
                            <a:lnTo>
                              <a:pt x="176" y="17"/>
                            </a:lnTo>
                            <a:lnTo>
                              <a:pt x="170" y="41"/>
                            </a:lnTo>
                            <a:lnTo>
                              <a:pt x="66" y="89"/>
                            </a:lnTo>
                            <a:lnTo>
                              <a:pt x="26" y="90"/>
                            </a:lnTo>
                            <a:lnTo>
                              <a:pt x="0" y="74"/>
                            </a:lnTo>
                            <a:lnTo>
                              <a:pt x="5" y="5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13" name="Freeform 8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08" y="532"/>
                        <a:ext cx="22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" y="47"/>
                          </a:cxn>
                          <a:cxn ang="0">
                            <a:pos x="98" y="2"/>
                          </a:cxn>
                          <a:cxn ang="0">
                            <a:pos x="146" y="0"/>
                          </a:cxn>
                          <a:cxn ang="0">
                            <a:pos x="203" y="35"/>
                          </a:cxn>
                          <a:cxn ang="0">
                            <a:pos x="203" y="59"/>
                          </a:cxn>
                          <a:cxn ang="0">
                            <a:pos x="120" y="119"/>
                          </a:cxn>
                          <a:cxn ang="0">
                            <a:pos x="68" y="123"/>
                          </a:cxn>
                          <a:cxn ang="0">
                            <a:pos x="0" y="80"/>
                          </a:cxn>
                          <a:cxn ang="0">
                            <a:pos x="2" y="47"/>
                          </a:cxn>
                        </a:cxnLst>
                        <a:rect l="0" t="0" r="r" b="b"/>
                        <a:pathLst>
                          <a:path w="203" h="123">
                            <a:moveTo>
                              <a:pt x="2" y="47"/>
                            </a:moveTo>
                            <a:lnTo>
                              <a:pt x="98" y="2"/>
                            </a:lnTo>
                            <a:lnTo>
                              <a:pt x="146" y="0"/>
                            </a:lnTo>
                            <a:lnTo>
                              <a:pt x="203" y="35"/>
                            </a:lnTo>
                            <a:lnTo>
                              <a:pt x="203" y="59"/>
                            </a:lnTo>
                            <a:lnTo>
                              <a:pt x="120" y="119"/>
                            </a:lnTo>
                            <a:lnTo>
                              <a:pt x="68" y="123"/>
                            </a:lnTo>
                            <a:lnTo>
                              <a:pt x="0" y="80"/>
                            </a:lnTo>
                            <a:lnTo>
                              <a:pt x="2" y="47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14" name="Freeform 9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0" y="537"/>
                        <a:ext cx="17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6" y="69"/>
                          </a:cxn>
                          <a:cxn ang="0">
                            <a:pos x="90" y="11"/>
                          </a:cxn>
                          <a:cxn ang="0">
                            <a:pos x="125" y="0"/>
                          </a:cxn>
                          <a:cxn ang="0">
                            <a:pos x="155" y="17"/>
                          </a:cxn>
                          <a:cxn ang="0">
                            <a:pos x="149" y="44"/>
                          </a:cxn>
                          <a:cxn ang="0">
                            <a:pos x="60" y="110"/>
                          </a:cxn>
                          <a:cxn ang="0">
                            <a:pos x="33" y="117"/>
                          </a:cxn>
                          <a:cxn ang="0">
                            <a:pos x="0" y="101"/>
                          </a:cxn>
                          <a:cxn ang="0">
                            <a:pos x="6" y="69"/>
                          </a:cxn>
                        </a:cxnLst>
                        <a:rect l="0" t="0" r="r" b="b"/>
                        <a:pathLst>
                          <a:path w="155" h="117">
                            <a:moveTo>
                              <a:pt x="6" y="69"/>
                            </a:moveTo>
                            <a:lnTo>
                              <a:pt x="90" y="11"/>
                            </a:lnTo>
                            <a:lnTo>
                              <a:pt x="125" y="0"/>
                            </a:lnTo>
                            <a:lnTo>
                              <a:pt x="155" y="17"/>
                            </a:lnTo>
                            <a:lnTo>
                              <a:pt x="149" y="44"/>
                            </a:lnTo>
                            <a:lnTo>
                              <a:pt x="60" y="110"/>
                            </a:lnTo>
                            <a:lnTo>
                              <a:pt x="33" y="117"/>
                            </a:lnTo>
                            <a:lnTo>
                              <a:pt x="0" y="101"/>
                            </a:lnTo>
                            <a:lnTo>
                              <a:pt x="6" y="6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15" name="Freeform 9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7" y="541"/>
                        <a:ext cx="22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67"/>
                          </a:cxn>
                          <a:cxn ang="0">
                            <a:pos x="76" y="10"/>
                          </a:cxn>
                          <a:cxn ang="0">
                            <a:pos x="124" y="0"/>
                          </a:cxn>
                          <a:cxn ang="0">
                            <a:pos x="189" y="24"/>
                          </a:cxn>
                          <a:cxn ang="0">
                            <a:pos x="199" y="55"/>
                          </a:cxn>
                          <a:cxn ang="0">
                            <a:pos x="121" y="123"/>
                          </a:cxn>
                          <a:cxn ang="0">
                            <a:pos x="69" y="132"/>
                          </a:cxn>
                          <a:cxn ang="0">
                            <a:pos x="6" y="105"/>
                          </a:cxn>
                          <a:cxn ang="0">
                            <a:pos x="0" y="67"/>
                          </a:cxn>
                        </a:cxnLst>
                        <a:rect l="0" t="0" r="r" b="b"/>
                        <a:pathLst>
                          <a:path w="199" h="132">
                            <a:moveTo>
                              <a:pt x="0" y="67"/>
                            </a:moveTo>
                            <a:lnTo>
                              <a:pt x="76" y="10"/>
                            </a:lnTo>
                            <a:lnTo>
                              <a:pt x="124" y="0"/>
                            </a:lnTo>
                            <a:lnTo>
                              <a:pt x="189" y="24"/>
                            </a:lnTo>
                            <a:lnTo>
                              <a:pt x="199" y="55"/>
                            </a:lnTo>
                            <a:lnTo>
                              <a:pt x="121" y="123"/>
                            </a:lnTo>
                            <a:lnTo>
                              <a:pt x="69" y="132"/>
                            </a:lnTo>
                            <a:lnTo>
                              <a:pt x="6" y="105"/>
                            </a:lnTo>
                            <a:lnTo>
                              <a:pt x="0" y="67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16" name="Freeform 9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40" y="544"/>
                        <a:ext cx="15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7" y="79"/>
                          </a:cxn>
                          <a:cxn ang="0">
                            <a:pos x="79" y="15"/>
                          </a:cxn>
                          <a:cxn ang="0">
                            <a:pos x="105" y="0"/>
                          </a:cxn>
                          <a:cxn ang="0">
                            <a:pos x="142" y="7"/>
                          </a:cxn>
                          <a:cxn ang="0">
                            <a:pos x="135" y="39"/>
                          </a:cxn>
                          <a:cxn ang="0">
                            <a:pos x="70" y="106"/>
                          </a:cxn>
                          <a:cxn ang="0">
                            <a:pos x="24" y="121"/>
                          </a:cxn>
                          <a:cxn ang="0">
                            <a:pos x="0" y="114"/>
                          </a:cxn>
                          <a:cxn ang="0">
                            <a:pos x="7" y="79"/>
                          </a:cxn>
                        </a:cxnLst>
                        <a:rect l="0" t="0" r="r" b="b"/>
                        <a:pathLst>
                          <a:path w="142" h="121">
                            <a:moveTo>
                              <a:pt x="7" y="79"/>
                            </a:moveTo>
                            <a:lnTo>
                              <a:pt x="79" y="15"/>
                            </a:lnTo>
                            <a:lnTo>
                              <a:pt x="105" y="0"/>
                            </a:lnTo>
                            <a:lnTo>
                              <a:pt x="142" y="7"/>
                            </a:lnTo>
                            <a:lnTo>
                              <a:pt x="135" y="39"/>
                            </a:lnTo>
                            <a:lnTo>
                              <a:pt x="70" y="106"/>
                            </a:lnTo>
                            <a:lnTo>
                              <a:pt x="24" y="121"/>
                            </a:lnTo>
                            <a:lnTo>
                              <a:pt x="0" y="114"/>
                            </a:lnTo>
                            <a:lnTo>
                              <a:pt x="7" y="7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17" name="Freeform 9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47" y="546"/>
                        <a:ext cx="21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92"/>
                          </a:cxn>
                          <a:cxn ang="0">
                            <a:pos x="78" y="11"/>
                          </a:cxn>
                          <a:cxn ang="0">
                            <a:pos x="104" y="0"/>
                          </a:cxn>
                          <a:cxn ang="0">
                            <a:pos x="174" y="17"/>
                          </a:cxn>
                          <a:cxn ang="0">
                            <a:pos x="195" y="37"/>
                          </a:cxn>
                          <a:cxn ang="0">
                            <a:pos x="127" y="131"/>
                          </a:cxn>
                          <a:cxn ang="0">
                            <a:pos x="89" y="144"/>
                          </a:cxn>
                          <a:cxn ang="0">
                            <a:pos x="6" y="122"/>
                          </a:cxn>
                          <a:cxn ang="0">
                            <a:pos x="0" y="92"/>
                          </a:cxn>
                        </a:cxnLst>
                        <a:rect l="0" t="0" r="r" b="b"/>
                        <a:pathLst>
                          <a:path w="195" h="144">
                            <a:moveTo>
                              <a:pt x="0" y="92"/>
                            </a:moveTo>
                            <a:lnTo>
                              <a:pt x="78" y="11"/>
                            </a:lnTo>
                            <a:lnTo>
                              <a:pt x="104" y="0"/>
                            </a:lnTo>
                            <a:lnTo>
                              <a:pt x="174" y="17"/>
                            </a:lnTo>
                            <a:lnTo>
                              <a:pt x="195" y="37"/>
                            </a:lnTo>
                            <a:lnTo>
                              <a:pt x="127" y="131"/>
                            </a:lnTo>
                            <a:lnTo>
                              <a:pt x="89" y="144"/>
                            </a:lnTo>
                            <a:lnTo>
                              <a:pt x="6" y="122"/>
                            </a:lnTo>
                            <a:lnTo>
                              <a:pt x="0" y="92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18" name="Freeform 9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1" y="549"/>
                        <a:ext cx="14" cy="1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109"/>
                          </a:cxn>
                          <a:cxn ang="0">
                            <a:pos x="68" y="13"/>
                          </a:cxn>
                          <a:cxn ang="0">
                            <a:pos x="88" y="0"/>
                          </a:cxn>
                          <a:cxn ang="0">
                            <a:pos x="124" y="6"/>
                          </a:cxn>
                          <a:cxn ang="0">
                            <a:pos x="130" y="29"/>
                          </a:cxn>
                          <a:cxn ang="0">
                            <a:pos x="69" y="121"/>
                          </a:cxn>
                          <a:cxn ang="0">
                            <a:pos x="35" y="135"/>
                          </a:cxn>
                          <a:cxn ang="0">
                            <a:pos x="1" y="131"/>
                          </a:cxn>
                          <a:cxn ang="0">
                            <a:pos x="0" y="109"/>
                          </a:cxn>
                        </a:cxnLst>
                        <a:rect l="0" t="0" r="r" b="b"/>
                        <a:pathLst>
                          <a:path w="130" h="135">
                            <a:moveTo>
                              <a:pt x="0" y="109"/>
                            </a:moveTo>
                            <a:lnTo>
                              <a:pt x="68" y="13"/>
                            </a:lnTo>
                            <a:lnTo>
                              <a:pt x="88" y="0"/>
                            </a:lnTo>
                            <a:lnTo>
                              <a:pt x="124" y="6"/>
                            </a:lnTo>
                            <a:lnTo>
                              <a:pt x="130" y="29"/>
                            </a:lnTo>
                            <a:lnTo>
                              <a:pt x="69" y="121"/>
                            </a:lnTo>
                            <a:lnTo>
                              <a:pt x="35" y="135"/>
                            </a:lnTo>
                            <a:lnTo>
                              <a:pt x="1" y="131"/>
                            </a:lnTo>
                            <a:lnTo>
                              <a:pt x="0" y="10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19" name="Freeform 9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9" y="550"/>
                        <a:ext cx="20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108"/>
                          </a:cxn>
                          <a:cxn ang="0">
                            <a:pos x="56" y="17"/>
                          </a:cxn>
                          <a:cxn ang="0">
                            <a:pos x="87" y="0"/>
                          </a:cxn>
                          <a:cxn ang="0">
                            <a:pos x="174" y="3"/>
                          </a:cxn>
                          <a:cxn ang="0">
                            <a:pos x="183" y="20"/>
                          </a:cxn>
                          <a:cxn ang="0">
                            <a:pos x="123" y="131"/>
                          </a:cxn>
                          <a:cxn ang="0">
                            <a:pos x="93" y="145"/>
                          </a:cxn>
                          <a:cxn ang="0">
                            <a:pos x="11" y="133"/>
                          </a:cxn>
                          <a:cxn ang="0">
                            <a:pos x="0" y="108"/>
                          </a:cxn>
                        </a:cxnLst>
                        <a:rect l="0" t="0" r="r" b="b"/>
                        <a:pathLst>
                          <a:path w="183" h="145">
                            <a:moveTo>
                              <a:pt x="0" y="108"/>
                            </a:moveTo>
                            <a:lnTo>
                              <a:pt x="56" y="17"/>
                            </a:lnTo>
                            <a:lnTo>
                              <a:pt x="87" y="0"/>
                            </a:lnTo>
                            <a:lnTo>
                              <a:pt x="174" y="3"/>
                            </a:lnTo>
                            <a:lnTo>
                              <a:pt x="183" y="20"/>
                            </a:lnTo>
                            <a:lnTo>
                              <a:pt x="123" y="131"/>
                            </a:lnTo>
                            <a:lnTo>
                              <a:pt x="93" y="145"/>
                            </a:lnTo>
                            <a:lnTo>
                              <a:pt x="11" y="133"/>
                            </a:lnTo>
                            <a:lnTo>
                              <a:pt x="0" y="10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20" name="Freeform 9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82" y="550"/>
                        <a:ext cx="14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125"/>
                          </a:cxn>
                          <a:cxn ang="0">
                            <a:pos x="63" y="16"/>
                          </a:cxn>
                          <a:cxn ang="0">
                            <a:pos x="90" y="1"/>
                          </a:cxn>
                          <a:cxn ang="0">
                            <a:pos x="126" y="0"/>
                          </a:cxn>
                          <a:cxn ang="0">
                            <a:pos x="132" y="13"/>
                          </a:cxn>
                          <a:cxn ang="0">
                            <a:pos x="81" y="123"/>
                          </a:cxn>
                          <a:cxn ang="0">
                            <a:pos x="45" y="145"/>
                          </a:cxn>
                          <a:cxn ang="0">
                            <a:pos x="10" y="141"/>
                          </a:cxn>
                          <a:cxn ang="0">
                            <a:pos x="0" y="125"/>
                          </a:cxn>
                        </a:cxnLst>
                        <a:rect l="0" t="0" r="r" b="b"/>
                        <a:pathLst>
                          <a:path w="132" h="145">
                            <a:moveTo>
                              <a:pt x="0" y="125"/>
                            </a:moveTo>
                            <a:lnTo>
                              <a:pt x="63" y="16"/>
                            </a:lnTo>
                            <a:lnTo>
                              <a:pt x="90" y="1"/>
                            </a:lnTo>
                            <a:lnTo>
                              <a:pt x="126" y="0"/>
                            </a:lnTo>
                            <a:lnTo>
                              <a:pt x="132" y="13"/>
                            </a:lnTo>
                            <a:lnTo>
                              <a:pt x="81" y="123"/>
                            </a:lnTo>
                            <a:lnTo>
                              <a:pt x="45" y="145"/>
                            </a:lnTo>
                            <a:lnTo>
                              <a:pt x="10" y="141"/>
                            </a:lnTo>
                            <a:lnTo>
                              <a:pt x="0" y="125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21" name="Freeform 97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363"/>
                        <a:ext cx="16" cy="1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3" y="0"/>
                          </a:cxn>
                          <a:cxn ang="0">
                            <a:pos x="127" y="40"/>
                          </a:cxn>
                          <a:cxn ang="0">
                            <a:pos x="145" y="71"/>
                          </a:cxn>
                          <a:cxn ang="0">
                            <a:pos x="142" y="153"/>
                          </a:cxn>
                          <a:cxn ang="0">
                            <a:pos x="130" y="168"/>
                          </a:cxn>
                          <a:cxn ang="0">
                            <a:pos x="3" y="114"/>
                          </a:cxn>
                          <a:cxn ang="0">
                            <a:pos x="0" y="84"/>
                          </a:cxn>
                          <a:cxn ang="0">
                            <a:pos x="6" y="12"/>
                          </a:cxn>
                          <a:cxn ang="0">
                            <a:pos x="33" y="0"/>
                          </a:cxn>
                        </a:cxnLst>
                        <a:rect l="0" t="0" r="r" b="b"/>
                        <a:pathLst>
                          <a:path w="145" h="168">
                            <a:moveTo>
                              <a:pt x="33" y="0"/>
                            </a:moveTo>
                            <a:lnTo>
                              <a:pt x="127" y="40"/>
                            </a:lnTo>
                            <a:lnTo>
                              <a:pt x="145" y="71"/>
                            </a:lnTo>
                            <a:lnTo>
                              <a:pt x="142" y="153"/>
                            </a:lnTo>
                            <a:lnTo>
                              <a:pt x="130" y="168"/>
                            </a:lnTo>
                            <a:lnTo>
                              <a:pt x="3" y="114"/>
                            </a:lnTo>
                            <a:lnTo>
                              <a:pt x="0" y="84"/>
                            </a:lnTo>
                            <a:lnTo>
                              <a:pt x="6" y="12"/>
                            </a:lnTo>
                            <a:lnTo>
                              <a:pt x="33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22" name="Freeform 98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7" y="375"/>
                        <a:ext cx="16" cy="1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4" y="0"/>
                          </a:cxn>
                          <a:cxn ang="0">
                            <a:pos x="134" y="47"/>
                          </a:cxn>
                          <a:cxn ang="0">
                            <a:pos x="145" y="71"/>
                          </a:cxn>
                          <a:cxn ang="0">
                            <a:pos x="145" y="92"/>
                          </a:cxn>
                          <a:cxn ang="0">
                            <a:pos x="132" y="109"/>
                          </a:cxn>
                          <a:cxn ang="0">
                            <a:pos x="7" y="56"/>
                          </a:cxn>
                          <a:cxn ang="0">
                            <a:pos x="0" y="27"/>
                          </a:cxn>
                          <a:cxn ang="0">
                            <a:pos x="1" y="13"/>
                          </a:cxn>
                          <a:cxn ang="0">
                            <a:pos x="24" y="0"/>
                          </a:cxn>
                        </a:cxnLst>
                        <a:rect l="0" t="0" r="r" b="b"/>
                        <a:pathLst>
                          <a:path w="145" h="109">
                            <a:moveTo>
                              <a:pt x="24" y="0"/>
                            </a:moveTo>
                            <a:lnTo>
                              <a:pt x="134" y="47"/>
                            </a:lnTo>
                            <a:lnTo>
                              <a:pt x="145" y="71"/>
                            </a:lnTo>
                            <a:lnTo>
                              <a:pt x="145" y="92"/>
                            </a:lnTo>
                            <a:lnTo>
                              <a:pt x="132" y="109"/>
                            </a:lnTo>
                            <a:lnTo>
                              <a:pt x="7" y="56"/>
                            </a:lnTo>
                            <a:lnTo>
                              <a:pt x="0" y="27"/>
                            </a:lnTo>
                            <a:lnTo>
                              <a:pt x="1" y="13"/>
                            </a:lnTo>
                            <a:lnTo>
                              <a:pt x="24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23" name="Freeform 99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382"/>
                        <a:ext cx="16" cy="1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7" y="0"/>
                          </a:cxn>
                          <a:cxn ang="0">
                            <a:pos x="131" y="40"/>
                          </a:cxn>
                          <a:cxn ang="0">
                            <a:pos x="145" y="59"/>
                          </a:cxn>
                          <a:cxn ang="0">
                            <a:pos x="151" y="152"/>
                          </a:cxn>
                          <a:cxn ang="0">
                            <a:pos x="134" y="168"/>
                          </a:cxn>
                          <a:cxn ang="0">
                            <a:pos x="24" y="122"/>
                          </a:cxn>
                          <a:cxn ang="0">
                            <a:pos x="4" y="84"/>
                          </a:cxn>
                          <a:cxn ang="0">
                            <a:pos x="0" y="14"/>
                          </a:cxn>
                          <a:cxn ang="0">
                            <a:pos x="37" y="0"/>
                          </a:cxn>
                        </a:cxnLst>
                        <a:rect l="0" t="0" r="r" b="b"/>
                        <a:pathLst>
                          <a:path w="151" h="168">
                            <a:moveTo>
                              <a:pt x="37" y="0"/>
                            </a:moveTo>
                            <a:lnTo>
                              <a:pt x="131" y="40"/>
                            </a:lnTo>
                            <a:lnTo>
                              <a:pt x="145" y="59"/>
                            </a:lnTo>
                            <a:lnTo>
                              <a:pt x="151" y="152"/>
                            </a:lnTo>
                            <a:lnTo>
                              <a:pt x="134" y="168"/>
                            </a:lnTo>
                            <a:lnTo>
                              <a:pt x="24" y="122"/>
                            </a:lnTo>
                            <a:lnTo>
                              <a:pt x="4" y="84"/>
                            </a:lnTo>
                            <a:lnTo>
                              <a:pt x="0" y="14"/>
                            </a:lnTo>
                            <a:lnTo>
                              <a:pt x="3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24" name="Freeform 100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5" y="394"/>
                        <a:ext cx="17" cy="1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1" y="0"/>
                          </a:cxn>
                          <a:cxn ang="0">
                            <a:pos x="131" y="47"/>
                          </a:cxn>
                          <a:cxn ang="0">
                            <a:pos x="150" y="64"/>
                          </a:cxn>
                          <a:cxn ang="0">
                            <a:pos x="153" y="105"/>
                          </a:cxn>
                          <a:cxn ang="0">
                            <a:pos x="129" y="109"/>
                          </a:cxn>
                          <a:cxn ang="0">
                            <a:pos x="4" y="56"/>
                          </a:cxn>
                          <a:cxn ang="0">
                            <a:pos x="2" y="39"/>
                          </a:cxn>
                          <a:cxn ang="0">
                            <a:pos x="0" y="12"/>
                          </a:cxn>
                          <a:cxn ang="0">
                            <a:pos x="21" y="0"/>
                          </a:cxn>
                        </a:cxnLst>
                        <a:rect l="0" t="0" r="r" b="b"/>
                        <a:pathLst>
                          <a:path w="153" h="109">
                            <a:moveTo>
                              <a:pt x="21" y="0"/>
                            </a:moveTo>
                            <a:lnTo>
                              <a:pt x="131" y="47"/>
                            </a:lnTo>
                            <a:lnTo>
                              <a:pt x="150" y="64"/>
                            </a:lnTo>
                            <a:lnTo>
                              <a:pt x="153" y="105"/>
                            </a:lnTo>
                            <a:lnTo>
                              <a:pt x="129" y="109"/>
                            </a:lnTo>
                            <a:lnTo>
                              <a:pt x="4" y="56"/>
                            </a:lnTo>
                            <a:lnTo>
                              <a:pt x="2" y="39"/>
                            </a:lnTo>
                            <a:lnTo>
                              <a:pt x="0" y="12"/>
                            </a:lnTo>
                            <a:lnTo>
                              <a:pt x="21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43" name="Freeform 101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4" y="401"/>
                        <a:ext cx="17" cy="1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" y="0"/>
                          </a:cxn>
                          <a:cxn ang="0">
                            <a:pos x="120" y="44"/>
                          </a:cxn>
                          <a:cxn ang="0">
                            <a:pos x="150" y="71"/>
                          </a:cxn>
                          <a:cxn ang="0">
                            <a:pos x="162" y="144"/>
                          </a:cxn>
                          <a:cxn ang="0">
                            <a:pos x="145" y="163"/>
                          </a:cxn>
                          <a:cxn ang="0">
                            <a:pos x="39" y="141"/>
                          </a:cxn>
                          <a:cxn ang="0">
                            <a:pos x="10" y="107"/>
                          </a:cxn>
                          <a:cxn ang="0">
                            <a:pos x="0" y="30"/>
                          </a:cxn>
                          <a:cxn ang="0">
                            <a:pos x="18" y="0"/>
                          </a:cxn>
                        </a:cxnLst>
                        <a:rect l="0" t="0" r="r" b="b"/>
                        <a:pathLst>
                          <a:path w="162" h="163">
                            <a:moveTo>
                              <a:pt x="18" y="0"/>
                            </a:moveTo>
                            <a:lnTo>
                              <a:pt x="120" y="44"/>
                            </a:lnTo>
                            <a:lnTo>
                              <a:pt x="150" y="71"/>
                            </a:lnTo>
                            <a:lnTo>
                              <a:pt x="162" y="144"/>
                            </a:lnTo>
                            <a:lnTo>
                              <a:pt x="145" y="163"/>
                            </a:lnTo>
                            <a:lnTo>
                              <a:pt x="39" y="141"/>
                            </a:lnTo>
                            <a:lnTo>
                              <a:pt x="10" y="107"/>
                            </a:lnTo>
                            <a:lnTo>
                              <a:pt x="0" y="30"/>
                            </a:lnTo>
                            <a:lnTo>
                              <a:pt x="18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44" name="Freeform 102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3" y="415"/>
                        <a:ext cx="17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1" y="0"/>
                          </a:cxn>
                          <a:cxn ang="0">
                            <a:pos x="144" y="24"/>
                          </a:cxn>
                          <a:cxn ang="0">
                            <a:pos x="151" y="41"/>
                          </a:cxn>
                          <a:cxn ang="0">
                            <a:pos x="153" y="75"/>
                          </a:cxn>
                          <a:cxn ang="0">
                            <a:pos x="139" y="83"/>
                          </a:cxn>
                          <a:cxn ang="0">
                            <a:pos x="27" y="65"/>
                          </a:cxn>
                          <a:cxn ang="0">
                            <a:pos x="1" y="41"/>
                          </a:cxn>
                          <a:cxn ang="0">
                            <a:pos x="0" y="15"/>
                          </a:cxn>
                          <a:cxn ang="0">
                            <a:pos x="21" y="0"/>
                          </a:cxn>
                        </a:cxnLst>
                        <a:rect l="0" t="0" r="r" b="b"/>
                        <a:pathLst>
                          <a:path w="153" h="83">
                            <a:moveTo>
                              <a:pt x="21" y="0"/>
                            </a:moveTo>
                            <a:lnTo>
                              <a:pt x="144" y="24"/>
                            </a:lnTo>
                            <a:lnTo>
                              <a:pt x="151" y="41"/>
                            </a:lnTo>
                            <a:lnTo>
                              <a:pt x="153" y="75"/>
                            </a:lnTo>
                            <a:lnTo>
                              <a:pt x="139" y="83"/>
                            </a:lnTo>
                            <a:lnTo>
                              <a:pt x="27" y="65"/>
                            </a:lnTo>
                            <a:lnTo>
                              <a:pt x="1" y="41"/>
                            </a:lnTo>
                            <a:lnTo>
                              <a:pt x="0" y="15"/>
                            </a:lnTo>
                            <a:lnTo>
                              <a:pt x="21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27" name="Freeform 103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39" y="422"/>
                        <a:ext cx="18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4" y="0"/>
                          </a:cxn>
                          <a:cxn ang="0">
                            <a:pos x="124" y="20"/>
                          </a:cxn>
                          <a:cxn ang="0">
                            <a:pos x="150" y="43"/>
                          </a:cxn>
                          <a:cxn ang="0">
                            <a:pos x="168" y="118"/>
                          </a:cxn>
                          <a:cxn ang="0">
                            <a:pos x="153" y="145"/>
                          </a:cxn>
                          <a:cxn ang="0">
                            <a:pos x="36" y="122"/>
                          </a:cxn>
                          <a:cxn ang="0">
                            <a:pos x="15" y="96"/>
                          </a:cxn>
                          <a:cxn ang="0">
                            <a:pos x="0" y="22"/>
                          </a:cxn>
                          <a:cxn ang="0">
                            <a:pos x="24" y="0"/>
                          </a:cxn>
                        </a:cxnLst>
                        <a:rect l="0" t="0" r="r" b="b"/>
                        <a:pathLst>
                          <a:path w="168" h="145">
                            <a:moveTo>
                              <a:pt x="24" y="0"/>
                            </a:moveTo>
                            <a:lnTo>
                              <a:pt x="124" y="20"/>
                            </a:lnTo>
                            <a:lnTo>
                              <a:pt x="150" y="43"/>
                            </a:lnTo>
                            <a:lnTo>
                              <a:pt x="168" y="118"/>
                            </a:lnTo>
                            <a:lnTo>
                              <a:pt x="153" y="145"/>
                            </a:lnTo>
                            <a:lnTo>
                              <a:pt x="36" y="122"/>
                            </a:lnTo>
                            <a:lnTo>
                              <a:pt x="15" y="96"/>
                            </a:lnTo>
                            <a:lnTo>
                              <a:pt x="0" y="22"/>
                            </a:lnTo>
                            <a:lnTo>
                              <a:pt x="24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28" name="Freeform 104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36" y="434"/>
                        <a:ext cx="18" cy="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" y="0"/>
                          </a:cxn>
                          <a:cxn ang="0">
                            <a:pos x="126" y="24"/>
                          </a:cxn>
                          <a:cxn ang="0">
                            <a:pos x="155" y="38"/>
                          </a:cxn>
                          <a:cxn ang="0">
                            <a:pos x="164" y="73"/>
                          </a:cxn>
                          <a:cxn ang="0">
                            <a:pos x="136" y="85"/>
                          </a:cxn>
                          <a:cxn ang="0">
                            <a:pos x="32" y="67"/>
                          </a:cxn>
                          <a:cxn ang="0">
                            <a:pos x="6" y="50"/>
                          </a:cxn>
                          <a:cxn ang="0">
                            <a:pos x="0" y="20"/>
                          </a:cxn>
                          <a:cxn ang="0">
                            <a:pos x="8" y="0"/>
                          </a:cxn>
                        </a:cxnLst>
                        <a:rect l="0" t="0" r="r" b="b"/>
                        <a:pathLst>
                          <a:path w="164" h="85">
                            <a:moveTo>
                              <a:pt x="8" y="0"/>
                            </a:moveTo>
                            <a:lnTo>
                              <a:pt x="126" y="24"/>
                            </a:lnTo>
                            <a:lnTo>
                              <a:pt x="155" y="38"/>
                            </a:lnTo>
                            <a:lnTo>
                              <a:pt x="164" y="73"/>
                            </a:lnTo>
                            <a:lnTo>
                              <a:pt x="136" y="85"/>
                            </a:lnTo>
                            <a:lnTo>
                              <a:pt x="32" y="67"/>
                            </a:lnTo>
                            <a:lnTo>
                              <a:pt x="6" y="50"/>
                            </a:lnTo>
                            <a:lnTo>
                              <a:pt x="0" y="20"/>
                            </a:lnTo>
                            <a:lnTo>
                              <a:pt x="8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29" name="Freeform 105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34" y="440"/>
                        <a:ext cx="19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5" y="0"/>
                          </a:cxn>
                          <a:cxn ang="0">
                            <a:pos x="139" y="21"/>
                          </a:cxn>
                          <a:cxn ang="0">
                            <a:pos x="156" y="31"/>
                          </a:cxn>
                          <a:cxn ang="0">
                            <a:pos x="178" y="88"/>
                          </a:cxn>
                          <a:cxn ang="0">
                            <a:pos x="166" y="115"/>
                          </a:cxn>
                          <a:cxn ang="0">
                            <a:pos x="61" y="112"/>
                          </a:cxn>
                          <a:cxn ang="0">
                            <a:pos x="30" y="105"/>
                          </a:cxn>
                          <a:cxn ang="0">
                            <a:pos x="0" y="19"/>
                          </a:cxn>
                          <a:cxn ang="0">
                            <a:pos x="15" y="0"/>
                          </a:cxn>
                        </a:cxnLst>
                        <a:rect l="0" t="0" r="r" b="b"/>
                        <a:pathLst>
                          <a:path w="178" h="115">
                            <a:moveTo>
                              <a:pt x="15" y="0"/>
                            </a:moveTo>
                            <a:lnTo>
                              <a:pt x="139" y="21"/>
                            </a:lnTo>
                            <a:lnTo>
                              <a:pt x="156" y="31"/>
                            </a:lnTo>
                            <a:lnTo>
                              <a:pt x="178" y="88"/>
                            </a:lnTo>
                            <a:lnTo>
                              <a:pt x="166" y="115"/>
                            </a:lnTo>
                            <a:lnTo>
                              <a:pt x="61" y="112"/>
                            </a:lnTo>
                            <a:lnTo>
                              <a:pt x="30" y="105"/>
                            </a:lnTo>
                            <a:lnTo>
                              <a:pt x="0" y="19"/>
                            </a:lnTo>
                            <a:lnTo>
                              <a:pt x="15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30" name="Freeform 106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30" y="452"/>
                        <a:ext cx="18" cy="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" y="0"/>
                          </a:cxn>
                          <a:cxn ang="0">
                            <a:pos x="129" y="3"/>
                          </a:cxn>
                          <a:cxn ang="0">
                            <a:pos x="153" y="16"/>
                          </a:cxn>
                          <a:cxn ang="0">
                            <a:pos x="164" y="45"/>
                          </a:cxn>
                          <a:cxn ang="0">
                            <a:pos x="153" y="63"/>
                          </a:cxn>
                          <a:cxn ang="0">
                            <a:pos x="41" y="61"/>
                          </a:cxn>
                          <a:cxn ang="0">
                            <a:pos x="14" y="55"/>
                          </a:cxn>
                          <a:cxn ang="0">
                            <a:pos x="0" y="24"/>
                          </a:cxn>
                          <a:cxn ang="0">
                            <a:pos x="20" y="0"/>
                          </a:cxn>
                        </a:cxnLst>
                        <a:rect l="0" t="0" r="r" b="b"/>
                        <a:pathLst>
                          <a:path w="164" h="63">
                            <a:moveTo>
                              <a:pt x="20" y="0"/>
                            </a:moveTo>
                            <a:lnTo>
                              <a:pt x="129" y="3"/>
                            </a:lnTo>
                            <a:lnTo>
                              <a:pt x="153" y="16"/>
                            </a:lnTo>
                            <a:lnTo>
                              <a:pt x="164" y="45"/>
                            </a:lnTo>
                            <a:lnTo>
                              <a:pt x="153" y="63"/>
                            </a:lnTo>
                            <a:lnTo>
                              <a:pt x="41" y="61"/>
                            </a:lnTo>
                            <a:lnTo>
                              <a:pt x="14" y="55"/>
                            </a:lnTo>
                            <a:lnTo>
                              <a:pt x="0" y="24"/>
                            </a:lnTo>
                            <a:lnTo>
                              <a:pt x="2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31" name="Freeform 107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25" y="458"/>
                        <a:ext cx="21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" y="0"/>
                          </a:cxn>
                          <a:cxn ang="0">
                            <a:pos x="127" y="0"/>
                          </a:cxn>
                          <a:cxn ang="0">
                            <a:pos x="154" y="17"/>
                          </a:cxn>
                          <a:cxn ang="0">
                            <a:pos x="192" y="93"/>
                          </a:cxn>
                          <a:cxn ang="0">
                            <a:pos x="190" y="120"/>
                          </a:cxn>
                          <a:cxn ang="0">
                            <a:pos x="67" y="120"/>
                          </a:cxn>
                          <a:cxn ang="0">
                            <a:pos x="36" y="101"/>
                          </a:cxn>
                          <a:cxn ang="0">
                            <a:pos x="0" y="21"/>
                          </a:cxn>
                          <a:cxn ang="0">
                            <a:pos x="18" y="0"/>
                          </a:cxn>
                        </a:cxnLst>
                        <a:rect l="0" t="0" r="r" b="b"/>
                        <a:pathLst>
                          <a:path w="192" h="120">
                            <a:moveTo>
                              <a:pt x="18" y="0"/>
                            </a:moveTo>
                            <a:lnTo>
                              <a:pt x="127" y="0"/>
                            </a:lnTo>
                            <a:lnTo>
                              <a:pt x="154" y="17"/>
                            </a:lnTo>
                            <a:lnTo>
                              <a:pt x="192" y="93"/>
                            </a:lnTo>
                            <a:lnTo>
                              <a:pt x="190" y="120"/>
                            </a:lnTo>
                            <a:lnTo>
                              <a:pt x="67" y="120"/>
                            </a:lnTo>
                            <a:lnTo>
                              <a:pt x="36" y="101"/>
                            </a:lnTo>
                            <a:lnTo>
                              <a:pt x="0" y="21"/>
                            </a:lnTo>
                            <a:lnTo>
                              <a:pt x="18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32" name="Freeform 108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22" y="469"/>
                        <a:ext cx="19" cy="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" y="0"/>
                          </a:cxn>
                          <a:cxn ang="0">
                            <a:pos x="135" y="3"/>
                          </a:cxn>
                          <a:cxn ang="0">
                            <a:pos x="157" y="13"/>
                          </a:cxn>
                          <a:cxn ang="0">
                            <a:pos x="174" y="42"/>
                          </a:cxn>
                          <a:cxn ang="0">
                            <a:pos x="150" y="60"/>
                          </a:cxn>
                          <a:cxn ang="0">
                            <a:pos x="42" y="59"/>
                          </a:cxn>
                          <a:cxn ang="0">
                            <a:pos x="16" y="51"/>
                          </a:cxn>
                          <a:cxn ang="0">
                            <a:pos x="0" y="22"/>
                          </a:cxn>
                          <a:cxn ang="0">
                            <a:pos x="13" y="0"/>
                          </a:cxn>
                        </a:cxnLst>
                        <a:rect l="0" t="0" r="r" b="b"/>
                        <a:pathLst>
                          <a:path w="174" h="60">
                            <a:moveTo>
                              <a:pt x="13" y="0"/>
                            </a:moveTo>
                            <a:lnTo>
                              <a:pt x="135" y="3"/>
                            </a:lnTo>
                            <a:lnTo>
                              <a:pt x="157" y="13"/>
                            </a:lnTo>
                            <a:lnTo>
                              <a:pt x="174" y="42"/>
                            </a:lnTo>
                            <a:lnTo>
                              <a:pt x="150" y="60"/>
                            </a:lnTo>
                            <a:lnTo>
                              <a:pt x="42" y="59"/>
                            </a:lnTo>
                            <a:lnTo>
                              <a:pt x="16" y="51"/>
                            </a:lnTo>
                            <a:lnTo>
                              <a:pt x="0" y="22"/>
                            </a:lnTo>
                            <a:lnTo>
                              <a:pt x="13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33" name="Freeform 109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15" y="475"/>
                        <a:ext cx="22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" y="0"/>
                          </a:cxn>
                          <a:cxn ang="0">
                            <a:pos x="115" y="3"/>
                          </a:cxn>
                          <a:cxn ang="0">
                            <a:pos x="159" y="11"/>
                          </a:cxn>
                          <a:cxn ang="0">
                            <a:pos x="201" y="80"/>
                          </a:cxn>
                          <a:cxn ang="0">
                            <a:pos x="193" y="107"/>
                          </a:cxn>
                          <a:cxn ang="0">
                            <a:pos x="76" y="126"/>
                          </a:cxn>
                          <a:cxn ang="0">
                            <a:pos x="37" y="96"/>
                          </a:cxn>
                          <a:cxn ang="0">
                            <a:pos x="0" y="21"/>
                          </a:cxn>
                          <a:cxn ang="0">
                            <a:pos x="9" y="0"/>
                          </a:cxn>
                        </a:cxnLst>
                        <a:rect l="0" t="0" r="r" b="b"/>
                        <a:pathLst>
                          <a:path w="201" h="126">
                            <a:moveTo>
                              <a:pt x="9" y="0"/>
                            </a:moveTo>
                            <a:lnTo>
                              <a:pt x="115" y="3"/>
                            </a:lnTo>
                            <a:lnTo>
                              <a:pt x="159" y="11"/>
                            </a:lnTo>
                            <a:lnTo>
                              <a:pt x="201" y="80"/>
                            </a:lnTo>
                            <a:lnTo>
                              <a:pt x="193" y="107"/>
                            </a:lnTo>
                            <a:lnTo>
                              <a:pt x="76" y="126"/>
                            </a:lnTo>
                            <a:lnTo>
                              <a:pt x="37" y="96"/>
                            </a:lnTo>
                            <a:lnTo>
                              <a:pt x="0" y="21"/>
                            </a:lnTo>
                            <a:lnTo>
                              <a:pt x="9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34" name="Freeform 110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10" y="486"/>
                        <a:ext cx="19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" y="20"/>
                          </a:cxn>
                          <a:cxn ang="0">
                            <a:pos x="124" y="0"/>
                          </a:cxn>
                          <a:cxn ang="0">
                            <a:pos x="153" y="5"/>
                          </a:cxn>
                          <a:cxn ang="0">
                            <a:pos x="172" y="35"/>
                          </a:cxn>
                          <a:cxn ang="0">
                            <a:pos x="162" y="57"/>
                          </a:cxn>
                          <a:cxn ang="0">
                            <a:pos x="43" y="78"/>
                          </a:cxn>
                          <a:cxn ang="0">
                            <a:pos x="19" y="65"/>
                          </a:cxn>
                          <a:cxn ang="0">
                            <a:pos x="0" y="39"/>
                          </a:cxn>
                          <a:cxn ang="0">
                            <a:pos x="9" y="20"/>
                          </a:cxn>
                        </a:cxnLst>
                        <a:rect l="0" t="0" r="r" b="b"/>
                        <a:pathLst>
                          <a:path w="172" h="78">
                            <a:moveTo>
                              <a:pt x="9" y="20"/>
                            </a:moveTo>
                            <a:lnTo>
                              <a:pt x="124" y="0"/>
                            </a:lnTo>
                            <a:lnTo>
                              <a:pt x="153" y="5"/>
                            </a:lnTo>
                            <a:lnTo>
                              <a:pt x="172" y="35"/>
                            </a:lnTo>
                            <a:lnTo>
                              <a:pt x="162" y="57"/>
                            </a:lnTo>
                            <a:lnTo>
                              <a:pt x="43" y="78"/>
                            </a:lnTo>
                            <a:lnTo>
                              <a:pt x="19" y="65"/>
                            </a:lnTo>
                            <a:lnTo>
                              <a:pt x="0" y="39"/>
                            </a:lnTo>
                            <a:lnTo>
                              <a:pt x="9" y="2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35" name="Freeform 111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02" y="491"/>
                        <a:ext cx="23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" y="23"/>
                          </a:cxn>
                          <a:cxn ang="0">
                            <a:pos x="126" y="0"/>
                          </a:cxn>
                          <a:cxn ang="0">
                            <a:pos x="153" y="8"/>
                          </a:cxn>
                          <a:cxn ang="0">
                            <a:pos x="201" y="69"/>
                          </a:cxn>
                          <a:cxn ang="0">
                            <a:pos x="210" y="102"/>
                          </a:cxn>
                          <a:cxn ang="0">
                            <a:pos x="93" y="124"/>
                          </a:cxn>
                          <a:cxn ang="0">
                            <a:pos x="54" y="110"/>
                          </a:cxn>
                          <a:cxn ang="0">
                            <a:pos x="0" y="45"/>
                          </a:cxn>
                          <a:cxn ang="0">
                            <a:pos x="8" y="23"/>
                          </a:cxn>
                        </a:cxnLst>
                        <a:rect l="0" t="0" r="r" b="b"/>
                        <a:pathLst>
                          <a:path w="210" h="124">
                            <a:moveTo>
                              <a:pt x="8" y="23"/>
                            </a:moveTo>
                            <a:lnTo>
                              <a:pt x="126" y="0"/>
                            </a:lnTo>
                            <a:lnTo>
                              <a:pt x="153" y="8"/>
                            </a:lnTo>
                            <a:lnTo>
                              <a:pt x="201" y="69"/>
                            </a:lnTo>
                            <a:lnTo>
                              <a:pt x="210" y="102"/>
                            </a:lnTo>
                            <a:lnTo>
                              <a:pt x="93" y="124"/>
                            </a:lnTo>
                            <a:lnTo>
                              <a:pt x="54" y="110"/>
                            </a:lnTo>
                            <a:lnTo>
                              <a:pt x="0" y="45"/>
                            </a:lnTo>
                            <a:lnTo>
                              <a:pt x="8" y="23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36" name="Freeform 112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398" y="502"/>
                        <a:ext cx="19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4" y="22"/>
                          </a:cxn>
                          <a:cxn ang="0">
                            <a:pos x="132" y="0"/>
                          </a:cxn>
                          <a:cxn ang="0">
                            <a:pos x="154" y="6"/>
                          </a:cxn>
                          <a:cxn ang="0">
                            <a:pos x="175" y="32"/>
                          </a:cxn>
                          <a:cxn ang="0">
                            <a:pos x="164" y="53"/>
                          </a:cxn>
                          <a:cxn ang="0">
                            <a:pos x="46" y="75"/>
                          </a:cxn>
                          <a:cxn ang="0">
                            <a:pos x="16" y="65"/>
                          </a:cxn>
                          <a:cxn ang="0">
                            <a:pos x="0" y="42"/>
                          </a:cxn>
                          <a:cxn ang="0">
                            <a:pos x="14" y="22"/>
                          </a:cxn>
                        </a:cxnLst>
                        <a:rect l="0" t="0" r="r" b="b"/>
                        <a:pathLst>
                          <a:path w="175" h="75">
                            <a:moveTo>
                              <a:pt x="14" y="22"/>
                            </a:moveTo>
                            <a:lnTo>
                              <a:pt x="132" y="0"/>
                            </a:lnTo>
                            <a:lnTo>
                              <a:pt x="154" y="6"/>
                            </a:lnTo>
                            <a:lnTo>
                              <a:pt x="175" y="32"/>
                            </a:lnTo>
                            <a:lnTo>
                              <a:pt x="164" y="53"/>
                            </a:lnTo>
                            <a:lnTo>
                              <a:pt x="46" y="75"/>
                            </a:lnTo>
                            <a:lnTo>
                              <a:pt x="16" y="65"/>
                            </a:lnTo>
                            <a:lnTo>
                              <a:pt x="0" y="42"/>
                            </a:lnTo>
                            <a:lnTo>
                              <a:pt x="14" y="22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37" name="Freeform 113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388" y="507"/>
                        <a:ext cx="22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4" y="19"/>
                          </a:cxn>
                          <a:cxn ang="0">
                            <a:pos x="117" y="0"/>
                          </a:cxn>
                          <a:cxn ang="0">
                            <a:pos x="159" y="9"/>
                          </a:cxn>
                          <a:cxn ang="0">
                            <a:pos x="203" y="54"/>
                          </a:cxn>
                          <a:cxn ang="0">
                            <a:pos x="206" y="81"/>
                          </a:cxn>
                          <a:cxn ang="0">
                            <a:pos x="101" y="129"/>
                          </a:cxn>
                          <a:cxn ang="0">
                            <a:pos x="62" y="115"/>
                          </a:cxn>
                          <a:cxn ang="0">
                            <a:pos x="0" y="52"/>
                          </a:cxn>
                          <a:cxn ang="0">
                            <a:pos x="14" y="19"/>
                          </a:cxn>
                        </a:cxnLst>
                        <a:rect l="0" t="0" r="r" b="b"/>
                        <a:pathLst>
                          <a:path w="206" h="129">
                            <a:moveTo>
                              <a:pt x="14" y="19"/>
                            </a:moveTo>
                            <a:lnTo>
                              <a:pt x="117" y="0"/>
                            </a:lnTo>
                            <a:lnTo>
                              <a:pt x="159" y="9"/>
                            </a:lnTo>
                            <a:lnTo>
                              <a:pt x="203" y="54"/>
                            </a:lnTo>
                            <a:lnTo>
                              <a:pt x="206" y="81"/>
                            </a:lnTo>
                            <a:lnTo>
                              <a:pt x="101" y="129"/>
                            </a:lnTo>
                            <a:lnTo>
                              <a:pt x="62" y="115"/>
                            </a:lnTo>
                            <a:lnTo>
                              <a:pt x="0" y="52"/>
                            </a:lnTo>
                            <a:lnTo>
                              <a:pt x="14" y="1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38" name="Freeform 114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383" y="515"/>
                        <a:ext cx="17" cy="1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" y="54"/>
                          </a:cxn>
                          <a:cxn ang="0">
                            <a:pos x="111" y="5"/>
                          </a:cxn>
                          <a:cxn ang="0">
                            <a:pos x="136" y="0"/>
                          </a:cxn>
                          <a:cxn ang="0">
                            <a:pos x="163" y="26"/>
                          </a:cxn>
                          <a:cxn ang="0">
                            <a:pos x="157" y="49"/>
                          </a:cxn>
                          <a:cxn ang="0">
                            <a:pos x="58" y="99"/>
                          </a:cxn>
                          <a:cxn ang="0">
                            <a:pos x="25" y="96"/>
                          </a:cxn>
                          <a:cxn ang="0">
                            <a:pos x="0" y="71"/>
                          </a:cxn>
                          <a:cxn ang="0">
                            <a:pos x="4" y="54"/>
                          </a:cxn>
                        </a:cxnLst>
                        <a:rect l="0" t="0" r="r" b="b"/>
                        <a:pathLst>
                          <a:path w="163" h="99">
                            <a:moveTo>
                              <a:pt x="4" y="54"/>
                            </a:moveTo>
                            <a:lnTo>
                              <a:pt x="111" y="5"/>
                            </a:lnTo>
                            <a:lnTo>
                              <a:pt x="136" y="0"/>
                            </a:lnTo>
                            <a:lnTo>
                              <a:pt x="163" y="26"/>
                            </a:lnTo>
                            <a:lnTo>
                              <a:pt x="157" y="49"/>
                            </a:lnTo>
                            <a:lnTo>
                              <a:pt x="58" y="99"/>
                            </a:lnTo>
                            <a:lnTo>
                              <a:pt x="25" y="96"/>
                            </a:lnTo>
                            <a:lnTo>
                              <a:pt x="0" y="71"/>
                            </a:lnTo>
                            <a:lnTo>
                              <a:pt x="4" y="54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39" name="Freeform 115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372" y="520"/>
                        <a:ext cx="22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" y="51"/>
                          </a:cxn>
                          <a:cxn ang="0">
                            <a:pos x="99" y="2"/>
                          </a:cxn>
                          <a:cxn ang="0">
                            <a:pos x="132" y="0"/>
                          </a:cxn>
                          <a:cxn ang="0">
                            <a:pos x="206" y="57"/>
                          </a:cxn>
                          <a:cxn ang="0">
                            <a:pos x="195" y="87"/>
                          </a:cxn>
                          <a:cxn ang="0">
                            <a:pos x="98" y="132"/>
                          </a:cxn>
                          <a:cxn ang="0">
                            <a:pos x="65" y="129"/>
                          </a:cxn>
                          <a:cxn ang="0">
                            <a:pos x="0" y="78"/>
                          </a:cxn>
                          <a:cxn ang="0">
                            <a:pos x="3" y="51"/>
                          </a:cxn>
                        </a:cxnLst>
                        <a:rect l="0" t="0" r="r" b="b"/>
                        <a:pathLst>
                          <a:path w="206" h="132">
                            <a:moveTo>
                              <a:pt x="3" y="51"/>
                            </a:moveTo>
                            <a:lnTo>
                              <a:pt x="99" y="2"/>
                            </a:lnTo>
                            <a:lnTo>
                              <a:pt x="132" y="0"/>
                            </a:lnTo>
                            <a:lnTo>
                              <a:pt x="206" y="57"/>
                            </a:lnTo>
                            <a:lnTo>
                              <a:pt x="195" y="87"/>
                            </a:lnTo>
                            <a:lnTo>
                              <a:pt x="98" y="132"/>
                            </a:lnTo>
                            <a:lnTo>
                              <a:pt x="65" y="129"/>
                            </a:lnTo>
                            <a:lnTo>
                              <a:pt x="0" y="78"/>
                            </a:lnTo>
                            <a:lnTo>
                              <a:pt x="3" y="51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40" name="Freeform 116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365" y="528"/>
                        <a:ext cx="19" cy="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5" y="50"/>
                          </a:cxn>
                          <a:cxn ang="0">
                            <a:pos x="103" y="6"/>
                          </a:cxn>
                          <a:cxn ang="0">
                            <a:pos x="149" y="0"/>
                          </a:cxn>
                          <a:cxn ang="0">
                            <a:pos x="176" y="17"/>
                          </a:cxn>
                          <a:cxn ang="0">
                            <a:pos x="170" y="41"/>
                          </a:cxn>
                          <a:cxn ang="0">
                            <a:pos x="66" y="89"/>
                          </a:cxn>
                          <a:cxn ang="0">
                            <a:pos x="26" y="90"/>
                          </a:cxn>
                          <a:cxn ang="0">
                            <a:pos x="0" y="74"/>
                          </a:cxn>
                          <a:cxn ang="0">
                            <a:pos x="5" y="50"/>
                          </a:cxn>
                        </a:cxnLst>
                        <a:rect l="0" t="0" r="r" b="b"/>
                        <a:pathLst>
                          <a:path w="176" h="90">
                            <a:moveTo>
                              <a:pt x="5" y="50"/>
                            </a:moveTo>
                            <a:lnTo>
                              <a:pt x="103" y="6"/>
                            </a:lnTo>
                            <a:lnTo>
                              <a:pt x="149" y="0"/>
                            </a:lnTo>
                            <a:lnTo>
                              <a:pt x="176" y="17"/>
                            </a:lnTo>
                            <a:lnTo>
                              <a:pt x="170" y="41"/>
                            </a:lnTo>
                            <a:lnTo>
                              <a:pt x="66" y="89"/>
                            </a:lnTo>
                            <a:lnTo>
                              <a:pt x="26" y="90"/>
                            </a:lnTo>
                            <a:lnTo>
                              <a:pt x="0" y="74"/>
                            </a:lnTo>
                            <a:lnTo>
                              <a:pt x="5" y="5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41" name="Freeform 117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355" y="532"/>
                        <a:ext cx="22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" y="47"/>
                          </a:cxn>
                          <a:cxn ang="0">
                            <a:pos x="98" y="2"/>
                          </a:cxn>
                          <a:cxn ang="0">
                            <a:pos x="146" y="0"/>
                          </a:cxn>
                          <a:cxn ang="0">
                            <a:pos x="203" y="35"/>
                          </a:cxn>
                          <a:cxn ang="0">
                            <a:pos x="203" y="59"/>
                          </a:cxn>
                          <a:cxn ang="0">
                            <a:pos x="120" y="119"/>
                          </a:cxn>
                          <a:cxn ang="0">
                            <a:pos x="68" y="123"/>
                          </a:cxn>
                          <a:cxn ang="0">
                            <a:pos x="0" y="80"/>
                          </a:cxn>
                          <a:cxn ang="0">
                            <a:pos x="2" y="47"/>
                          </a:cxn>
                        </a:cxnLst>
                        <a:rect l="0" t="0" r="r" b="b"/>
                        <a:pathLst>
                          <a:path w="203" h="123">
                            <a:moveTo>
                              <a:pt x="2" y="47"/>
                            </a:moveTo>
                            <a:lnTo>
                              <a:pt x="98" y="2"/>
                            </a:lnTo>
                            <a:lnTo>
                              <a:pt x="146" y="0"/>
                            </a:lnTo>
                            <a:lnTo>
                              <a:pt x="203" y="35"/>
                            </a:lnTo>
                            <a:lnTo>
                              <a:pt x="203" y="59"/>
                            </a:lnTo>
                            <a:lnTo>
                              <a:pt x="120" y="119"/>
                            </a:lnTo>
                            <a:lnTo>
                              <a:pt x="68" y="123"/>
                            </a:lnTo>
                            <a:lnTo>
                              <a:pt x="0" y="80"/>
                            </a:lnTo>
                            <a:lnTo>
                              <a:pt x="2" y="47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42" name="Freeform 118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348" y="536"/>
                        <a:ext cx="17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6" y="69"/>
                          </a:cxn>
                          <a:cxn ang="0">
                            <a:pos x="90" y="11"/>
                          </a:cxn>
                          <a:cxn ang="0">
                            <a:pos x="125" y="0"/>
                          </a:cxn>
                          <a:cxn ang="0">
                            <a:pos x="155" y="17"/>
                          </a:cxn>
                          <a:cxn ang="0">
                            <a:pos x="149" y="44"/>
                          </a:cxn>
                          <a:cxn ang="0">
                            <a:pos x="60" y="110"/>
                          </a:cxn>
                          <a:cxn ang="0">
                            <a:pos x="33" y="117"/>
                          </a:cxn>
                          <a:cxn ang="0">
                            <a:pos x="0" y="101"/>
                          </a:cxn>
                          <a:cxn ang="0">
                            <a:pos x="6" y="69"/>
                          </a:cxn>
                        </a:cxnLst>
                        <a:rect l="0" t="0" r="r" b="b"/>
                        <a:pathLst>
                          <a:path w="155" h="117">
                            <a:moveTo>
                              <a:pt x="6" y="69"/>
                            </a:moveTo>
                            <a:lnTo>
                              <a:pt x="90" y="11"/>
                            </a:lnTo>
                            <a:lnTo>
                              <a:pt x="125" y="0"/>
                            </a:lnTo>
                            <a:lnTo>
                              <a:pt x="155" y="17"/>
                            </a:lnTo>
                            <a:lnTo>
                              <a:pt x="149" y="44"/>
                            </a:lnTo>
                            <a:lnTo>
                              <a:pt x="60" y="110"/>
                            </a:lnTo>
                            <a:lnTo>
                              <a:pt x="33" y="117"/>
                            </a:lnTo>
                            <a:lnTo>
                              <a:pt x="0" y="101"/>
                            </a:lnTo>
                            <a:lnTo>
                              <a:pt x="6" y="6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45" name="Freeform 119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336" y="540"/>
                        <a:ext cx="22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67"/>
                          </a:cxn>
                          <a:cxn ang="0">
                            <a:pos x="76" y="10"/>
                          </a:cxn>
                          <a:cxn ang="0">
                            <a:pos x="124" y="0"/>
                          </a:cxn>
                          <a:cxn ang="0">
                            <a:pos x="189" y="24"/>
                          </a:cxn>
                          <a:cxn ang="0">
                            <a:pos x="199" y="55"/>
                          </a:cxn>
                          <a:cxn ang="0">
                            <a:pos x="121" y="123"/>
                          </a:cxn>
                          <a:cxn ang="0">
                            <a:pos x="69" y="132"/>
                          </a:cxn>
                          <a:cxn ang="0">
                            <a:pos x="6" y="105"/>
                          </a:cxn>
                          <a:cxn ang="0">
                            <a:pos x="0" y="67"/>
                          </a:cxn>
                        </a:cxnLst>
                        <a:rect l="0" t="0" r="r" b="b"/>
                        <a:pathLst>
                          <a:path w="199" h="132">
                            <a:moveTo>
                              <a:pt x="0" y="67"/>
                            </a:moveTo>
                            <a:lnTo>
                              <a:pt x="76" y="10"/>
                            </a:lnTo>
                            <a:lnTo>
                              <a:pt x="124" y="0"/>
                            </a:lnTo>
                            <a:lnTo>
                              <a:pt x="189" y="24"/>
                            </a:lnTo>
                            <a:lnTo>
                              <a:pt x="199" y="55"/>
                            </a:lnTo>
                            <a:lnTo>
                              <a:pt x="121" y="123"/>
                            </a:lnTo>
                            <a:lnTo>
                              <a:pt x="69" y="132"/>
                            </a:lnTo>
                            <a:lnTo>
                              <a:pt x="6" y="105"/>
                            </a:lnTo>
                            <a:lnTo>
                              <a:pt x="0" y="67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46" name="Freeform 120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330" y="544"/>
                        <a:ext cx="15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7" y="79"/>
                          </a:cxn>
                          <a:cxn ang="0">
                            <a:pos x="79" y="15"/>
                          </a:cxn>
                          <a:cxn ang="0">
                            <a:pos x="105" y="0"/>
                          </a:cxn>
                          <a:cxn ang="0">
                            <a:pos x="142" y="7"/>
                          </a:cxn>
                          <a:cxn ang="0">
                            <a:pos x="135" y="39"/>
                          </a:cxn>
                          <a:cxn ang="0">
                            <a:pos x="70" y="106"/>
                          </a:cxn>
                          <a:cxn ang="0">
                            <a:pos x="24" y="121"/>
                          </a:cxn>
                          <a:cxn ang="0">
                            <a:pos x="0" y="114"/>
                          </a:cxn>
                          <a:cxn ang="0">
                            <a:pos x="7" y="79"/>
                          </a:cxn>
                        </a:cxnLst>
                        <a:rect l="0" t="0" r="r" b="b"/>
                        <a:pathLst>
                          <a:path w="142" h="121">
                            <a:moveTo>
                              <a:pt x="7" y="79"/>
                            </a:moveTo>
                            <a:lnTo>
                              <a:pt x="79" y="15"/>
                            </a:lnTo>
                            <a:lnTo>
                              <a:pt x="105" y="0"/>
                            </a:lnTo>
                            <a:lnTo>
                              <a:pt x="142" y="7"/>
                            </a:lnTo>
                            <a:lnTo>
                              <a:pt x="135" y="39"/>
                            </a:lnTo>
                            <a:lnTo>
                              <a:pt x="70" y="106"/>
                            </a:lnTo>
                            <a:lnTo>
                              <a:pt x="24" y="121"/>
                            </a:lnTo>
                            <a:lnTo>
                              <a:pt x="0" y="114"/>
                            </a:lnTo>
                            <a:lnTo>
                              <a:pt x="7" y="7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45" name="Freeform 121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317" y="546"/>
                        <a:ext cx="21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92"/>
                          </a:cxn>
                          <a:cxn ang="0">
                            <a:pos x="78" y="11"/>
                          </a:cxn>
                          <a:cxn ang="0">
                            <a:pos x="104" y="0"/>
                          </a:cxn>
                          <a:cxn ang="0">
                            <a:pos x="174" y="17"/>
                          </a:cxn>
                          <a:cxn ang="0">
                            <a:pos x="195" y="37"/>
                          </a:cxn>
                          <a:cxn ang="0">
                            <a:pos x="127" y="131"/>
                          </a:cxn>
                          <a:cxn ang="0">
                            <a:pos x="89" y="144"/>
                          </a:cxn>
                          <a:cxn ang="0">
                            <a:pos x="6" y="122"/>
                          </a:cxn>
                          <a:cxn ang="0">
                            <a:pos x="0" y="92"/>
                          </a:cxn>
                        </a:cxnLst>
                        <a:rect l="0" t="0" r="r" b="b"/>
                        <a:pathLst>
                          <a:path w="195" h="144">
                            <a:moveTo>
                              <a:pt x="0" y="92"/>
                            </a:moveTo>
                            <a:lnTo>
                              <a:pt x="78" y="11"/>
                            </a:lnTo>
                            <a:lnTo>
                              <a:pt x="104" y="0"/>
                            </a:lnTo>
                            <a:lnTo>
                              <a:pt x="174" y="17"/>
                            </a:lnTo>
                            <a:lnTo>
                              <a:pt x="195" y="37"/>
                            </a:lnTo>
                            <a:lnTo>
                              <a:pt x="127" y="131"/>
                            </a:lnTo>
                            <a:lnTo>
                              <a:pt x="89" y="144"/>
                            </a:lnTo>
                            <a:lnTo>
                              <a:pt x="6" y="122"/>
                            </a:lnTo>
                            <a:lnTo>
                              <a:pt x="0" y="92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46" name="Freeform 122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310" y="549"/>
                        <a:ext cx="14" cy="1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109"/>
                          </a:cxn>
                          <a:cxn ang="0">
                            <a:pos x="68" y="13"/>
                          </a:cxn>
                          <a:cxn ang="0">
                            <a:pos x="88" y="0"/>
                          </a:cxn>
                          <a:cxn ang="0">
                            <a:pos x="124" y="6"/>
                          </a:cxn>
                          <a:cxn ang="0">
                            <a:pos x="130" y="29"/>
                          </a:cxn>
                          <a:cxn ang="0">
                            <a:pos x="69" y="121"/>
                          </a:cxn>
                          <a:cxn ang="0">
                            <a:pos x="35" y="135"/>
                          </a:cxn>
                          <a:cxn ang="0">
                            <a:pos x="1" y="131"/>
                          </a:cxn>
                          <a:cxn ang="0">
                            <a:pos x="0" y="109"/>
                          </a:cxn>
                        </a:cxnLst>
                        <a:rect l="0" t="0" r="r" b="b"/>
                        <a:pathLst>
                          <a:path w="130" h="135">
                            <a:moveTo>
                              <a:pt x="0" y="109"/>
                            </a:moveTo>
                            <a:lnTo>
                              <a:pt x="68" y="13"/>
                            </a:lnTo>
                            <a:lnTo>
                              <a:pt x="88" y="0"/>
                            </a:lnTo>
                            <a:lnTo>
                              <a:pt x="124" y="6"/>
                            </a:lnTo>
                            <a:lnTo>
                              <a:pt x="130" y="29"/>
                            </a:lnTo>
                            <a:lnTo>
                              <a:pt x="69" y="121"/>
                            </a:lnTo>
                            <a:lnTo>
                              <a:pt x="35" y="135"/>
                            </a:lnTo>
                            <a:lnTo>
                              <a:pt x="1" y="131"/>
                            </a:lnTo>
                            <a:lnTo>
                              <a:pt x="0" y="10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47" name="Freeform 123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297" y="550"/>
                        <a:ext cx="20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108"/>
                          </a:cxn>
                          <a:cxn ang="0">
                            <a:pos x="56" y="17"/>
                          </a:cxn>
                          <a:cxn ang="0">
                            <a:pos x="87" y="0"/>
                          </a:cxn>
                          <a:cxn ang="0">
                            <a:pos x="174" y="3"/>
                          </a:cxn>
                          <a:cxn ang="0">
                            <a:pos x="183" y="20"/>
                          </a:cxn>
                          <a:cxn ang="0">
                            <a:pos x="123" y="131"/>
                          </a:cxn>
                          <a:cxn ang="0">
                            <a:pos x="93" y="145"/>
                          </a:cxn>
                          <a:cxn ang="0">
                            <a:pos x="11" y="133"/>
                          </a:cxn>
                          <a:cxn ang="0">
                            <a:pos x="0" y="108"/>
                          </a:cxn>
                        </a:cxnLst>
                        <a:rect l="0" t="0" r="r" b="b"/>
                        <a:pathLst>
                          <a:path w="183" h="145">
                            <a:moveTo>
                              <a:pt x="0" y="108"/>
                            </a:moveTo>
                            <a:lnTo>
                              <a:pt x="56" y="17"/>
                            </a:lnTo>
                            <a:lnTo>
                              <a:pt x="87" y="0"/>
                            </a:lnTo>
                            <a:lnTo>
                              <a:pt x="174" y="3"/>
                            </a:lnTo>
                            <a:lnTo>
                              <a:pt x="183" y="20"/>
                            </a:lnTo>
                            <a:lnTo>
                              <a:pt x="123" y="131"/>
                            </a:lnTo>
                            <a:lnTo>
                              <a:pt x="93" y="145"/>
                            </a:lnTo>
                            <a:lnTo>
                              <a:pt x="11" y="133"/>
                            </a:lnTo>
                            <a:lnTo>
                              <a:pt x="0" y="10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48" name="Freeform 12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93" y="551"/>
                        <a:ext cx="11" cy="1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02" y="115"/>
                          </a:cxn>
                          <a:cxn ang="0">
                            <a:pos x="39" y="6"/>
                          </a:cxn>
                          <a:cxn ang="0">
                            <a:pos x="29" y="0"/>
                          </a:cxn>
                          <a:cxn ang="0">
                            <a:pos x="0" y="68"/>
                          </a:cxn>
                          <a:cxn ang="0">
                            <a:pos x="21" y="113"/>
                          </a:cxn>
                          <a:cxn ang="0">
                            <a:pos x="57" y="135"/>
                          </a:cxn>
                          <a:cxn ang="0">
                            <a:pos x="92" y="131"/>
                          </a:cxn>
                          <a:cxn ang="0">
                            <a:pos x="102" y="115"/>
                          </a:cxn>
                        </a:cxnLst>
                        <a:rect l="0" t="0" r="r" b="b"/>
                        <a:pathLst>
                          <a:path w="102" h="135">
                            <a:moveTo>
                              <a:pt x="102" y="115"/>
                            </a:moveTo>
                            <a:lnTo>
                              <a:pt x="39" y="6"/>
                            </a:lnTo>
                            <a:lnTo>
                              <a:pt x="29" y="0"/>
                            </a:lnTo>
                            <a:lnTo>
                              <a:pt x="0" y="68"/>
                            </a:lnTo>
                            <a:lnTo>
                              <a:pt x="21" y="113"/>
                            </a:lnTo>
                            <a:lnTo>
                              <a:pt x="57" y="135"/>
                            </a:lnTo>
                            <a:lnTo>
                              <a:pt x="92" y="131"/>
                            </a:lnTo>
                            <a:lnTo>
                              <a:pt x="102" y="115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49" name="Freeform 12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90" y="558"/>
                        <a:ext cx="5" cy="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4" y="0"/>
                          </a:cxn>
                          <a:cxn ang="0">
                            <a:pos x="0" y="44"/>
                          </a:cxn>
                          <a:cxn ang="0">
                            <a:pos x="26" y="65"/>
                          </a:cxn>
                          <a:cxn ang="0">
                            <a:pos x="50" y="45"/>
                          </a:cxn>
                          <a:cxn ang="0">
                            <a:pos x="24" y="0"/>
                          </a:cxn>
                        </a:cxnLst>
                        <a:rect l="0" t="0" r="r" b="b"/>
                        <a:pathLst>
                          <a:path w="50" h="65">
                            <a:moveTo>
                              <a:pt x="24" y="0"/>
                            </a:moveTo>
                            <a:lnTo>
                              <a:pt x="0" y="44"/>
                            </a:lnTo>
                            <a:lnTo>
                              <a:pt x="26" y="65"/>
                            </a:lnTo>
                            <a:lnTo>
                              <a:pt x="50" y="45"/>
                            </a:lnTo>
                            <a:lnTo>
                              <a:pt x="24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50" name="Freeform 126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285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51" name="Freeform 127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298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52" name="Freeform 128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304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53" name="Freeform 129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317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54" name="Freeform 130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324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55" name="Freeform 131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337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56" name="Freeform 132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344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57" name="Freeform 133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356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47" name="Freeform 134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207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48" name="Freeform 135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220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60" name="Freeform 136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226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61" name="Freeform 137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239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62" name="Freeform 138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246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63" name="Freeform 139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259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64" name="Freeform 140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265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65" name="Freeform 141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278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grpSp>
                  <p:nvGrpSpPr>
                    <p:cNvPr id="2435" name="Group 14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22" y="184"/>
                      <a:ext cx="15" cy="30"/>
                      <a:chOff x="122" y="184"/>
                      <a:chExt cx="15" cy="30"/>
                    </a:xfrm>
                  </p:grpSpPr>
                  <p:sp>
                    <p:nvSpPr>
                      <p:cNvPr id="1167" name="Freeform 14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190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68" name="Freeform 14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202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69" name="Freeform 14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22" y="184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grpSp>
                  <p:nvGrpSpPr>
                    <p:cNvPr id="2436" name="Group 14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46" y="184"/>
                      <a:ext cx="15" cy="30"/>
                      <a:chOff x="446" y="184"/>
                      <a:chExt cx="15" cy="30"/>
                    </a:xfrm>
                  </p:grpSpPr>
                  <p:sp>
                    <p:nvSpPr>
                      <p:cNvPr id="1171" name="Freeform 147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190"/>
                        <a:ext cx="16" cy="1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7" y="0"/>
                          </a:cxn>
                          <a:cxn ang="0">
                            <a:pos x="2478" y="449"/>
                          </a:cxn>
                          <a:cxn ang="0">
                            <a:pos x="2743" y="642"/>
                          </a:cxn>
                          <a:cxn ang="0">
                            <a:pos x="2743" y="1409"/>
                          </a:cxn>
                          <a:cxn ang="0">
                            <a:pos x="2523" y="1535"/>
                          </a:cxn>
                          <a:cxn ang="0">
                            <a:pos x="217" y="1079"/>
                          </a:cxn>
                          <a:cxn ang="0">
                            <a:pos x="0" y="842"/>
                          </a:cxn>
                          <a:cxn ang="0">
                            <a:pos x="0" y="155"/>
                          </a:cxn>
                          <a:cxn ang="0">
                            <a:pos x="207" y="0"/>
                          </a:cxn>
                        </a:cxnLst>
                        <a:rect l="0" t="0" r="r" b="b"/>
                        <a:pathLst>
                          <a:path w="2743" h="1535">
                            <a:moveTo>
                              <a:pt x="207" y="0"/>
                            </a:moveTo>
                            <a:lnTo>
                              <a:pt x="2478" y="449"/>
                            </a:lnTo>
                            <a:lnTo>
                              <a:pt x="2743" y="642"/>
                            </a:lnTo>
                            <a:lnTo>
                              <a:pt x="2743" y="1409"/>
                            </a:lnTo>
                            <a:lnTo>
                              <a:pt x="2523" y="1535"/>
                            </a:lnTo>
                            <a:lnTo>
                              <a:pt x="217" y="1079"/>
                            </a:lnTo>
                            <a:lnTo>
                              <a:pt x="0" y="842"/>
                            </a:lnTo>
                            <a:lnTo>
                              <a:pt x="0" y="155"/>
                            </a:lnTo>
                            <a:lnTo>
                              <a:pt x="207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72" name="Freeform 148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202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73" name="Freeform 149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446" y="184"/>
                        <a:ext cx="16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86" y="0"/>
                          </a:cxn>
                          <a:cxn ang="0">
                            <a:pos x="2532" y="464"/>
                          </a:cxn>
                          <a:cxn ang="0">
                            <a:pos x="2740" y="674"/>
                          </a:cxn>
                          <a:cxn ang="0">
                            <a:pos x="2740" y="849"/>
                          </a:cxn>
                          <a:cxn ang="0">
                            <a:pos x="2508" y="993"/>
                          </a:cxn>
                          <a:cxn ang="0">
                            <a:pos x="232" y="546"/>
                          </a:cxn>
                          <a:cxn ang="0">
                            <a:pos x="0" y="270"/>
                          </a:cxn>
                          <a:cxn ang="0">
                            <a:pos x="0" y="135"/>
                          </a:cxn>
                          <a:cxn ang="0">
                            <a:pos x="186" y="0"/>
                          </a:cxn>
                        </a:cxnLst>
                        <a:rect l="0" t="0" r="r" b="b"/>
                        <a:pathLst>
                          <a:path w="2740" h="993">
                            <a:moveTo>
                              <a:pt x="186" y="0"/>
                            </a:moveTo>
                            <a:lnTo>
                              <a:pt x="2532" y="464"/>
                            </a:lnTo>
                            <a:lnTo>
                              <a:pt x="2740" y="674"/>
                            </a:lnTo>
                            <a:lnTo>
                              <a:pt x="2740" y="849"/>
                            </a:lnTo>
                            <a:lnTo>
                              <a:pt x="2508" y="993"/>
                            </a:lnTo>
                            <a:lnTo>
                              <a:pt x="232" y="546"/>
                            </a:lnTo>
                            <a:lnTo>
                              <a:pt x="0" y="270"/>
                            </a:lnTo>
                            <a:lnTo>
                              <a:pt x="0" y="135"/>
                            </a:lnTo>
                            <a:lnTo>
                              <a:pt x="18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</p:grpSp>
              <p:grpSp>
                <p:nvGrpSpPr>
                  <p:cNvPr id="2431" name="Group 150"/>
                  <p:cNvGrpSpPr>
                    <a:grpSpLocks/>
                  </p:cNvGrpSpPr>
                  <p:nvPr/>
                </p:nvGrpSpPr>
                <p:grpSpPr bwMode="auto">
                  <a:xfrm>
                    <a:off x="122" y="172"/>
                    <a:ext cx="339" cy="20"/>
                    <a:chOff x="122" y="172"/>
                    <a:chExt cx="339" cy="20"/>
                  </a:xfrm>
                </p:grpSpPr>
                <p:sp>
                  <p:nvSpPr>
                    <p:cNvPr id="1175" name="Freeform 15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2" y="172"/>
                      <a:ext cx="23" cy="21"/>
                    </a:xfrm>
                    <a:custGeom>
                      <a:avLst/>
                      <a:gdLst/>
                      <a:ahLst/>
                      <a:cxnLst>
                        <a:cxn ang="0">
                          <a:pos x="1" y="213"/>
                        </a:cxn>
                        <a:cxn ang="0">
                          <a:pos x="177" y="213"/>
                        </a:cxn>
                        <a:cxn ang="0">
                          <a:pos x="177" y="162"/>
                        </a:cxn>
                        <a:cxn ang="0">
                          <a:pos x="225" y="162"/>
                        </a:cxn>
                        <a:cxn ang="0">
                          <a:pos x="225" y="0"/>
                        </a:cxn>
                        <a:cxn ang="0">
                          <a:pos x="0" y="0"/>
                        </a:cxn>
                        <a:cxn ang="0">
                          <a:pos x="1" y="213"/>
                        </a:cxn>
                      </a:cxnLst>
                      <a:rect l="0" t="0" r="r" b="b"/>
                      <a:pathLst>
                        <a:path w="225" h="213">
                          <a:moveTo>
                            <a:pt x="1" y="213"/>
                          </a:moveTo>
                          <a:lnTo>
                            <a:pt x="177" y="213"/>
                          </a:lnTo>
                          <a:lnTo>
                            <a:pt x="177" y="162"/>
                          </a:lnTo>
                          <a:lnTo>
                            <a:pt x="225" y="162"/>
                          </a:lnTo>
                          <a:lnTo>
                            <a:pt x="225" y="0"/>
                          </a:lnTo>
                          <a:lnTo>
                            <a:pt x="0" y="0"/>
                          </a:lnTo>
                          <a:lnTo>
                            <a:pt x="1" y="213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FFFF00"/>
                        </a:gs>
                        <a:gs pos="100000">
                          <a:srgbClr val="FDCD03"/>
                        </a:gs>
                      </a:gsLst>
                      <a:path path="rect">
                        <a:fillToRect l="50000" t="50000" r="50000" b="50000"/>
                      </a:path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176" name="Freeform 1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39" y="172"/>
                      <a:ext cx="23" cy="21"/>
                    </a:xfrm>
                    <a:custGeom>
                      <a:avLst/>
                      <a:gdLst/>
                      <a:ahLst/>
                      <a:cxnLst>
                        <a:cxn ang="0">
                          <a:pos x="224" y="212"/>
                        </a:cxn>
                        <a:cxn ang="0">
                          <a:pos x="48" y="213"/>
                        </a:cxn>
                        <a:cxn ang="0">
                          <a:pos x="48" y="162"/>
                        </a:cxn>
                        <a:cxn ang="0">
                          <a:pos x="0" y="162"/>
                        </a:cxn>
                        <a:cxn ang="0">
                          <a:pos x="0" y="0"/>
                        </a:cxn>
                        <a:cxn ang="0">
                          <a:pos x="225" y="0"/>
                        </a:cxn>
                        <a:cxn ang="0">
                          <a:pos x="224" y="212"/>
                        </a:cxn>
                      </a:cxnLst>
                      <a:rect l="0" t="0" r="r" b="b"/>
                      <a:pathLst>
                        <a:path w="225" h="213">
                          <a:moveTo>
                            <a:pt x="224" y="212"/>
                          </a:moveTo>
                          <a:lnTo>
                            <a:pt x="48" y="213"/>
                          </a:lnTo>
                          <a:lnTo>
                            <a:pt x="48" y="162"/>
                          </a:lnTo>
                          <a:lnTo>
                            <a:pt x="0" y="162"/>
                          </a:lnTo>
                          <a:lnTo>
                            <a:pt x="0" y="0"/>
                          </a:lnTo>
                          <a:lnTo>
                            <a:pt x="225" y="0"/>
                          </a:lnTo>
                          <a:lnTo>
                            <a:pt x="224" y="212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FFFF00"/>
                        </a:gs>
                        <a:gs pos="100000">
                          <a:srgbClr val="FDCD03"/>
                        </a:gs>
                      </a:gsLst>
                      <a:path path="rect">
                        <a:fillToRect l="50000" t="50000" r="50000" b="50000"/>
                      </a:path>
                    </a:gradFill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</p:grpSp>
            </p:grpSp>
            <p:sp>
              <p:nvSpPr>
                <p:cNvPr id="1177" name="Rectangle 153"/>
                <p:cNvSpPr>
                  <a:spLocks noChangeArrowheads="1"/>
                </p:cNvSpPr>
                <p:nvPr/>
              </p:nvSpPr>
              <p:spPr bwMode="auto">
                <a:xfrm>
                  <a:off x="152" y="173"/>
                  <a:ext cx="282" cy="14"/>
                </a:xfrm>
                <a:prstGeom prst="rect">
                  <a:avLst/>
                </a:prstGeom>
                <a:gradFill rotWithShape="0">
                  <a:gsLst>
                    <a:gs pos="0">
                      <a:srgbClr val="FFFF00"/>
                    </a:gs>
                    <a:gs pos="100000">
                      <a:srgbClr val="FDCD03"/>
                    </a:gs>
                  </a:gsLst>
                  <a:path path="shape">
                    <a:fillToRect l="50000" t="50000" r="50000" b="50000"/>
                  </a:path>
                </a:gradFill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</p:grpSp>
        </p:grpSp>
        <p:grpSp>
          <p:nvGrpSpPr>
            <p:cNvPr id="2064" name="Group 154"/>
            <p:cNvGrpSpPr>
              <a:grpSpLocks/>
            </p:cNvGrpSpPr>
            <p:nvPr/>
          </p:nvGrpSpPr>
          <p:grpSpPr bwMode="auto">
            <a:xfrm>
              <a:off x="158" y="28"/>
              <a:ext cx="270" cy="123"/>
              <a:chOff x="158" y="28"/>
              <a:chExt cx="270" cy="123"/>
            </a:xfrm>
          </p:grpSpPr>
          <p:sp>
            <p:nvSpPr>
              <p:cNvPr id="1179" name="Freeform 155"/>
              <p:cNvSpPr>
                <a:spLocks noChangeArrowheads="1"/>
              </p:cNvSpPr>
              <p:nvPr/>
            </p:nvSpPr>
            <p:spPr bwMode="auto">
              <a:xfrm>
                <a:off x="276" y="106"/>
                <a:ext cx="33" cy="14"/>
              </a:xfrm>
              <a:custGeom>
                <a:avLst/>
                <a:gdLst/>
                <a:ahLst/>
                <a:cxnLst>
                  <a:cxn ang="0">
                    <a:pos x="250" y="0"/>
                  </a:cxn>
                  <a:cxn ang="0">
                    <a:pos x="497" y="125"/>
                  </a:cxn>
                  <a:cxn ang="0">
                    <a:pos x="250" y="258"/>
                  </a:cxn>
                  <a:cxn ang="0">
                    <a:pos x="0" y="125"/>
                  </a:cxn>
                  <a:cxn ang="0">
                    <a:pos x="250" y="0"/>
                  </a:cxn>
                  <a:cxn ang="0">
                    <a:pos x="250" y="0"/>
                  </a:cxn>
                </a:cxnLst>
                <a:rect l="0" t="0" r="r" b="b"/>
                <a:pathLst>
                  <a:path w="497" h="258">
                    <a:moveTo>
                      <a:pt x="250" y="0"/>
                    </a:moveTo>
                    <a:lnTo>
                      <a:pt x="497" y="125"/>
                    </a:lnTo>
                    <a:lnTo>
                      <a:pt x="250" y="258"/>
                    </a:lnTo>
                    <a:lnTo>
                      <a:pt x="0" y="125"/>
                    </a:lnTo>
                    <a:lnTo>
                      <a:pt x="250" y="0"/>
                    </a:lnTo>
                    <a:lnTo>
                      <a:pt x="250" y="0"/>
                    </a:lnTo>
                    <a:close/>
                  </a:path>
                </a:pathLst>
              </a:custGeom>
              <a:solidFill>
                <a:srgbClr val="FFFF00"/>
              </a:solidFill>
              <a:ln w="324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  <p:sp>
            <p:nvSpPr>
              <p:cNvPr id="1180" name="Freeform 156"/>
              <p:cNvSpPr>
                <a:spLocks noChangeArrowheads="1"/>
              </p:cNvSpPr>
              <p:nvPr/>
            </p:nvSpPr>
            <p:spPr bwMode="auto">
              <a:xfrm>
                <a:off x="257" y="106"/>
                <a:ext cx="9" cy="7"/>
              </a:xfrm>
              <a:custGeom>
                <a:avLst/>
                <a:gdLst/>
                <a:ahLst/>
                <a:cxnLst>
                  <a:cxn ang="0">
                    <a:pos x="131" y="65"/>
                  </a:cxn>
                  <a:cxn ang="0">
                    <a:pos x="131" y="65"/>
                  </a:cxn>
                  <a:cxn ang="0">
                    <a:pos x="130" y="80"/>
                  </a:cxn>
                  <a:cxn ang="0">
                    <a:pos x="127" y="92"/>
                  </a:cxn>
                  <a:cxn ang="0">
                    <a:pos x="120" y="103"/>
                  </a:cxn>
                  <a:cxn ang="0">
                    <a:pos x="111" y="112"/>
                  </a:cxn>
                  <a:cxn ang="0">
                    <a:pos x="103" y="121"/>
                  </a:cxn>
                  <a:cxn ang="0">
                    <a:pos x="91" y="126"/>
                  </a:cxn>
                  <a:cxn ang="0">
                    <a:pos x="79" y="131"/>
                  </a:cxn>
                  <a:cxn ang="0">
                    <a:pos x="66" y="132"/>
                  </a:cxn>
                  <a:cxn ang="0">
                    <a:pos x="52" y="131"/>
                  </a:cxn>
                  <a:cxn ang="0">
                    <a:pos x="39" y="126"/>
                  </a:cxn>
                  <a:cxn ang="0">
                    <a:pos x="28" y="121"/>
                  </a:cxn>
                  <a:cxn ang="0">
                    <a:pos x="20" y="112"/>
                  </a:cxn>
                  <a:cxn ang="0">
                    <a:pos x="11" y="103"/>
                  </a:cxn>
                  <a:cxn ang="0">
                    <a:pos x="5" y="92"/>
                  </a:cxn>
                  <a:cxn ang="0">
                    <a:pos x="1" y="80"/>
                  </a:cxn>
                  <a:cxn ang="0">
                    <a:pos x="0" y="65"/>
                  </a:cxn>
                  <a:cxn ang="0">
                    <a:pos x="1" y="52"/>
                  </a:cxn>
                  <a:cxn ang="0">
                    <a:pos x="5" y="40"/>
                  </a:cxn>
                  <a:cxn ang="0">
                    <a:pos x="11" y="29"/>
                  </a:cxn>
                  <a:cxn ang="0">
                    <a:pos x="20" y="20"/>
                  </a:cxn>
                  <a:cxn ang="0">
                    <a:pos x="28" y="11"/>
                  </a:cxn>
                  <a:cxn ang="0">
                    <a:pos x="39" y="5"/>
                  </a:cxn>
                  <a:cxn ang="0">
                    <a:pos x="52" y="1"/>
                  </a:cxn>
                  <a:cxn ang="0">
                    <a:pos x="66" y="0"/>
                  </a:cxn>
                  <a:cxn ang="0">
                    <a:pos x="79" y="1"/>
                  </a:cxn>
                  <a:cxn ang="0">
                    <a:pos x="91" y="5"/>
                  </a:cxn>
                  <a:cxn ang="0">
                    <a:pos x="103" y="11"/>
                  </a:cxn>
                  <a:cxn ang="0">
                    <a:pos x="111" y="20"/>
                  </a:cxn>
                  <a:cxn ang="0">
                    <a:pos x="120" y="29"/>
                  </a:cxn>
                  <a:cxn ang="0">
                    <a:pos x="127" y="40"/>
                  </a:cxn>
                  <a:cxn ang="0">
                    <a:pos x="130" y="52"/>
                  </a:cxn>
                  <a:cxn ang="0">
                    <a:pos x="131" y="65"/>
                  </a:cxn>
                  <a:cxn ang="0">
                    <a:pos x="131" y="65"/>
                  </a:cxn>
                </a:cxnLst>
                <a:rect l="0" t="0" r="r" b="b"/>
                <a:pathLst>
                  <a:path w="131" h="132">
                    <a:moveTo>
                      <a:pt x="131" y="65"/>
                    </a:moveTo>
                    <a:lnTo>
                      <a:pt x="131" y="65"/>
                    </a:lnTo>
                    <a:lnTo>
                      <a:pt x="130" y="80"/>
                    </a:lnTo>
                    <a:lnTo>
                      <a:pt x="127" y="92"/>
                    </a:lnTo>
                    <a:lnTo>
                      <a:pt x="120" y="103"/>
                    </a:lnTo>
                    <a:lnTo>
                      <a:pt x="111" y="112"/>
                    </a:lnTo>
                    <a:lnTo>
                      <a:pt x="103" y="121"/>
                    </a:lnTo>
                    <a:lnTo>
                      <a:pt x="91" y="126"/>
                    </a:lnTo>
                    <a:lnTo>
                      <a:pt x="79" y="131"/>
                    </a:lnTo>
                    <a:lnTo>
                      <a:pt x="66" y="132"/>
                    </a:lnTo>
                    <a:lnTo>
                      <a:pt x="52" y="131"/>
                    </a:lnTo>
                    <a:lnTo>
                      <a:pt x="39" y="126"/>
                    </a:lnTo>
                    <a:lnTo>
                      <a:pt x="28" y="121"/>
                    </a:lnTo>
                    <a:lnTo>
                      <a:pt x="20" y="112"/>
                    </a:lnTo>
                    <a:lnTo>
                      <a:pt x="11" y="103"/>
                    </a:lnTo>
                    <a:lnTo>
                      <a:pt x="5" y="92"/>
                    </a:lnTo>
                    <a:lnTo>
                      <a:pt x="1" y="80"/>
                    </a:lnTo>
                    <a:lnTo>
                      <a:pt x="0" y="65"/>
                    </a:lnTo>
                    <a:lnTo>
                      <a:pt x="1" y="52"/>
                    </a:lnTo>
                    <a:lnTo>
                      <a:pt x="5" y="40"/>
                    </a:lnTo>
                    <a:lnTo>
                      <a:pt x="11" y="29"/>
                    </a:lnTo>
                    <a:lnTo>
                      <a:pt x="20" y="20"/>
                    </a:lnTo>
                    <a:lnTo>
                      <a:pt x="28" y="11"/>
                    </a:lnTo>
                    <a:lnTo>
                      <a:pt x="39" y="5"/>
                    </a:lnTo>
                    <a:lnTo>
                      <a:pt x="52" y="1"/>
                    </a:lnTo>
                    <a:lnTo>
                      <a:pt x="66" y="0"/>
                    </a:lnTo>
                    <a:lnTo>
                      <a:pt x="79" y="1"/>
                    </a:lnTo>
                    <a:lnTo>
                      <a:pt x="91" y="5"/>
                    </a:lnTo>
                    <a:lnTo>
                      <a:pt x="103" y="11"/>
                    </a:lnTo>
                    <a:lnTo>
                      <a:pt x="111" y="20"/>
                    </a:lnTo>
                    <a:lnTo>
                      <a:pt x="120" y="29"/>
                    </a:lnTo>
                    <a:lnTo>
                      <a:pt x="127" y="40"/>
                    </a:lnTo>
                    <a:lnTo>
                      <a:pt x="130" y="52"/>
                    </a:lnTo>
                    <a:lnTo>
                      <a:pt x="131" y="65"/>
                    </a:lnTo>
                    <a:lnTo>
                      <a:pt x="131" y="65"/>
                    </a:lnTo>
                    <a:close/>
                  </a:path>
                </a:pathLst>
              </a:custGeom>
              <a:solidFill>
                <a:srgbClr val="FFFFFF"/>
              </a:solidFill>
              <a:ln w="324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  <p:sp>
            <p:nvSpPr>
              <p:cNvPr id="1181" name="Freeform 157"/>
              <p:cNvSpPr>
                <a:spLocks noChangeArrowheads="1"/>
              </p:cNvSpPr>
              <p:nvPr/>
            </p:nvSpPr>
            <p:spPr bwMode="auto">
              <a:xfrm>
                <a:off x="320" y="106"/>
                <a:ext cx="8" cy="7"/>
              </a:xfrm>
              <a:custGeom>
                <a:avLst/>
                <a:gdLst/>
                <a:ahLst/>
                <a:cxnLst>
                  <a:cxn ang="0">
                    <a:pos x="132" y="66"/>
                  </a:cxn>
                  <a:cxn ang="0">
                    <a:pos x="132" y="66"/>
                  </a:cxn>
                  <a:cxn ang="0">
                    <a:pos x="131" y="79"/>
                  </a:cxn>
                  <a:cxn ang="0">
                    <a:pos x="127" y="93"/>
                  </a:cxn>
                  <a:cxn ang="0">
                    <a:pos x="121" y="104"/>
                  </a:cxn>
                  <a:cxn ang="0">
                    <a:pos x="112" y="111"/>
                  </a:cxn>
                  <a:cxn ang="0">
                    <a:pos x="103" y="120"/>
                  </a:cxn>
                  <a:cxn ang="0">
                    <a:pos x="92" y="127"/>
                  </a:cxn>
                  <a:cxn ang="0">
                    <a:pos x="80" y="130"/>
                  </a:cxn>
                  <a:cxn ang="0">
                    <a:pos x="67" y="132"/>
                  </a:cxn>
                  <a:cxn ang="0">
                    <a:pos x="52" y="130"/>
                  </a:cxn>
                  <a:cxn ang="0">
                    <a:pos x="40" y="127"/>
                  </a:cxn>
                  <a:cxn ang="0">
                    <a:pos x="29" y="120"/>
                  </a:cxn>
                  <a:cxn ang="0">
                    <a:pos x="20" y="111"/>
                  </a:cxn>
                  <a:cxn ang="0">
                    <a:pos x="11" y="104"/>
                  </a:cxn>
                  <a:cxn ang="0">
                    <a:pos x="6" y="93"/>
                  </a:cxn>
                  <a:cxn ang="0">
                    <a:pos x="1" y="79"/>
                  </a:cxn>
                  <a:cxn ang="0">
                    <a:pos x="0" y="66"/>
                  </a:cxn>
                  <a:cxn ang="0">
                    <a:pos x="1" y="53"/>
                  </a:cxn>
                  <a:cxn ang="0">
                    <a:pos x="6" y="40"/>
                  </a:cxn>
                  <a:cxn ang="0">
                    <a:pos x="11" y="29"/>
                  </a:cxn>
                  <a:cxn ang="0">
                    <a:pos x="20" y="20"/>
                  </a:cxn>
                  <a:cxn ang="0">
                    <a:pos x="29" y="11"/>
                  </a:cxn>
                  <a:cxn ang="0">
                    <a:pos x="40" y="5"/>
                  </a:cxn>
                  <a:cxn ang="0">
                    <a:pos x="52" y="1"/>
                  </a:cxn>
                  <a:cxn ang="0">
                    <a:pos x="67" y="0"/>
                  </a:cxn>
                  <a:cxn ang="0">
                    <a:pos x="80" y="1"/>
                  </a:cxn>
                  <a:cxn ang="0">
                    <a:pos x="92" y="5"/>
                  </a:cxn>
                  <a:cxn ang="0">
                    <a:pos x="103" y="11"/>
                  </a:cxn>
                  <a:cxn ang="0">
                    <a:pos x="112" y="20"/>
                  </a:cxn>
                  <a:cxn ang="0">
                    <a:pos x="121" y="29"/>
                  </a:cxn>
                  <a:cxn ang="0">
                    <a:pos x="127" y="40"/>
                  </a:cxn>
                  <a:cxn ang="0">
                    <a:pos x="131" y="53"/>
                  </a:cxn>
                  <a:cxn ang="0">
                    <a:pos x="132" y="66"/>
                  </a:cxn>
                  <a:cxn ang="0">
                    <a:pos x="132" y="66"/>
                  </a:cxn>
                </a:cxnLst>
                <a:rect l="0" t="0" r="r" b="b"/>
                <a:pathLst>
                  <a:path w="132" h="132">
                    <a:moveTo>
                      <a:pt x="132" y="66"/>
                    </a:moveTo>
                    <a:lnTo>
                      <a:pt x="132" y="66"/>
                    </a:lnTo>
                    <a:lnTo>
                      <a:pt x="131" y="79"/>
                    </a:lnTo>
                    <a:lnTo>
                      <a:pt x="127" y="93"/>
                    </a:lnTo>
                    <a:lnTo>
                      <a:pt x="121" y="104"/>
                    </a:lnTo>
                    <a:lnTo>
                      <a:pt x="112" y="111"/>
                    </a:lnTo>
                    <a:lnTo>
                      <a:pt x="103" y="120"/>
                    </a:lnTo>
                    <a:lnTo>
                      <a:pt x="92" y="127"/>
                    </a:lnTo>
                    <a:lnTo>
                      <a:pt x="80" y="130"/>
                    </a:lnTo>
                    <a:lnTo>
                      <a:pt x="67" y="132"/>
                    </a:lnTo>
                    <a:lnTo>
                      <a:pt x="52" y="130"/>
                    </a:lnTo>
                    <a:lnTo>
                      <a:pt x="40" y="127"/>
                    </a:lnTo>
                    <a:lnTo>
                      <a:pt x="29" y="120"/>
                    </a:lnTo>
                    <a:lnTo>
                      <a:pt x="20" y="111"/>
                    </a:lnTo>
                    <a:lnTo>
                      <a:pt x="11" y="104"/>
                    </a:lnTo>
                    <a:lnTo>
                      <a:pt x="6" y="93"/>
                    </a:lnTo>
                    <a:lnTo>
                      <a:pt x="1" y="79"/>
                    </a:lnTo>
                    <a:lnTo>
                      <a:pt x="0" y="66"/>
                    </a:lnTo>
                    <a:lnTo>
                      <a:pt x="1" y="53"/>
                    </a:lnTo>
                    <a:lnTo>
                      <a:pt x="6" y="40"/>
                    </a:lnTo>
                    <a:lnTo>
                      <a:pt x="11" y="29"/>
                    </a:lnTo>
                    <a:lnTo>
                      <a:pt x="20" y="20"/>
                    </a:lnTo>
                    <a:lnTo>
                      <a:pt x="29" y="11"/>
                    </a:lnTo>
                    <a:lnTo>
                      <a:pt x="40" y="5"/>
                    </a:lnTo>
                    <a:lnTo>
                      <a:pt x="52" y="1"/>
                    </a:lnTo>
                    <a:lnTo>
                      <a:pt x="67" y="0"/>
                    </a:lnTo>
                    <a:lnTo>
                      <a:pt x="80" y="1"/>
                    </a:lnTo>
                    <a:lnTo>
                      <a:pt x="92" y="5"/>
                    </a:lnTo>
                    <a:lnTo>
                      <a:pt x="103" y="11"/>
                    </a:lnTo>
                    <a:lnTo>
                      <a:pt x="112" y="20"/>
                    </a:lnTo>
                    <a:lnTo>
                      <a:pt x="121" y="29"/>
                    </a:lnTo>
                    <a:lnTo>
                      <a:pt x="127" y="40"/>
                    </a:lnTo>
                    <a:lnTo>
                      <a:pt x="131" y="53"/>
                    </a:lnTo>
                    <a:lnTo>
                      <a:pt x="132" y="66"/>
                    </a:lnTo>
                    <a:lnTo>
                      <a:pt x="132" y="66"/>
                    </a:lnTo>
                    <a:close/>
                  </a:path>
                </a:pathLst>
              </a:custGeom>
              <a:solidFill>
                <a:srgbClr val="FFFFFF"/>
              </a:solidFill>
              <a:ln w="324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  <p:grpSp>
            <p:nvGrpSpPr>
              <p:cNvPr id="2308" name="Group 158"/>
              <p:cNvGrpSpPr>
                <a:grpSpLocks/>
              </p:cNvGrpSpPr>
              <p:nvPr/>
            </p:nvGrpSpPr>
            <p:grpSpPr bwMode="auto">
              <a:xfrm>
                <a:off x="158" y="28"/>
                <a:ext cx="270" cy="123"/>
                <a:chOff x="158" y="28"/>
                <a:chExt cx="270" cy="123"/>
              </a:xfrm>
            </p:grpSpPr>
            <p:grpSp>
              <p:nvGrpSpPr>
                <p:cNvPr id="2321" name="Group 159"/>
                <p:cNvGrpSpPr>
                  <a:grpSpLocks/>
                </p:cNvGrpSpPr>
                <p:nvPr/>
              </p:nvGrpSpPr>
              <p:grpSpPr bwMode="auto">
                <a:xfrm>
                  <a:off x="158" y="28"/>
                  <a:ext cx="270" cy="123"/>
                  <a:chOff x="158" y="28"/>
                  <a:chExt cx="270" cy="123"/>
                </a:xfrm>
              </p:grpSpPr>
              <p:grpSp>
                <p:nvGrpSpPr>
                  <p:cNvPr id="2327" name="Group 160"/>
                  <p:cNvGrpSpPr>
                    <a:grpSpLocks/>
                  </p:cNvGrpSpPr>
                  <p:nvPr/>
                </p:nvGrpSpPr>
                <p:grpSpPr bwMode="auto">
                  <a:xfrm>
                    <a:off x="158" y="28"/>
                    <a:ext cx="270" cy="123"/>
                    <a:chOff x="158" y="28"/>
                    <a:chExt cx="270" cy="123"/>
                  </a:xfrm>
                </p:grpSpPr>
                <p:grpSp>
                  <p:nvGrpSpPr>
                    <p:cNvPr id="2330" name="Group 16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20" y="41"/>
                      <a:ext cx="76" cy="59"/>
                      <a:chOff x="320" y="41"/>
                      <a:chExt cx="76" cy="59"/>
                    </a:xfrm>
                  </p:grpSpPr>
                  <p:sp>
                    <p:nvSpPr>
                      <p:cNvPr id="1186" name="Freeform 16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70" y="42"/>
                        <a:ext cx="27" cy="1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5" y="29"/>
                          </a:cxn>
                          <a:cxn ang="0">
                            <a:pos x="56" y="8"/>
                          </a:cxn>
                          <a:cxn ang="0">
                            <a:pos x="99" y="0"/>
                          </a:cxn>
                          <a:cxn ang="0">
                            <a:pos x="158" y="7"/>
                          </a:cxn>
                          <a:cxn ang="0">
                            <a:pos x="189" y="29"/>
                          </a:cxn>
                          <a:cxn ang="0">
                            <a:pos x="233" y="67"/>
                          </a:cxn>
                          <a:cxn ang="0">
                            <a:pos x="275" y="91"/>
                          </a:cxn>
                          <a:cxn ang="0">
                            <a:pos x="315" y="99"/>
                          </a:cxn>
                          <a:cxn ang="0">
                            <a:pos x="353" y="99"/>
                          </a:cxn>
                          <a:cxn ang="0">
                            <a:pos x="383" y="83"/>
                          </a:cxn>
                          <a:cxn ang="0">
                            <a:pos x="396" y="78"/>
                          </a:cxn>
                          <a:cxn ang="0">
                            <a:pos x="402" y="66"/>
                          </a:cxn>
                          <a:cxn ang="0">
                            <a:pos x="406" y="81"/>
                          </a:cxn>
                          <a:cxn ang="0">
                            <a:pos x="400" y="112"/>
                          </a:cxn>
                          <a:cxn ang="0">
                            <a:pos x="378" y="150"/>
                          </a:cxn>
                          <a:cxn ang="0">
                            <a:pos x="344" y="176"/>
                          </a:cxn>
                          <a:cxn ang="0">
                            <a:pos x="315" y="181"/>
                          </a:cxn>
                          <a:cxn ang="0">
                            <a:pos x="287" y="185"/>
                          </a:cxn>
                          <a:cxn ang="0">
                            <a:pos x="247" y="185"/>
                          </a:cxn>
                          <a:cxn ang="0">
                            <a:pos x="206" y="165"/>
                          </a:cxn>
                          <a:cxn ang="0">
                            <a:pos x="168" y="140"/>
                          </a:cxn>
                          <a:cxn ang="0">
                            <a:pos x="146" y="118"/>
                          </a:cxn>
                          <a:cxn ang="0">
                            <a:pos x="123" y="91"/>
                          </a:cxn>
                          <a:cxn ang="0">
                            <a:pos x="89" y="77"/>
                          </a:cxn>
                          <a:cxn ang="0">
                            <a:pos x="47" y="77"/>
                          </a:cxn>
                          <a:cxn ang="0">
                            <a:pos x="15" y="83"/>
                          </a:cxn>
                          <a:cxn ang="0">
                            <a:pos x="0" y="91"/>
                          </a:cxn>
                          <a:cxn ang="0">
                            <a:pos x="15" y="29"/>
                          </a:cxn>
                          <a:cxn ang="0">
                            <a:pos x="15" y="29"/>
                          </a:cxn>
                        </a:cxnLst>
                        <a:rect l="0" t="0" r="r" b="b"/>
                        <a:pathLst>
                          <a:path w="406" h="185">
                            <a:moveTo>
                              <a:pt x="15" y="29"/>
                            </a:moveTo>
                            <a:lnTo>
                              <a:pt x="56" y="8"/>
                            </a:lnTo>
                            <a:lnTo>
                              <a:pt x="99" y="0"/>
                            </a:lnTo>
                            <a:lnTo>
                              <a:pt x="158" y="7"/>
                            </a:lnTo>
                            <a:lnTo>
                              <a:pt x="189" y="29"/>
                            </a:lnTo>
                            <a:lnTo>
                              <a:pt x="233" y="67"/>
                            </a:lnTo>
                            <a:lnTo>
                              <a:pt x="275" y="91"/>
                            </a:lnTo>
                            <a:lnTo>
                              <a:pt x="315" y="99"/>
                            </a:lnTo>
                            <a:lnTo>
                              <a:pt x="353" y="99"/>
                            </a:lnTo>
                            <a:lnTo>
                              <a:pt x="383" y="83"/>
                            </a:lnTo>
                            <a:lnTo>
                              <a:pt x="396" y="78"/>
                            </a:lnTo>
                            <a:lnTo>
                              <a:pt x="402" y="66"/>
                            </a:lnTo>
                            <a:lnTo>
                              <a:pt x="406" y="81"/>
                            </a:lnTo>
                            <a:lnTo>
                              <a:pt x="400" y="112"/>
                            </a:lnTo>
                            <a:lnTo>
                              <a:pt x="378" y="150"/>
                            </a:lnTo>
                            <a:lnTo>
                              <a:pt x="344" y="176"/>
                            </a:lnTo>
                            <a:lnTo>
                              <a:pt x="315" y="181"/>
                            </a:lnTo>
                            <a:lnTo>
                              <a:pt x="287" y="185"/>
                            </a:lnTo>
                            <a:lnTo>
                              <a:pt x="247" y="185"/>
                            </a:lnTo>
                            <a:lnTo>
                              <a:pt x="206" y="165"/>
                            </a:lnTo>
                            <a:lnTo>
                              <a:pt x="168" y="140"/>
                            </a:lnTo>
                            <a:lnTo>
                              <a:pt x="146" y="118"/>
                            </a:lnTo>
                            <a:lnTo>
                              <a:pt x="123" y="91"/>
                            </a:lnTo>
                            <a:lnTo>
                              <a:pt x="89" y="77"/>
                            </a:lnTo>
                            <a:lnTo>
                              <a:pt x="47" y="77"/>
                            </a:lnTo>
                            <a:lnTo>
                              <a:pt x="15" y="83"/>
                            </a:lnTo>
                            <a:lnTo>
                              <a:pt x="0" y="91"/>
                            </a:lnTo>
                            <a:lnTo>
                              <a:pt x="15" y="29"/>
                            </a:lnTo>
                            <a:lnTo>
                              <a:pt x="15" y="2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87" name="Freeform 16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39" y="44"/>
                        <a:ext cx="27" cy="1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00" y="20"/>
                          </a:cxn>
                          <a:cxn ang="0">
                            <a:pos x="390" y="0"/>
                          </a:cxn>
                          <a:cxn ang="0">
                            <a:pos x="0" y="161"/>
                          </a:cxn>
                          <a:cxn ang="0">
                            <a:pos x="6" y="183"/>
                          </a:cxn>
                          <a:cxn ang="0">
                            <a:pos x="400" y="20"/>
                          </a:cxn>
                          <a:cxn ang="0">
                            <a:pos x="400" y="20"/>
                          </a:cxn>
                        </a:cxnLst>
                        <a:rect l="0" t="0" r="r" b="b"/>
                        <a:pathLst>
                          <a:path w="400" h="183">
                            <a:moveTo>
                              <a:pt x="400" y="20"/>
                            </a:moveTo>
                            <a:lnTo>
                              <a:pt x="390" y="0"/>
                            </a:lnTo>
                            <a:lnTo>
                              <a:pt x="0" y="161"/>
                            </a:lnTo>
                            <a:lnTo>
                              <a:pt x="6" y="183"/>
                            </a:lnTo>
                            <a:lnTo>
                              <a:pt x="400" y="20"/>
                            </a:lnTo>
                            <a:lnTo>
                              <a:pt x="400" y="2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88" name="Freeform 16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66" y="45"/>
                        <a:ext cx="14" cy="2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" y="0"/>
                          </a:cxn>
                          <a:cxn ang="0">
                            <a:pos x="0" y="14"/>
                          </a:cxn>
                          <a:cxn ang="0">
                            <a:pos x="190" y="385"/>
                          </a:cxn>
                          <a:cxn ang="0">
                            <a:pos x="210" y="373"/>
                          </a:cxn>
                          <a:cxn ang="0">
                            <a:pos x="20" y="0"/>
                          </a:cxn>
                          <a:cxn ang="0">
                            <a:pos x="20" y="0"/>
                          </a:cxn>
                        </a:cxnLst>
                        <a:rect l="0" t="0" r="r" b="b"/>
                        <a:pathLst>
                          <a:path w="210" h="385">
                            <a:moveTo>
                              <a:pt x="20" y="0"/>
                            </a:moveTo>
                            <a:lnTo>
                              <a:pt x="0" y="14"/>
                            </a:lnTo>
                            <a:lnTo>
                              <a:pt x="190" y="385"/>
                            </a:lnTo>
                            <a:lnTo>
                              <a:pt x="210" y="373"/>
                            </a:lnTo>
                            <a:lnTo>
                              <a:pt x="20" y="0"/>
                            </a:lnTo>
                            <a:lnTo>
                              <a:pt x="2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89" name="Freeform 16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37" y="41"/>
                        <a:ext cx="34" cy="6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513" y="19"/>
                          </a:cxn>
                          <a:cxn ang="0">
                            <a:pos x="435" y="0"/>
                          </a:cxn>
                          <a:cxn ang="0">
                            <a:pos x="0" y="1097"/>
                          </a:cxn>
                          <a:cxn ang="0">
                            <a:pos x="88" y="1121"/>
                          </a:cxn>
                          <a:cxn ang="0">
                            <a:pos x="513" y="19"/>
                          </a:cxn>
                          <a:cxn ang="0">
                            <a:pos x="513" y="19"/>
                          </a:cxn>
                        </a:cxnLst>
                        <a:rect l="0" t="0" r="r" b="b"/>
                        <a:pathLst>
                          <a:path w="513" h="1121">
                            <a:moveTo>
                              <a:pt x="513" y="19"/>
                            </a:moveTo>
                            <a:lnTo>
                              <a:pt x="435" y="0"/>
                            </a:lnTo>
                            <a:lnTo>
                              <a:pt x="0" y="1097"/>
                            </a:lnTo>
                            <a:lnTo>
                              <a:pt x="88" y="1121"/>
                            </a:lnTo>
                            <a:lnTo>
                              <a:pt x="513" y="19"/>
                            </a:lnTo>
                            <a:lnTo>
                              <a:pt x="513" y="1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90" name="Freeform 16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63" y="41"/>
                        <a:ext cx="8" cy="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19" y="60"/>
                          </a:cxn>
                          <a:cxn ang="0">
                            <a:pos x="119" y="60"/>
                          </a:cxn>
                          <a:cxn ang="0">
                            <a:pos x="118" y="72"/>
                          </a:cxn>
                          <a:cxn ang="0">
                            <a:pos x="115" y="82"/>
                          </a:cxn>
                          <a:cxn ang="0">
                            <a:pos x="109" y="93"/>
                          </a:cxn>
                          <a:cxn ang="0">
                            <a:pos x="101" y="102"/>
                          </a:cxn>
                          <a:cxn ang="0">
                            <a:pos x="94" y="109"/>
                          </a:cxn>
                          <a:cxn ang="0">
                            <a:pos x="83" y="114"/>
                          </a:cxn>
                          <a:cxn ang="0">
                            <a:pos x="73" y="117"/>
                          </a:cxn>
                          <a:cxn ang="0">
                            <a:pos x="59" y="119"/>
                          </a:cxn>
                          <a:cxn ang="0">
                            <a:pos x="47" y="117"/>
                          </a:cxn>
                          <a:cxn ang="0">
                            <a:pos x="37" y="114"/>
                          </a:cxn>
                          <a:cxn ang="0">
                            <a:pos x="26" y="109"/>
                          </a:cxn>
                          <a:cxn ang="0">
                            <a:pos x="17" y="102"/>
                          </a:cxn>
                          <a:cxn ang="0">
                            <a:pos x="10" y="93"/>
                          </a:cxn>
                          <a:cxn ang="0">
                            <a:pos x="5" y="82"/>
                          </a:cxn>
                          <a:cxn ang="0">
                            <a:pos x="1" y="72"/>
                          </a:cxn>
                          <a:cxn ang="0">
                            <a:pos x="0" y="60"/>
                          </a:cxn>
                          <a:cxn ang="0">
                            <a:pos x="1" y="46"/>
                          </a:cxn>
                          <a:cxn ang="0">
                            <a:pos x="5" y="37"/>
                          </a:cxn>
                          <a:cxn ang="0">
                            <a:pos x="10" y="25"/>
                          </a:cxn>
                          <a:cxn ang="0">
                            <a:pos x="17" y="17"/>
                          </a:cxn>
                          <a:cxn ang="0">
                            <a:pos x="26" y="10"/>
                          </a:cxn>
                          <a:cxn ang="0">
                            <a:pos x="37" y="4"/>
                          </a:cxn>
                          <a:cxn ang="0">
                            <a:pos x="47" y="1"/>
                          </a:cxn>
                          <a:cxn ang="0">
                            <a:pos x="59" y="0"/>
                          </a:cxn>
                          <a:cxn ang="0">
                            <a:pos x="73" y="1"/>
                          </a:cxn>
                          <a:cxn ang="0">
                            <a:pos x="83" y="4"/>
                          </a:cxn>
                          <a:cxn ang="0">
                            <a:pos x="94" y="10"/>
                          </a:cxn>
                          <a:cxn ang="0">
                            <a:pos x="101" y="17"/>
                          </a:cxn>
                          <a:cxn ang="0">
                            <a:pos x="109" y="25"/>
                          </a:cxn>
                          <a:cxn ang="0">
                            <a:pos x="115" y="37"/>
                          </a:cxn>
                          <a:cxn ang="0">
                            <a:pos x="118" y="46"/>
                          </a:cxn>
                          <a:cxn ang="0">
                            <a:pos x="119" y="60"/>
                          </a:cxn>
                          <a:cxn ang="0">
                            <a:pos x="119" y="60"/>
                          </a:cxn>
                        </a:cxnLst>
                        <a:rect l="0" t="0" r="r" b="b"/>
                        <a:pathLst>
                          <a:path w="119" h="119">
                            <a:moveTo>
                              <a:pt x="119" y="60"/>
                            </a:moveTo>
                            <a:lnTo>
                              <a:pt x="119" y="60"/>
                            </a:lnTo>
                            <a:lnTo>
                              <a:pt x="118" y="72"/>
                            </a:lnTo>
                            <a:lnTo>
                              <a:pt x="115" y="82"/>
                            </a:lnTo>
                            <a:lnTo>
                              <a:pt x="109" y="93"/>
                            </a:lnTo>
                            <a:lnTo>
                              <a:pt x="101" y="102"/>
                            </a:lnTo>
                            <a:lnTo>
                              <a:pt x="94" y="109"/>
                            </a:lnTo>
                            <a:lnTo>
                              <a:pt x="83" y="114"/>
                            </a:lnTo>
                            <a:lnTo>
                              <a:pt x="73" y="117"/>
                            </a:lnTo>
                            <a:lnTo>
                              <a:pt x="59" y="119"/>
                            </a:lnTo>
                            <a:lnTo>
                              <a:pt x="47" y="117"/>
                            </a:lnTo>
                            <a:lnTo>
                              <a:pt x="37" y="114"/>
                            </a:lnTo>
                            <a:lnTo>
                              <a:pt x="26" y="109"/>
                            </a:lnTo>
                            <a:lnTo>
                              <a:pt x="17" y="102"/>
                            </a:lnTo>
                            <a:lnTo>
                              <a:pt x="10" y="93"/>
                            </a:lnTo>
                            <a:lnTo>
                              <a:pt x="5" y="82"/>
                            </a:lnTo>
                            <a:lnTo>
                              <a:pt x="1" y="72"/>
                            </a:lnTo>
                            <a:lnTo>
                              <a:pt x="0" y="60"/>
                            </a:lnTo>
                            <a:lnTo>
                              <a:pt x="1" y="46"/>
                            </a:lnTo>
                            <a:lnTo>
                              <a:pt x="5" y="37"/>
                            </a:lnTo>
                            <a:lnTo>
                              <a:pt x="10" y="25"/>
                            </a:lnTo>
                            <a:lnTo>
                              <a:pt x="17" y="17"/>
                            </a:lnTo>
                            <a:lnTo>
                              <a:pt x="26" y="10"/>
                            </a:lnTo>
                            <a:lnTo>
                              <a:pt x="37" y="4"/>
                            </a:lnTo>
                            <a:lnTo>
                              <a:pt x="47" y="1"/>
                            </a:lnTo>
                            <a:lnTo>
                              <a:pt x="59" y="0"/>
                            </a:lnTo>
                            <a:lnTo>
                              <a:pt x="73" y="1"/>
                            </a:lnTo>
                            <a:lnTo>
                              <a:pt x="83" y="4"/>
                            </a:lnTo>
                            <a:lnTo>
                              <a:pt x="94" y="10"/>
                            </a:lnTo>
                            <a:lnTo>
                              <a:pt x="101" y="17"/>
                            </a:lnTo>
                            <a:lnTo>
                              <a:pt x="109" y="25"/>
                            </a:lnTo>
                            <a:lnTo>
                              <a:pt x="115" y="37"/>
                            </a:lnTo>
                            <a:lnTo>
                              <a:pt x="118" y="46"/>
                            </a:lnTo>
                            <a:lnTo>
                              <a:pt x="119" y="60"/>
                            </a:lnTo>
                            <a:lnTo>
                              <a:pt x="119" y="6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91" name="Freeform 16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35" y="52"/>
                        <a:ext cx="46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" y="44"/>
                          </a:cxn>
                          <a:cxn ang="0">
                            <a:pos x="672" y="282"/>
                          </a:cxn>
                          <a:cxn ang="0">
                            <a:pos x="675" y="288"/>
                          </a:cxn>
                          <a:cxn ang="0">
                            <a:pos x="681" y="282"/>
                          </a:cxn>
                          <a:cxn ang="0">
                            <a:pos x="684" y="278"/>
                          </a:cxn>
                          <a:cxn ang="0">
                            <a:pos x="684" y="278"/>
                          </a:cxn>
                          <a:cxn ang="0">
                            <a:pos x="691" y="275"/>
                          </a:cxn>
                          <a:cxn ang="0">
                            <a:pos x="691" y="269"/>
                          </a:cxn>
                          <a:cxn ang="0">
                            <a:pos x="694" y="262"/>
                          </a:cxn>
                          <a:cxn ang="0">
                            <a:pos x="691" y="257"/>
                          </a:cxn>
                          <a:cxn ang="0">
                            <a:pos x="691" y="248"/>
                          </a:cxn>
                          <a:cxn ang="0">
                            <a:pos x="687" y="245"/>
                          </a:cxn>
                          <a:cxn ang="0">
                            <a:pos x="21" y="0"/>
                          </a:cxn>
                          <a:cxn ang="0">
                            <a:pos x="13" y="7"/>
                          </a:cxn>
                          <a:cxn ang="0">
                            <a:pos x="10" y="7"/>
                          </a:cxn>
                          <a:cxn ang="0">
                            <a:pos x="1" y="19"/>
                          </a:cxn>
                          <a:cxn ang="0">
                            <a:pos x="1" y="26"/>
                          </a:cxn>
                          <a:cxn ang="0">
                            <a:pos x="0" y="33"/>
                          </a:cxn>
                          <a:cxn ang="0">
                            <a:pos x="0" y="38"/>
                          </a:cxn>
                          <a:cxn ang="0">
                            <a:pos x="1" y="43"/>
                          </a:cxn>
                          <a:cxn ang="0">
                            <a:pos x="8" y="44"/>
                          </a:cxn>
                          <a:cxn ang="0">
                            <a:pos x="8" y="44"/>
                          </a:cxn>
                        </a:cxnLst>
                        <a:rect l="0" t="0" r="r" b="b"/>
                        <a:pathLst>
                          <a:path w="694" h="288">
                            <a:moveTo>
                              <a:pt x="8" y="44"/>
                            </a:moveTo>
                            <a:lnTo>
                              <a:pt x="672" y="282"/>
                            </a:lnTo>
                            <a:lnTo>
                              <a:pt x="675" y="288"/>
                            </a:lnTo>
                            <a:lnTo>
                              <a:pt x="681" y="282"/>
                            </a:lnTo>
                            <a:lnTo>
                              <a:pt x="684" y="278"/>
                            </a:lnTo>
                            <a:lnTo>
                              <a:pt x="684" y="278"/>
                            </a:lnTo>
                            <a:lnTo>
                              <a:pt x="691" y="275"/>
                            </a:lnTo>
                            <a:lnTo>
                              <a:pt x="691" y="269"/>
                            </a:lnTo>
                            <a:lnTo>
                              <a:pt x="694" y="262"/>
                            </a:lnTo>
                            <a:lnTo>
                              <a:pt x="691" y="257"/>
                            </a:lnTo>
                            <a:lnTo>
                              <a:pt x="691" y="248"/>
                            </a:lnTo>
                            <a:lnTo>
                              <a:pt x="687" y="245"/>
                            </a:lnTo>
                            <a:lnTo>
                              <a:pt x="21" y="0"/>
                            </a:lnTo>
                            <a:lnTo>
                              <a:pt x="13" y="7"/>
                            </a:lnTo>
                            <a:lnTo>
                              <a:pt x="10" y="7"/>
                            </a:lnTo>
                            <a:lnTo>
                              <a:pt x="1" y="19"/>
                            </a:lnTo>
                            <a:lnTo>
                              <a:pt x="1" y="26"/>
                            </a:lnTo>
                            <a:lnTo>
                              <a:pt x="0" y="33"/>
                            </a:lnTo>
                            <a:lnTo>
                              <a:pt x="0" y="38"/>
                            </a:lnTo>
                            <a:lnTo>
                              <a:pt x="1" y="43"/>
                            </a:lnTo>
                            <a:lnTo>
                              <a:pt x="8" y="44"/>
                            </a:lnTo>
                            <a:lnTo>
                              <a:pt x="8" y="44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92" name="Freeform 16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20" y="78"/>
                        <a:ext cx="19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9" y="0"/>
                          </a:cxn>
                          <a:cxn ang="0">
                            <a:pos x="0" y="289"/>
                          </a:cxn>
                          <a:cxn ang="0">
                            <a:pos x="281" y="163"/>
                          </a:cxn>
                        </a:cxnLst>
                        <a:rect l="0" t="0" r="r" b="b"/>
                        <a:pathLst>
                          <a:path w="281" h="289">
                            <a:moveTo>
                              <a:pt x="209" y="0"/>
                            </a:moveTo>
                            <a:lnTo>
                              <a:pt x="0" y="289"/>
                            </a:lnTo>
                            <a:lnTo>
                              <a:pt x="281" y="163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93" name="Freeform 16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60" y="86"/>
                        <a:ext cx="11" cy="1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67" y="0"/>
                          </a:cxn>
                          <a:cxn ang="0">
                            <a:pos x="105" y="109"/>
                          </a:cxn>
                          <a:cxn ang="0">
                            <a:pos x="0" y="213"/>
                          </a:cxn>
                        </a:cxnLst>
                        <a:rect l="0" t="0" r="r" b="b"/>
                        <a:pathLst>
                          <a:path w="167" h="213">
                            <a:moveTo>
                              <a:pt x="167" y="0"/>
                            </a:moveTo>
                            <a:lnTo>
                              <a:pt x="105" y="109"/>
                            </a:lnTo>
                            <a:lnTo>
                              <a:pt x="0" y="213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94" name="Freeform 17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73" y="69"/>
                        <a:ext cx="2" cy="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8" y="0"/>
                          </a:cxn>
                          <a:cxn ang="0">
                            <a:pos x="28" y="68"/>
                          </a:cxn>
                          <a:cxn ang="0">
                            <a:pos x="0" y="133"/>
                          </a:cxn>
                        </a:cxnLst>
                        <a:rect l="0" t="0" r="r" b="b"/>
                        <a:pathLst>
                          <a:path w="28" h="133">
                            <a:moveTo>
                              <a:pt x="28" y="0"/>
                            </a:moveTo>
                            <a:lnTo>
                              <a:pt x="28" y="68"/>
                            </a:lnTo>
                            <a:lnTo>
                              <a:pt x="0" y="133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95" name="Freeform 17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72" y="70"/>
                        <a:ext cx="2" cy="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7" y="0"/>
                          </a:cxn>
                          <a:cxn ang="0">
                            <a:pos x="27" y="46"/>
                          </a:cxn>
                          <a:cxn ang="0">
                            <a:pos x="0" y="76"/>
                          </a:cxn>
                        </a:cxnLst>
                        <a:rect l="0" t="0" r="r" b="b"/>
                        <a:pathLst>
                          <a:path w="27" h="76">
                            <a:moveTo>
                              <a:pt x="27" y="0"/>
                            </a:moveTo>
                            <a:lnTo>
                              <a:pt x="27" y="46"/>
                            </a:lnTo>
                            <a:lnTo>
                              <a:pt x="0" y="76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96" name="Freeform 17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39" y="62"/>
                        <a:ext cx="1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0" y="0"/>
                          </a:cxn>
                          <a:cxn ang="0">
                            <a:pos x="10" y="51"/>
                          </a:cxn>
                          <a:cxn ang="0">
                            <a:pos x="0" y="139"/>
                          </a:cxn>
                        </a:cxnLst>
                        <a:rect l="0" t="0" r="r" b="b"/>
                        <a:pathLst>
                          <a:path w="10" h="139">
                            <a:moveTo>
                              <a:pt x="10" y="0"/>
                            </a:moveTo>
                            <a:lnTo>
                              <a:pt x="10" y="51"/>
                            </a:lnTo>
                            <a:lnTo>
                              <a:pt x="0" y="139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grpSp>
                  <p:nvGrpSpPr>
                    <p:cNvPr id="2331" name="Group 17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61" y="28"/>
                      <a:ext cx="63" cy="67"/>
                      <a:chOff x="261" y="28"/>
                      <a:chExt cx="63" cy="67"/>
                    </a:xfrm>
                  </p:grpSpPr>
                  <p:sp>
                    <p:nvSpPr>
                      <p:cNvPr id="1198" name="Freeform 17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4" y="35"/>
                        <a:ext cx="58" cy="1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" y="198"/>
                          </a:cxn>
                          <a:cxn ang="0">
                            <a:pos x="55" y="121"/>
                          </a:cxn>
                          <a:cxn ang="0">
                            <a:pos x="147" y="51"/>
                          </a:cxn>
                          <a:cxn ang="0">
                            <a:pos x="261" y="0"/>
                          </a:cxn>
                          <a:cxn ang="0">
                            <a:pos x="332" y="0"/>
                          </a:cxn>
                          <a:cxn ang="0">
                            <a:pos x="534" y="0"/>
                          </a:cxn>
                          <a:cxn ang="0">
                            <a:pos x="626" y="14"/>
                          </a:cxn>
                          <a:cxn ang="0">
                            <a:pos x="742" y="58"/>
                          </a:cxn>
                          <a:cxn ang="0">
                            <a:pos x="817" y="117"/>
                          </a:cxn>
                          <a:cxn ang="0">
                            <a:pos x="849" y="154"/>
                          </a:cxn>
                          <a:cxn ang="0">
                            <a:pos x="870" y="216"/>
                          </a:cxn>
                          <a:cxn ang="0">
                            <a:pos x="873" y="292"/>
                          </a:cxn>
                          <a:cxn ang="0">
                            <a:pos x="788" y="292"/>
                          </a:cxn>
                          <a:cxn ang="0">
                            <a:pos x="788" y="271"/>
                          </a:cxn>
                          <a:cxn ang="0">
                            <a:pos x="753" y="254"/>
                          </a:cxn>
                          <a:cxn ang="0">
                            <a:pos x="736" y="234"/>
                          </a:cxn>
                          <a:cxn ang="0">
                            <a:pos x="736" y="194"/>
                          </a:cxn>
                          <a:cxn ang="0">
                            <a:pos x="705" y="212"/>
                          </a:cxn>
                          <a:cxn ang="0">
                            <a:pos x="652" y="212"/>
                          </a:cxn>
                          <a:cxn ang="0">
                            <a:pos x="621" y="187"/>
                          </a:cxn>
                          <a:cxn ang="0">
                            <a:pos x="594" y="143"/>
                          </a:cxn>
                          <a:cxn ang="0">
                            <a:pos x="563" y="167"/>
                          </a:cxn>
                          <a:cxn ang="0">
                            <a:pos x="531" y="183"/>
                          </a:cxn>
                          <a:cxn ang="0">
                            <a:pos x="457" y="186"/>
                          </a:cxn>
                          <a:cxn ang="0">
                            <a:pos x="432" y="167"/>
                          </a:cxn>
                          <a:cxn ang="0">
                            <a:pos x="408" y="183"/>
                          </a:cxn>
                          <a:cxn ang="0">
                            <a:pos x="368" y="187"/>
                          </a:cxn>
                          <a:cxn ang="0">
                            <a:pos x="326" y="187"/>
                          </a:cxn>
                          <a:cxn ang="0">
                            <a:pos x="277" y="149"/>
                          </a:cxn>
                          <a:cxn ang="0">
                            <a:pos x="245" y="194"/>
                          </a:cxn>
                          <a:cxn ang="0">
                            <a:pos x="216" y="207"/>
                          </a:cxn>
                          <a:cxn ang="0">
                            <a:pos x="179" y="216"/>
                          </a:cxn>
                          <a:cxn ang="0">
                            <a:pos x="139" y="194"/>
                          </a:cxn>
                          <a:cxn ang="0">
                            <a:pos x="139" y="230"/>
                          </a:cxn>
                          <a:cxn ang="0">
                            <a:pos x="112" y="256"/>
                          </a:cxn>
                          <a:cxn ang="0">
                            <a:pos x="79" y="277"/>
                          </a:cxn>
                          <a:cxn ang="0">
                            <a:pos x="0" y="277"/>
                          </a:cxn>
                          <a:cxn ang="0">
                            <a:pos x="13" y="198"/>
                          </a:cxn>
                          <a:cxn ang="0">
                            <a:pos x="13" y="198"/>
                          </a:cxn>
                        </a:cxnLst>
                        <a:rect l="0" t="0" r="r" b="b"/>
                        <a:pathLst>
                          <a:path w="873" h="292">
                            <a:moveTo>
                              <a:pt x="13" y="198"/>
                            </a:moveTo>
                            <a:lnTo>
                              <a:pt x="55" y="121"/>
                            </a:lnTo>
                            <a:lnTo>
                              <a:pt x="147" y="51"/>
                            </a:lnTo>
                            <a:lnTo>
                              <a:pt x="261" y="0"/>
                            </a:lnTo>
                            <a:lnTo>
                              <a:pt x="332" y="0"/>
                            </a:lnTo>
                            <a:lnTo>
                              <a:pt x="534" y="0"/>
                            </a:lnTo>
                            <a:lnTo>
                              <a:pt x="626" y="14"/>
                            </a:lnTo>
                            <a:lnTo>
                              <a:pt x="742" y="58"/>
                            </a:lnTo>
                            <a:lnTo>
                              <a:pt x="817" y="117"/>
                            </a:lnTo>
                            <a:lnTo>
                              <a:pt x="849" y="154"/>
                            </a:lnTo>
                            <a:lnTo>
                              <a:pt x="870" y="216"/>
                            </a:lnTo>
                            <a:lnTo>
                              <a:pt x="873" y="292"/>
                            </a:lnTo>
                            <a:lnTo>
                              <a:pt x="788" y="292"/>
                            </a:lnTo>
                            <a:lnTo>
                              <a:pt x="788" y="271"/>
                            </a:lnTo>
                            <a:lnTo>
                              <a:pt x="753" y="254"/>
                            </a:lnTo>
                            <a:lnTo>
                              <a:pt x="736" y="234"/>
                            </a:lnTo>
                            <a:lnTo>
                              <a:pt x="736" y="194"/>
                            </a:lnTo>
                            <a:lnTo>
                              <a:pt x="705" y="212"/>
                            </a:lnTo>
                            <a:lnTo>
                              <a:pt x="652" y="212"/>
                            </a:lnTo>
                            <a:lnTo>
                              <a:pt x="621" y="187"/>
                            </a:lnTo>
                            <a:lnTo>
                              <a:pt x="594" y="143"/>
                            </a:lnTo>
                            <a:lnTo>
                              <a:pt x="563" y="167"/>
                            </a:lnTo>
                            <a:lnTo>
                              <a:pt x="531" y="183"/>
                            </a:lnTo>
                            <a:lnTo>
                              <a:pt x="457" y="186"/>
                            </a:lnTo>
                            <a:lnTo>
                              <a:pt x="432" y="167"/>
                            </a:lnTo>
                            <a:lnTo>
                              <a:pt x="408" y="183"/>
                            </a:lnTo>
                            <a:lnTo>
                              <a:pt x="368" y="187"/>
                            </a:lnTo>
                            <a:lnTo>
                              <a:pt x="326" y="187"/>
                            </a:lnTo>
                            <a:lnTo>
                              <a:pt x="277" y="149"/>
                            </a:lnTo>
                            <a:lnTo>
                              <a:pt x="245" y="194"/>
                            </a:lnTo>
                            <a:lnTo>
                              <a:pt x="216" y="207"/>
                            </a:lnTo>
                            <a:lnTo>
                              <a:pt x="179" y="216"/>
                            </a:lnTo>
                            <a:lnTo>
                              <a:pt x="139" y="194"/>
                            </a:lnTo>
                            <a:lnTo>
                              <a:pt x="139" y="230"/>
                            </a:lnTo>
                            <a:lnTo>
                              <a:pt x="112" y="256"/>
                            </a:lnTo>
                            <a:lnTo>
                              <a:pt x="79" y="277"/>
                            </a:lnTo>
                            <a:lnTo>
                              <a:pt x="0" y="277"/>
                            </a:lnTo>
                            <a:lnTo>
                              <a:pt x="13" y="198"/>
                            </a:lnTo>
                            <a:lnTo>
                              <a:pt x="13" y="19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199" name="Freeform 17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81" y="80"/>
                        <a:ext cx="12" cy="1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76" y="0"/>
                          </a:cxn>
                          <a:cxn ang="0">
                            <a:pos x="16" y="153"/>
                          </a:cxn>
                          <a:cxn ang="0">
                            <a:pos x="0" y="168"/>
                          </a:cxn>
                          <a:cxn ang="0">
                            <a:pos x="13" y="187"/>
                          </a:cxn>
                          <a:cxn ang="0">
                            <a:pos x="28" y="208"/>
                          </a:cxn>
                          <a:cxn ang="0">
                            <a:pos x="38" y="227"/>
                          </a:cxn>
                          <a:cxn ang="0">
                            <a:pos x="59" y="246"/>
                          </a:cxn>
                          <a:cxn ang="0">
                            <a:pos x="78" y="262"/>
                          </a:cxn>
                          <a:cxn ang="0">
                            <a:pos x="106" y="279"/>
                          </a:cxn>
                          <a:cxn ang="0">
                            <a:pos x="138" y="290"/>
                          </a:cxn>
                          <a:cxn ang="0">
                            <a:pos x="166" y="296"/>
                          </a:cxn>
                          <a:cxn ang="0">
                            <a:pos x="176" y="296"/>
                          </a:cxn>
                          <a:cxn ang="0">
                            <a:pos x="176" y="0"/>
                          </a:cxn>
                          <a:cxn ang="0">
                            <a:pos x="176" y="0"/>
                          </a:cxn>
                        </a:cxnLst>
                        <a:rect l="0" t="0" r="r" b="b"/>
                        <a:pathLst>
                          <a:path w="176" h="296">
                            <a:moveTo>
                              <a:pt x="176" y="0"/>
                            </a:moveTo>
                            <a:lnTo>
                              <a:pt x="16" y="153"/>
                            </a:lnTo>
                            <a:lnTo>
                              <a:pt x="0" y="168"/>
                            </a:lnTo>
                            <a:lnTo>
                              <a:pt x="13" y="187"/>
                            </a:lnTo>
                            <a:lnTo>
                              <a:pt x="28" y="208"/>
                            </a:lnTo>
                            <a:lnTo>
                              <a:pt x="38" y="227"/>
                            </a:lnTo>
                            <a:lnTo>
                              <a:pt x="59" y="246"/>
                            </a:lnTo>
                            <a:lnTo>
                              <a:pt x="78" y="262"/>
                            </a:lnTo>
                            <a:lnTo>
                              <a:pt x="106" y="279"/>
                            </a:lnTo>
                            <a:lnTo>
                              <a:pt x="138" y="290"/>
                            </a:lnTo>
                            <a:lnTo>
                              <a:pt x="166" y="296"/>
                            </a:lnTo>
                            <a:lnTo>
                              <a:pt x="176" y="296"/>
                            </a:lnTo>
                            <a:lnTo>
                              <a:pt x="176" y="0"/>
                            </a:lnTo>
                            <a:lnTo>
                              <a:pt x="17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00" name="Freeform 17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3" y="51"/>
                        <a:ext cx="60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92" y="8"/>
                          </a:cxn>
                          <a:cxn ang="0">
                            <a:pos x="871" y="238"/>
                          </a:cxn>
                          <a:cxn ang="0">
                            <a:pos x="6" y="217"/>
                          </a:cxn>
                          <a:cxn ang="0">
                            <a:pos x="0" y="0"/>
                          </a:cxn>
                          <a:cxn ang="0">
                            <a:pos x="892" y="8"/>
                          </a:cxn>
                          <a:cxn ang="0">
                            <a:pos x="892" y="8"/>
                          </a:cxn>
                        </a:cxnLst>
                        <a:rect l="0" t="0" r="r" b="b"/>
                        <a:pathLst>
                          <a:path w="892" h="238">
                            <a:moveTo>
                              <a:pt x="892" y="8"/>
                            </a:moveTo>
                            <a:lnTo>
                              <a:pt x="871" y="238"/>
                            </a:lnTo>
                            <a:lnTo>
                              <a:pt x="6" y="217"/>
                            </a:lnTo>
                            <a:lnTo>
                              <a:pt x="0" y="0"/>
                            </a:lnTo>
                            <a:lnTo>
                              <a:pt x="892" y="8"/>
                            </a:lnTo>
                            <a:lnTo>
                              <a:pt x="892" y="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01" name="Freeform 17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73" y="51"/>
                        <a:ext cx="5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64" y="0"/>
                          </a:cxn>
                          <a:cxn ang="0">
                            <a:pos x="4" y="5"/>
                          </a:cxn>
                          <a:cxn ang="0">
                            <a:pos x="0" y="225"/>
                          </a:cxn>
                          <a:cxn ang="0">
                            <a:pos x="68" y="225"/>
                          </a:cxn>
                          <a:cxn ang="0">
                            <a:pos x="64" y="0"/>
                          </a:cxn>
                          <a:cxn ang="0">
                            <a:pos x="64" y="0"/>
                          </a:cxn>
                        </a:cxnLst>
                        <a:rect l="0" t="0" r="r" b="b"/>
                        <a:pathLst>
                          <a:path w="68" h="225">
                            <a:moveTo>
                              <a:pt x="64" y="0"/>
                            </a:moveTo>
                            <a:lnTo>
                              <a:pt x="4" y="5"/>
                            </a:lnTo>
                            <a:lnTo>
                              <a:pt x="0" y="225"/>
                            </a:lnTo>
                            <a:lnTo>
                              <a:pt x="68" y="225"/>
                            </a:lnTo>
                            <a:lnTo>
                              <a:pt x="64" y="0"/>
                            </a:lnTo>
                            <a:lnTo>
                              <a:pt x="64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02" name="Freeform 17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4" y="68"/>
                        <a:ext cx="24" cy="1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61" y="0"/>
                          </a:cxn>
                          <a:cxn ang="0">
                            <a:pos x="335" y="102"/>
                          </a:cxn>
                          <a:cxn ang="0">
                            <a:pos x="310" y="128"/>
                          </a:cxn>
                          <a:cxn ang="0">
                            <a:pos x="232" y="180"/>
                          </a:cxn>
                          <a:cxn ang="0">
                            <a:pos x="0" y="153"/>
                          </a:cxn>
                          <a:cxn ang="0">
                            <a:pos x="26" y="76"/>
                          </a:cxn>
                          <a:cxn ang="0">
                            <a:pos x="26" y="51"/>
                          </a:cxn>
                        </a:cxnLst>
                        <a:rect l="0" t="0" r="r" b="b"/>
                        <a:pathLst>
                          <a:path w="361" h="180">
                            <a:moveTo>
                              <a:pt x="361" y="0"/>
                            </a:moveTo>
                            <a:lnTo>
                              <a:pt x="335" y="102"/>
                            </a:lnTo>
                            <a:lnTo>
                              <a:pt x="310" y="128"/>
                            </a:lnTo>
                            <a:lnTo>
                              <a:pt x="232" y="180"/>
                            </a:lnTo>
                            <a:lnTo>
                              <a:pt x="0" y="153"/>
                            </a:lnTo>
                            <a:lnTo>
                              <a:pt x="26" y="76"/>
                            </a:lnTo>
                            <a:lnTo>
                              <a:pt x="26" y="51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03" name="Freeform 17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72" y="72"/>
                        <a:ext cx="21" cy="1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09" y="0"/>
                          </a:cxn>
                          <a:cxn ang="0">
                            <a:pos x="17" y="228"/>
                          </a:cxn>
                          <a:cxn ang="0">
                            <a:pos x="0" y="253"/>
                          </a:cxn>
                          <a:cxn ang="0">
                            <a:pos x="3" y="293"/>
                          </a:cxn>
                          <a:cxn ang="0">
                            <a:pos x="24" y="312"/>
                          </a:cxn>
                          <a:cxn ang="0">
                            <a:pos x="50" y="323"/>
                          </a:cxn>
                          <a:cxn ang="0">
                            <a:pos x="101" y="318"/>
                          </a:cxn>
                          <a:cxn ang="0">
                            <a:pos x="151" y="303"/>
                          </a:cxn>
                          <a:cxn ang="0">
                            <a:pos x="217" y="253"/>
                          </a:cxn>
                          <a:cxn ang="0">
                            <a:pos x="249" y="224"/>
                          </a:cxn>
                          <a:cxn ang="0">
                            <a:pos x="316" y="149"/>
                          </a:cxn>
                          <a:cxn ang="0">
                            <a:pos x="309" y="0"/>
                          </a:cxn>
                          <a:cxn ang="0">
                            <a:pos x="309" y="0"/>
                          </a:cxn>
                        </a:cxnLst>
                        <a:rect l="0" t="0" r="r" b="b"/>
                        <a:pathLst>
                          <a:path w="316" h="323">
                            <a:moveTo>
                              <a:pt x="309" y="0"/>
                            </a:moveTo>
                            <a:lnTo>
                              <a:pt x="17" y="228"/>
                            </a:lnTo>
                            <a:lnTo>
                              <a:pt x="0" y="253"/>
                            </a:lnTo>
                            <a:lnTo>
                              <a:pt x="3" y="293"/>
                            </a:lnTo>
                            <a:lnTo>
                              <a:pt x="24" y="312"/>
                            </a:lnTo>
                            <a:lnTo>
                              <a:pt x="50" y="323"/>
                            </a:lnTo>
                            <a:lnTo>
                              <a:pt x="101" y="318"/>
                            </a:lnTo>
                            <a:lnTo>
                              <a:pt x="151" y="303"/>
                            </a:lnTo>
                            <a:lnTo>
                              <a:pt x="217" y="253"/>
                            </a:lnTo>
                            <a:lnTo>
                              <a:pt x="249" y="224"/>
                            </a:lnTo>
                            <a:lnTo>
                              <a:pt x="316" y="149"/>
                            </a:lnTo>
                            <a:lnTo>
                              <a:pt x="309" y="0"/>
                            </a:lnTo>
                            <a:lnTo>
                              <a:pt x="309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04" name="Freeform 18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6" y="66"/>
                        <a:ext cx="27" cy="1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19" y="0"/>
                          </a:cxn>
                          <a:cxn ang="0">
                            <a:pos x="20" y="196"/>
                          </a:cxn>
                          <a:cxn ang="0">
                            <a:pos x="0" y="246"/>
                          </a:cxn>
                          <a:cxn ang="0">
                            <a:pos x="11" y="315"/>
                          </a:cxn>
                          <a:cxn ang="0">
                            <a:pos x="57" y="347"/>
                          </a:cxn>
                          <a:cxn ang="0">
                            <a:pos x="113" y="358"/>
                          </a:cxn>
                          <a:cxn ang="0">
                            <a:pos x="188" y="331"/>
                          </a:cxn>
                          <a:cxn ang="0">
                            <a:pos x="260" y="309"/>
                          </a:cxn>
                          <a:cxn ang="0">
                            <a:pos x="293" y="279"/>
                          </a:cxn>
                          <a:cxn ang="0">
                            <a:pos x="349" y="204"/>
                          </a:cxn>
                          <a:cxn ang="0">
                            <a:pos x="417" y="107"/>
                          </a:cxn>
                          <a:cxn ang="0">
                            <a:pos x="419" y="0"/>
                          </a:cxn>
                          <a:cxn ang="0">
                            <a:pos x="419" y="0"/>
                          </a:cxn>
                        </a:cxnLst>
                        <a:rect l="0" t="0" r="r" b="b"/>
                        <a:pathLst>
                          <a:path w="419" h="358">
                            <a:moveTo>
                              <a:pt x="419" y="0"/>
                            </a:moveTo>
                            <a:lnTo>
                              <a:pt x="20" y="196"/>
                            </a:lnTo>
                            <a:lnTo>
                              <a:pt x="0" y="246"/>
                            </a:lnTo>
                            <a:lnTo>
                              <a:pt x="11" y="315"/>
                            </a:lnTo>
                            <a:lnTo>
                              <a:pt x="57" y="347"/>
                            </a:lnTo>
                            <a:lnTo>
                              <a:pt x="113" y="358"/>
                            </a:lnTo>
                            <a:lnTo>
                              <a:pt x="188" y="331"/>
                            </a:lnTo>
                            <a:lnTo>
                              <a:pt x="260" y="309"/>
                            </a:lnTo>
                            <a:lnTo>
                              <a:pt x="293" y="279"/>
                            </a:lnTo>
                            <a:lnTo>
                              <a:pt x="349" y="204"/>
                            </a:lnTo>
                            <a:lnTo>
                              <a:pt x="417" y="107"/>
                            </a:lnTo>
                            <a:lnTo>
                              <a:pt x="419" y="0"/>
                            </a:lnTo>
                            <a:lnTo>
                              <a:pt x="419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05" name="Freeform 18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2" y="63"/>
                        <a:ext cx="32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74" y="0"/>
                          </a:cxn>
                          <a:cxn ang="0">
                            <a:pos x="25" y="3"/>
                          </a:cxn>
                          <a:cxn ang="0">
                            <a:pos x="5" y="77"/>
                          </a:cxn>
                          <a:cxn ang="0">
                            <a:pos x="0" y="168"/>
                          </a:cxn>
                          <a:cxn ang="0">
                            <a:pos x="14" y="231"/>
                          </a:cxn>
                          <a:cxn ang="0">
                            <a:pos x="87" y="282"/>
                          </a:cxn>
                          <a:cxn ang="0">
                            <a:pos x="187" y="273"/>
                          </a:cxn>
                          <a:cxn ang="0">
                            <a:pos x="272" y="240"/>
                          </a:cxn>
                          <a:cxn ang="0">
                            <a:pos x="339" y="196"/>
                          </a:cxn>
                          <a:cxn ang="0">
                            <a:pos x="391" y="133"/>
                          </a:cxn>
                          <a:cxn ang="0">
                            <a:pos x="474" y="0"/>
                          </a:cxn>
                          <a:cxn ang="0">
                            <a:pos x="474" y="0"/>
                          </a:cxn>
                        </a:cxnLst>
                        <a:rect l="0" t="0" r="r" b="b"/>
                        <a:pathLst>
                          <a:path w="474" h="282">
                            <a:moveTo>
                              <a:pt x="474" y="0"/>
                            </a:moveTo>
                            <a:lnTo>
                              <a:pt x="25" y="3"/>
                            </a:lnTo>
                            <a:lnTo>
                              <a:pt x="5" y="77"/>
                            </a:lnTo>
                            <a:lnTo>
                              <a:pt x="0" y="168"/>
                            </a:lnTo>
                            <a:lnTo>
                              <a:pt x="14" y="231"/>
                            </a:lnTo>
                            <a:lnTo>
                              <a:pt x="87" y="282"/>
                            </a:lnTo>
                            <a:lnTo>
                              <a:pt x="187" y="273"/>
                            </a:lnTo>
                            <a:lnTo>
                              <a:pt x="272" y="240"/>
                            </a:lnTo>
                            <a:lnTo>
                              <a:pt x="339" y="196"/>
                            </a:lnTo>
                            <a:lnTo>
                              <a:pt x="391" y="133"/>
                            </a:lnTo>
                            <a:lnTo>
                              <a:pt x="474" y="0"/>
                            </a:lnTo>
                            <a:lnTo>
                              <a:pt x="474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06" name="Freeform 18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84" y="51"/>
                        <a:ext cx="4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60" y="0"/>
                          </a:cxn>
                          <a:cxn ang="0">
                            <a:pos x="0" y="0"/>
                          </a:cxn>
                          <a:cxn ang="0">
                            <a:pos x="0" y="228"/>
                          </a:cxn>
                          <a:cxn ang="0">
                            <a:pos x="64" y="228"/>
                          </a:cxn>
                          <a:cxn ang="0">
                            <a:pos x="60" y="0"/>
                          </a:cxn>
                          <a:cxn ang="0">
                            <a:pos x="60" y="0"/>
                          </a:cxn>
                        </a:cxnLst>
                        <a:rect l="0" t="0" r="r" b="b"/>
                        <a:pathLst>
                          <a:path w="64" h="228">
                            <a:moveTo>
                              <a:pt x="60" y="0"/>
                            </a:moveTo>
                            <a:lnTo>
                              <a:pt x="0" y="0"/>
                            </a:lnTo>
                            <a:lnTo>
                              <a:pt x="0" y="228"/>
                            </a:lnTo>
                            <a:lnTo>
                              <a:pt x="64" y="228"/>
                            </a:lnTo>
                            <a:lnTo>
                              <a:pt x="60" y="0"/>
                            </a:lnTo>
                            <a:lnTo>
                              <a:pt x="6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07" name="Freeform 18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94" y="79"/>
                        <a:ext cx="11" cy="1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173" y="150"/>
                          </a:cxn>
                          <a:cxn ang="0">
                            <a:pos x="167" y="167"/>
                          </a:cxn>
                          <a:cxn ang="0">
                            <a:pos x="157" y="187"/>
                          </a:cxn>
                          <a:cxn ang="0">
                            <a:pos x="155" y="197"/>
                          </a:cxn>
                          <a:cxn ang="0">
                            <a:pos x="143" y="212"/>
                          </a:cxn>
                          <a:cxn ang="0">
                            <a:pos x="134" y="236"/>
                          </a:cxn>
                          <a:cxn ang="0">
                            <a:pos x="117" y="253"/>
                          </a:cxn>
                          <a:cxn ang="0">
                            <a:pos x="88" y="272"/>
                          </a:cxn>
                          <a:cxn ang="0">
                            <a:pos x="56" y="288"/>
                          </a:cxn>
                          <a:cxn ang="0">
                            <a:pos x="26" y="300"/>
                          </a:cxn>
                          <a:cxn ang="0">
                            <a:pos x="1" y="300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173" h="300">
                            <a:moveTo>
                              <a:pt x="0" y="0"/>
                            </a:moveTo>
                            <a:lnTo>
                              <a:pt x="173" y="150"/>
                            </a:lnTo>
                            <a:lnTo>
                              <a:pt x="167" y="167"/>
                            </a:lnTo>
                            <a:lnTo>
                              <a:pt x="157" y="187"/>
                            </a:lnTo>
                            <a:lnTo>
                              <a:pt x="155" y="197"/>
                            </a:lnTo>
                            <a:lnTo>
                              <a:pt x="143" y="212"/>
                            </a:lnTo>
                            <a:lnTo>
                              <a:pt x="134" y="236"/>
                            </a:lnTo>
                            <a:lnTo>
                              <a:pt x="117" y="253"/>
                            </a:lnTo>
                            <a:lnTo>
                              <a:pt x="88" y="272"/>
                            </a:lnTo>
                            <a:lnTo>
                              <a:pt x="56" y="288"/>
                            </a:lnTo>
                            <a:lnTo>
                              <a:pt x="26" y="300"/>
                            </a:lnTo>
                            <a:lnTo>
                              <a:pt x="1" y="30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08" name="Freeform 18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19" y="51"/>
                        <a:ext cx="4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60" y="0"/>
                          </a:cxn>
                          <a:cxn ang="0">
                            <a:pos x="55" y="223"/>
                          </a:cxn>
                          <a:cxn ang="0">
                            <a:pos x="0" y="223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60" h="223">
                            <a:moveTo>
                              <a:pt x="0" y="0"/>
                            </a:moveTo>
                            <a:lnTo>
                              <a:pt x="60" y="0"/>
                            </a:lnTo>
                            <a:lnTo>
                              <a:pt x="55" y="223"/>
                            </a:lnTo>
                            <a:lnTo>
                              <a:pt x="0" y="223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09" name="Freeform 18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9" y="51"/>
                        <a:ext cx="4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" y="0"/>
                          </a:cxn>
                          <a:cxn ang="0">
                            <a:pos x="61" y="4"/>
                          </a:cxn>
                          <a:cxn ang="0">
                            <a:pos x="61" y="228"/>
                          </a:cxn>
                          <a:cxn ang="0">
                            <a:pos x="0" y="228"/>
                          </a:cxn>
                          <a:cxn ang="0">
                            <a:pos x="2" y="0"/>
                          </a:cxn>
                          <a:cxn ang="0">
                            <a:pos x="2" y="0"/>
                          </a:cxn>
                        </a:cxnLst>
                        <a:rect l="0" t="0" r="r" b="b"/>
                        <a:pathLst>
                          <a:path w="61" h="228">
                            <a:moveTo>
                              <a:pt x="2" y="0"/>
                            </a:moveTo>
                            <a:lnTo>
                              <a:pt x="61" y="4"/>
                            </a:lnTo>
                            <a:lnTo>
                              <a:pt x="61" y="228"/>
                            </a:lnTo>
                            <a:lnTo>
                              <a:pt x="0" y="228"/>
                            </a:lnTo>
                            <a:lnTo>
                              <a:pt x="2" y="0"/>
                            </a:lnTo>
                            <a:lnTo>
                              <a:pt x="2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10" name="Freeform 18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97" y="68"/>
                        <a:ext cx="24" cy="1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25" y="102"/>
                          </a:cxn>
                          <a:cxn ang="0">
                            <a:pos x="51" y="128"/>
                          </a:cxn>
                          <a:cxn ang="0">
                            <a:pos x="129" y="180"/>
                          </a:cxn>
                          <a:cxn ang="0">
                            <a:pos x="360" y="153"/>
                          </a:cxn>
                          <a:cxn ang="0">
                            <a:pos x="334" y="76"/>
                          </a:cxn>
                          <a:cxn ang="0">
                            <a:pos x="334" y="51"/>
                          </a:cxn>
                        </a:cxnLst>
                        <a:rect l="0" t="0" r="r" b="b"/>
                        <a:pathLst>
                          <a:path w="360" h="180">
                            <a:moveTo>
                              <a:pt x="0" y="0"/>
                            </a:moveTo>
                            <a:lnTo>
                              <a:pt x="25" y="102"/>
                            </a:lnTo>
                            <a:lnTo>
                              <a:pt x="51" y="128"/>
                            </a:lnTo>
                            <a:lnTo>
                              <a:pt x="129" y="180"/>
                            </a:lnTo>
                            <a:lnTo>
                              <a:pt x="360" y="153"/>
                            </a:lnTo>
                            <a:lnTo>
                              <a:pt x="334" y="76"/>
                            </a:lnTo>
                            <a:lnTo>
                              <a:pt x="334" y="51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11" name="Freeform 18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93" y="72"/>
                        <a:ext cx="22" cy="1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5" y="0"/>
                          </a:cxn>
                          <a:cxn ang="0">
                            <a:pos x="313" y="232"/>
                          </a:cxn>
                          <a:cxn ang="0">
                            <a:pos x="327" y="259"/>
                          </a:cxn>
                          <a:cxn ang="0">
                            <a:pos x="323" y="294"/>
                          </a:cxn>
                          <a:cxn ang="0">
                            <a:pos x="302" y="311"/>
                          </a:cxn>
                          <a:cxn ang="0">
                            <a:pos x="275" y="326"/>
                          </a:cxn>
                          <a:cxn ang="0">
                            <a:pos x="227" y="324"/>
                          </a:cxn>
                          <a:cxn ang="0">
                            <a:pos x="175" y="305"/>
                          </a:cxn>
                          <a:cxn ang="0">
                            <a:pos x="109" y="267"/>
                          </a:cxn>
                          <a:cxn ang="0">
                            <a:pos x="64" y="232"/>
                          </a:cxn>
                          <a:cxn ang="0">
                            <a:pos x="0" y="151"/>
                          </a:cxn>
                          <a:cxn ang="0">
                            <a:pos x="5" y="0"/>
                          </a:cxn>
                          <a:cxn ang="0">
                            <a:pos x="5" y="0"/>
                          </a:cxn>
                        </a:cxnLst>
                        <a:rect l="0" t="0" r="r" b="b"/>
                        <a:pathLst>
                          <a:path w="327" h="326">
                            <a:moveTo>
                              <a:pt x="5" y="0"/>
                            </a:moveTo>
                            <a:lnTo>
                              <a:pt x="313" y="232"/>
                            </a:lnTo>
                            <a:lnTo>
                              <a:pt x="327" y="259"/>
                            </a:lnTo>
                            <a:lnTo>
                              <a:pt x="323" y="294"/>
                            </a:lnTo>
                            <a:lnTo>
                              <a:pt x="302" y="311"/>
                            </a:lnTo>
                            <a:lnTo>
                              <a:pt x="275" y="326"/>
                            </a:lnTo>
                            <a:lnTo>
                              <a:pt x="227" y="324"/>
                            </a:lnTo>
                            <a:lnTo>
                              <a:pt x="175" y="305"/>
                            </a:lnTo>
                            <a:lnTo>
                              <a:pt x="109" y="267"/>
                            </a:lnTo>
                            <a:lnTo>
                              <a:pt x="64" y="232"/>
                            </a:lnTo>
                            <a:lnTo>
                              <a:pt x="0" y="151"/>
                            </a:lnTo>
                            <a:lnTo>
                              <a:pt x="5" y="0"/>
                            </a:lnTo>
                            <a:lnTo>
                              <a:pt x="5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12" name="Freeform 18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93" y="66"/>
                        <a:ext cx="27" cy="1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95" y="183"/>
                          </a:cxn>
                          <a:cxn ang="0">
                            <a:pos x="409" y="231"/>
                          </a:cxn>
                          <a:cxn ang="0">
                            <a:pos x="402" y="302"/>
                          </a:cxn>
                          <a:cxn ang="0">
                            <a:pos x="354" y="335"/>
                          </a:cxn>
                          <a:cxn ang="0">
                            <a:pos x="308" y="344"/>
                          </a:cxn>
                          <a:cxn ang="0">
                            <a:pos x="226" y="322"/>
                          </a:cxn>
                          <a:cxn ang="0">
                            <a:pos x="158" y="299"/>
                          </a:cxn>
                          <a:cxn ang="0">
                            <a:pos x="124" y="268"/>
                          </a:cxn>
                          <a:cxn ang="0">
                            <a:pos x="67" y="195"/>
                          </a:cxn>
                          <a:cxn ang="0">
                            <a:pos x="7" y="134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409" h="344">
                            <a:moveTo>
                              <a:pt x="0" y="0"/>
                            </a:moveTo>
                            <a:lnTo>
                              <a:pt x="395" y="183"/>
                            </a:lnTo>
                            <a:lnTo>
                              <a:pt x="409" y="231"/>
                            </a:lnTo>
                            <a:lnTo>
                              <a:pt x="402" y="302"/>
                            </a:lnTo>
                            <a:lnTo>
                              <a:pt x="354" y="335"/>
                            </a:lnTo>
                            <a:lnTo>
                              <a:pt x="308" y="344"/>
                            </a:lnTo>
                            <a:lnTo>
                              <a:pt x="226" y="322"/>
                            </a:lnTo>
                            <a:lnTo>
                              <a:pt x="158" y="299"/>
                            </a:lnTo>
                            <a:lnTo>
                              <a:pt x="124" y="268"/>
                            </a:lnTo>
                            <a:lnTo>
                              <a:pt x="67" y="195"/>
                            </a:lnTo>
                            <a:lnTo>
                              <a:pt x="7" y="134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13" name="Freeform 18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94" y="63"/>
                        <a:ext cx="28" cy="1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92" y="8"/>
                          </a:cxn>
                          <a:cxn ang="0">
                            <a:pos x="414" y="89"/>
                          </a:cxn>
                          <a:cxn ang="0">
                            <a:pos x="427" y="170"/>
                          </a:cxn>
                          <a:cxn ang="0">
                            <a:pos x="413" y="223"/>
                          </a:cxn>
                          <a:cxn ang="0">
                            <a:pos x="363" y="268"/>
                          </a:cxn>
                          <a:cxn ang="0">
                            <a:pos x="274" y="268"/>
                          </a:cxn>
                          <a:cxn ang="0">
                            <a:pos x="186" y="237"/>
                          </a:cxn>
                          <a:cxn ang="0">
                            <a:pos x="121" y="194"/>
                          </a:cxn>
                          <a:cxn ang="0">
                            <a:pos x="26" y="84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427" h="268">
                            <a:moveTo>
                              <a:pt x="0" y="0"/>
                            </a:moveTo>
                            <a:lnTo>
                              <a:pt x="392" y="8"/>
                            </a:lnTo>
                            <a:lnTo>
                              <a:pt x="414" y="89"/>
                            </a:lnTo>
                            <a:lnTo>
                              <a:pt x="427" y="170"/>
                            </a:lnTo>
                            <a:lnTo>
                              <a:pt x="413" y="223"/>
                            </a:lnTo>
                            <a:lnTo>
                              <a:pt x="363" y="268"/>
                            </a:lnTo>
                            <a:lnTo>
                              <a:pt x="274" y="268"/>
                            </a:lnTo>
                            <a:lnTo>
                              <a:pt x="186" y="237"/>
                            </a:lnTo>
                            <a:lnTo>
                              <a:pt x="121" y="194"/>
                            </a:lnTo>
                            <a:lnTo>
                              <a:pt x="26" y="84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14" name="Freeform 19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00" y="50"/>
                        <a:ext cx="4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66" y="0"/>
                          </a:cxn>
                          <a:cxn ang="0">
                            <a:pos x="66" y="243"/>
                          </a:cxn>
                          <a:cxn ang="0">
                            <a:pos x="0" y="246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66" h="246">
                            <a:moveTo>
                              <a:pt x="0" y="0"/>
                            </a:moveTo>
                            <a:lnTo>
                              <a:pt x="66" y="0"/>
                            </a:lnTo>
                            <a:lnTo>
                              <a:pt x="66" y="243"/>
                            </a:lnTo>
                            <a:lnTo>
                              <a:pt x="0" y="246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15" name="Freeform 19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21" y="42"/>
                        <a:ext cx="2" cy="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8" y="58"/>
                          </a:cxn>
                          <a:cxn ang="0">
                            <a:pos x="28" y="58"/>
                          </a:cxn>
                          <a:cxn ang="0">
                            <a:pos x="29" y="70"/>
                          </a:cxn>
                          <a:cxn ang="0">
                            <a:pos x="28" y="81"/>
                          </a:cxn>
                          <a:cxn ang="0">
                            <a:pos x="28" y="91"/>
                          </a:cxn>
                          <a:cxn ang="0">
                            <a:pos x="27" y="100"/>
                          </a:cxn>
                          <a:cxn ang="0">
                            <a:pos x="25" y="108"/>
                          </a:cxn>
                          <a:cxn ang="0">
                            <a:pos x="23" y="113"/>
                          </a:cxn>
                          <a:cxn ang="0">
                            <a:pos x="20" y="116"/>
                          </a:cxn>
                          <a:cxn ang="0">
                            <a:pos x="18" y="118"/>
                          </a:cxn>
                          <a:cxn ang="0">
                            <a:pos x="16" y="116"/>
                          </a:cxn>
                          <a:cxn ang="0">
                            <a:pos x="13" y="113"/>
                          </a:cxn>
                          <a:cxn ang="0">
                            <a:pos x="10" y="109"/>
                          </a:cxn>
                          <a:cxn ang="0">
                            <a:pos x="7" y="101"/>
                          </a:cxn>
                          <a:cxn ang="0">
                            <a:pos x="6" y="92"/>
                          </a:cxn>
                          <a:cxn ang="0">
                            <a:pos x="4" y="82"/>
                          </a:cxn>
                          <a:cxn ang="0">
                            <a:pos x="2" y="71"/>
                          </a:cxn>
                          <a:cxn ang="0">
                            <a:pos x="2" y="59"/>
                          </a:cxn>
                          <a:cxn ang="0">
                            <a:pos x="0" y="48"/>
                          </a:cxn>
                          <a:cxn ang="0">
                            <a:pos x="2" y="36"/>
                          </a:cxn>
                          <a:cxn ang="0">
                            <a:pos x="2" y="26"/>
                          </a:cxn>
                          <a:cxn ang="0">
                            <a:pos x="3" y="17"/>
                          </a:cxn>
                          <a:cxn ang="0">
                            <a:pos x="5" y="10"/>
                          </a:cxn>
                          <a:cxn ang="0">
                            <a:pos x="7" y="5"/>
                          </a:cxn>
                          <a:cxn ang="0">
                            <a:pos x="9" y="1"/>
                          </a:cxn>
                          <a:cxn ang="0">
                            <a:pos x="12" y="0"/>
                          </a:cxn>
                          <a:cxn ang="0">
                            <a:pos x="15" y="1"/>
                          </a:cxn>
                          <a:cxn ang="0">
                            <a:pos x="17" y="4"/>
                          </a:cxn>
                          <a:cxn ang="0">
                            <a:pos x="19" y="10"/>
                          </a:cxn>
                          <a:cxn ang="0">
                            <a:pos x="23" y="16"/>
                          </a:cxn>
                          <a:cxn ang="0">
                            <a:pos x="25" y="25"/>
                          </a:cxn>
                          <a:cxn ang="0">
                            <a:pos x="26" y="35"/>
                          </a:cxn>
                          <a:cxn ang="0">
                            <a:pos x="28" y="46"/>
                          </a:cxn>
                          <a:cxn ang="0">
                            <a:pos x="28" y="58"/>
                          </a:cxn>
                          <a:cxn ang="0">
                            <a:pos x="28" y="58"/>
                          </a:cxn>
                        </a:cxnLst>
                        <a:rect l="0" t="0" r="r" b="b"/>
                        <a:pathLst>
                          <a:path w="29" h="118">
                            <a:moveTo>
                              <a:pt x="28" y="58"/>
                            </a:moveTo>
                            <a:lnTo>
                              <a:pt x="28" y="58"/>
                            </a:lnTo>
                            <a:lnTo>
                              <a:pt x="29" y="70"/>
                            </a:lnTo>
                            <a:lnTo>
                              <a:pt x="28" y="81"/>
                            </a:lnTo>
                            <a:lnTo>
                              <a:pt x="28" y="91"/>
                            </a:lnTo>
                            <a:lnTo>
                              <a:pt x="27" y="100"/>
                            </a:lnTo>
                            <a:lnTo>
                              <a:pt x="25" y="108"/>
                            </a:lnTo>
                            <a:lnTo>
                              <a:pt x="23" y="113"/>
                            </a:lnTo>
                            <a:lnTo>
                              <a:pt x="20" y="116"/>
                            </a:lnTo>
                            <a:lnTo>
                              <a:pt x="18" y="118"/>
                            </a:lnTo>
                            <a:lnTo>
                              <a:pt x="16" y="116"/>
                            </a:lnTo>
                            <a:lnTo>
                              <a:pt x="13" y="113"/>
                            </a:lnTo>
                            <a:lnTo>
                              <a:pt x="10" y="109"/>
                            </a:lnTo>
                            <a:lnTo>
                              <a:pt x="7" y="101"/>
                            </a:lnTo>
                            <a:lnTo>
                              <a:pt x="6" y="92"/>
                            </a:lnTo>
                            <a:lnTo>
                              <a:pt x="4" y="82"/>
                            </a:lnTo>
                            <a:lnTo>
                              <a:pt x="2" y="71"/>
                            </a:lnTo>
                            <a:lnTo>
                              <a:pt x="2" y="59"/>
                            </a:lnTo>
                            <a:lnTo>
                              <a:pt x="0" y="48"/>
                            </a:lnTo>
                            <a:lnTo>
                              <a:pt x="2" y="36"/>
                            </a:lnTo>
                            <a:lnTo>
                              <a:pt x="2" y="26"/>
                            </a:lnTo>
                            <a:lnTo>
                              <a:pt x="3" y="17"/>
                            </a:lnTo>
                            <a:lnTo>
                              <a:pt x="5" y="10"/>
                            </a:lnTo>
                            <a:lnTo>
                              <a:pt x="7" y="5"/>
                            </a:lnTo>
                            <a:lnTo>
                              <a:pt x="9" y="1"/>
                            </a:lnTo>
                            <a:lnTo>
                              <a:pt x="12" y="0"/>
                            </a:lnTo>
                            <a:lnTo>
                              <a:pt x="15" y="1"/>
                            </a:lnTo>
                            <a:lnTo>
                              <a:pt x="17" y="4"/>
                            </a:lnTo>
                            <a:lnTo>
                              <a:pt x="19" y="10"/>
                            </a:lnTo>
                            <a:lnTo>
                              <a:pt x="23" y="16"/>
                            </a:lnTo>
                            <a:lnTo>
                              <a:pt x="25" y="25"/>
                            </a:lnTo>
                            <a:lnTo>
                              <a:pt x="26" y="35"/>
                            </a:lnTo>
                            <a:lnTo>
                              <a:pt x="28" y="46"/>
                            </a:lnTo>
                            <a:lnTo>
                              <a:pt x="28" y="58"/>
                            </a:lnTo>
                            <a:lnTo>
                              <a:pt x="28" y="5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16" name="Freeform 19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91" y="64"/>
                        <a:ext cx="4" cy="3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60" y="0"/>
                          </a:cxn>
                          <a:cxn ang="0">
                            <a:pos x="60" y="593"/>
                          </a:cxn>
                          <a:cxn ang="0">
                            <a:pos x="0" y="585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60" h="593">
                            <a:moveTo>
                              <a:pt x="0" y="0"/>
                            </a:moveTo>
                            <a:lnTo>
                              <a:pt x="60" y="0"/>
                            </a:lnTo>
                            <a:lnTo>
                              <a:pt x="60" y="593"/>
                            </a:lnTo>
                            <a:lnTo>
                              <a:pt x="0" y="585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17" name="Freeform 19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1" y="61"/>
                        <a:ext cx="64" cy="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43" y="58"/>
                          </a:cxn>
                          <a:cxn ang="0">
                            <a:pos x="26" y="58"/>
                          </a:cxn>
                          <a:cxn ang="0">
                            <a:pos x="18" y="58"/>
                          </a:cxn>
                          <a:cxn ang="0">
                            <a:pos x="8" y="53"/>
                          </a:cxn>
                          <a:cxn ang="0">
                            <a:pos x="8" y="50"/>
                          </a:cxn>
                          <a:cxn ang="0">
                            <a:pos x="3" y="46"/>
                          </a:cxn>
                          <a:cxn ang="0">
                            <a:pos x="0" y="38"/>
                          </a:cxn>
                          <a:cxn ang="0">
                            <a:pos x="0" y="28"/>
                          </a:cxn>
                          <a:cxn ang="0">
                            <a:pos x="3" y="24"/>
                          </a:cxn>
                          <a:cxn ang="0">
                            <a:pos x="8" y="13"/>
                          </a:cxn>
                          <a:cxn ang="0">
                            <a:pos x="14" y="3"/>
                          </a:cxn>
                          <a:cxn ang="0">
                            <a:pos x="18" y="0"/>
                          </a:cxn>
                          <a:cxn ang="0">
                            <a:pos x="946" y="0"/>
                          </a:cxn>
                          <a:cxn ang="0">
                            <a:pos x="948" y="9"/>
                          </a:cxn>
                          <a:cxn ang="0">
                            <a:pos x="948" y="17"/>
                          </a:cxn>
                          <a:cxn ang="0">
                            <a:pos x="954" y="26"/>
                          </a:cxn>
                          <a:cxn ang="0">
                            <a:pos x="954" y="36"/>
                          </a:cxn>
                          <a:cxn ang="0">
                            <a:pos x="954" y="46"/>
                          </a:cxn>
                          <a:cxn ang="0">
                            <a:pos x="948" y="53"/>
                          </a:cxn>
                          <a:cxn ang="0">
                            <a:pos x="946" y="58"/>
                          </a:cxn>
                          <a:cxn ang="0">
                            <a:pos x="943" y="58"/>
                          </a:cxn>
                          <a:cxn ang="0">
                            <a:pos x="943" y="58"/>
                          </a:cxn>
                        </a:cxnLst>
                        <a:rect l="0" t="0" r="r" b="b"/>
                        <a:pathLst>
                          <a:path w="954" h="58">
                            <a:moveTo>
                              <a:pt x="943" y="58"/>
                            </a:moveTo>
                            <a:lnTo>
                              <a:pt x="26" y="58"/>
                            </a:lnTo>
                            <a:lnTo>
                              <a:pt x="18" y="58"/>
                            </a:lnTo>
                            <a:lnTo>
                              <a:pt x="8" y="53"/>
                            </a:lnTo>
                            <a:lnTo>
                              <a:pt x="8" y="50"/>
                            </a:lnTo>
                            <a:lnTo>
                              <a:pt x="3" y="46"/>
                            </a:lnTo>
                            <a:lnTo>
                              <a:pt x="0" y="38"/>
                            </a:lnTo>
                            <a:lnTo>
                              <a:pt x="0" y="28"/>
                            </a:lnTo>
                            <a:lnTo>
                              <a:pt x="3" y="24"/>
                            </a:lnTo>
                            <a:lnTo>
                              <a:pt x="8" y="13"/>
                            </a:lnTo>
                            <a:lnTo>
                              <a:pt x="14" y="3"/>
                            </a:lnTo>
                            <a:lnTo>
                              <a:pt x="18" y="0"/>
                            </a:lnTo>
                            <a:lnTo>
                              <a:pt x="946" y="0"/>
                            </a:lnTo>
                            <a:lnTo>
                              <a:pt x="948" y="9"/>
                            </a:lnTo>
                            <a:lnTo>
                              <a:pt x="948" y="17"/>
                            </a:lnTo>
                            <a:lnTo>
                              <a:pt x="954" y="26"/>
                            </a:lnTo>
                            <a:lnTo>
                              <a:pt x="954" y="36"/>
                            </a:lnTo>
                            <a:lnTo>
                              <a:pt x="954" y="46"/>
                            </a:lnTo>
                            <a:lnTo>
                              <a:pt x="948" y="53"/>
                            </a:lnTo>
                            <a:lnTo>
                              <a:pt x="946" y="58"/>
                            </a:lnTo>
                            <a:lnTo>
                              <a:pt x="943" y="58"/>
                            </a:lnTo>
                            <a:lnTo>
                              <a:pt x="943" y="5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18" name="Freeform 19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1" y="55"/>
                        <a:ext cx="64" cy="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43" y="60"/>
                          </a:cxn>
                          <a:cxn ang="0">
                            <a:pos x="26" y="60"/>
                          </a:cxn>
                          <a:cxn ang="0">
                            <a:pos x="18" y="60"/>
                          </a:cxn>
                          <a:cxn ang="0">
                            <a:pos x="8" y="54"/>
                          </a:cxn>
                          <a:cxn ang="0">
                            <a:pos x="8" y="50"/>
                          </a:cxn>
                          <a:cxn ang="0">
                            <a:pos x="3" y="46"/>
                          </a:cxn>
                          <a:cxn ang="0">
                            <a:pos x="0" y="36"/>
                          </a:cxn>
                          <a:cxn ang="0">
                            <a:pos x="0" y="27"/>
                          </a:cxn>
                          <a:cxn ang="0">
                            <a:pos x="3" y="24"/>
                          </a:cxn>
                          <a:cxn ang="0">
                            <a:pos x="8" y="12"/>
                          </a:cxn>
                          <a:cxn ang="0">
                            <a:pos x="14" y="7"/>
                          </a:cxn>
                          <a:cxn ang="0">
                            <a:pos x="18" y="0"/>
                          </a:cxn>
                          <a:cxn ang="0">
                            <a:pos x="946" y="0"/>
                          </a:cxn>
                          <a:cxn ang="0">
                            <a:pos x="948" y="11"/>
                          </a:cxn>
                          <a:cxn ang="0">
                            <a:pos x="948" y="17"/>
                          </a:cxn>
                          <a:cxn ang="0">
                            <a:pos x="954" y="25"/>
                          </a:cxn>
                          <a:cxn ang="0">
                            <a:pos x="954" y="36"/>
                          </a:cxn>
                          <a:cxn ang="0">
                            <a:pos x="948" y="46"/>
                          </a:cxn>
                          <a:cxn ang="0">
                            <a:pos x="948" y="54"/>
                          </a:cxn>
                          <a:cxn ang="0">
                            <a:pos x="946" y="60"/>
                          </a:cxn>
                          <a:cxn ang="0">
                            <a:pos x="943" y="60"/>
                          </a:cxn>
                          <a:cxn ang="0">
                            <a:pos x="943" y="60"/>
                          </a:cxn>
                        </a:cxnLst>
                        <a:rect l="0" t="0" r="r" b="b"/>
                        <a:pathLst>
                          <a:path w="954" h="60">
                            <a:moveTo>
                              <a:pt x="943" y="60"/>
                            </a:moveTo>
                            <a:lnTo>
                              <a:pt x="26" y="60"/>
                            </a:lnTo>
                            <a:lnTo>
                              <a:pt x="18" y="60"/>
                            </a:lnTo>
                            <a:lnTo>
                              <a:pt x="8" y="54"/>
                            </a:lnTo>
                            <a:lnTo>
                              <a:pt x="8" y="50"/>
                            </a:lnTo>
                            <a:lnTo>
                              <a:pt x="3" y="46"/>
                            </a:lnTo>
                            <a:lnTo>
                              <a:pt x="0" y="36"/>
                            </a:lnTo>
                            <a:lnTo>
                              <a:pt x="0" y="27"/>
                            </a:lnTo>
                            <a:lnTo>
                              <a:pt x="3" y="24"/>
                            </a:lnTo>
                            <a:lnTo>
                              <a:pt x="8" y="12"/>
                            </a:lnTo>
                            <a:lnTo>
                              <a:pt x="14" y="7"/>
                            </a:lnTo>
                            <a:lnTo>
                              <a:pt x="18" y="0"/>
                            </a:lnTo>
                            <a:lnTo>
                              <a:pt x="946" y="0"/>
                            </a:lnTo>
                            <a:lnTo>
                              <a:pt x="948" y="11"/>
                            </a:lnTo>
                            <a:lnTo>
                              <a:pt x="948" y="17"/>
                            </a:lnTo>
                            <a:lnTo>
                              <a:pt x="954" y="25"/>
                            </a:lnTo>
                            <a:lnTo>
                              <a:pt x="954" y="36"/>
                            </a:lnTo>
                            <a:lnTo>
                              <a:pt x="948" y="46"/>
                            </a:lnTo>
                            <a:lnTo>
                              <a:pt x="948" y="54"/>
                            </a:lnTo>
                            <a:lnTo>
                              <a:pt x="946" y="60"/>
                            </a:lnTo>
                            <a:lnTo>
                              <a:pt x="943" y="60"/>
                            </a:lnTo>
                            <a:lnTo>
                              <a:pt x="943" y="6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19" name="Freeform 19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1" y="49"/>
                        <a:ext cx="64" cy="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43" y="59"/>
                          </a:cxn>
                          <a:cxn ang="0">
                            <a:pos x="26" y="59"/>
                          </a:cxn>
                          <a:cxn ang="0">
                            <a:pos x="18" y="59"/>
                          </a:cxn>
                          <a:cxn ang="0">
                            <a:pos x="8" y="52"/>
                          </a:cxn>
                          <a:cxn ang="0">
                            <a:pos x="8" y="49"/>
                          </a:cxn>
                          <a:cxn ang="0">
                            <a:pos x="3" y="41"/>
                          </a:cxn>
                          <a:cxn ang="0">
                            <a:pos x="0" y="35"/>
                          </a:cxn>
                          <a:cxn ang="0">
                            <a:pos x="0" y="29"/>
                          </a:cxn>
                          <a:cxn ang="0">
                            <a:pos x="3" y="17"/>
                          </a:cxn>
                          <a:cxn ang="0">
                            <a:pos x="8" y="11"/>
                          </a:cxn>
                          <a:cxn ang="0">
                            <a:pos x="14" y="1"/>
                          </a:cxn>
                          <a:cxn ang="0">
                            <a:pos x="18" y="0"/>
                          </a:cxn>
                          <a:cxn ang="0">
                            <a:pos x="946" y="0"/>
                          </a:cxn>
                          <a:cxn ang="0">
                            <a:pos x="948" y="4"/>
                          </a:cxn>
                          <a:cxn ang="0">
                            <a:pos x="948" y="14"/>
                          </a:cxn>
                          <a:cxn ang="0">
                            <a:pos x="954" y="21"/>
                          </a:cxn>
                          <a:cxn ang="0">
                            <a:pos x="954" y="31"/>
                          </a:cxn>
                          <a:cxn ang="0">
                            <a:pos x="948" y="41"/>
                          </a:cxn>
                          <a:cxn ang="0">
                            <a:pos x="948" y="52"/>
                          </a:cxn>
                          <a:cxn ang="0">
                            <a:pos x="946" y="59"/>
                          </a:cxn>
                          <a:cxn ang="0">
                            <a:pos x="943" y="59"/>
                          </a:cxn>
                          <a:cxn ang="0">
                            <a:pos x="943" y="59"/>
                          </a:cxn>
                        </a:cxnLst>
                        <a:rect l="0" t="0" r="r" b="b"/>
                        <a:pathLst>
                          <a:path w="954" h="59">
                            <a:moveTo>
                              <a:pt x="943" y="59"/>
                            </a:moveTo>
                            <a:lnTo>
                              <a:pt x="26" y="59"/>
                            </a:lnTo>
                            <a:lnTo>
                              <a:pt x="18" y="59"/>
                            </a:lnTo>
                            <a:lnTo>
                              <a:pt x="8" y="52"/>
                            </a:lnTo>
                            <a:lnTo>
                              <a:pt x="8" y="49"/>
                            </a:lnTo>
                            <a:lnTo>
                              <a:pt x="3" y="41"/>
                            </a:lnTo>
                            <a:lnTo>
                              <a:pt x="0" y="35"/>
                            </a:lnTo>
                            <a:lnTo>
                              <a:pt x="0" y="29"/>
                            </a:lnTo>
                            <a:lnTo>
                              <a:pt x="3" y="17"/>
                            </a:lnTo>
                            <a:lnTo>
                              <a:pt x="8" y="11"/>
                            </a:lnTo>
                            <a:lnTo>
                              <a:pt x="14" y="1"/>
                            </a:lnTo>
                            <a:lnTo>
                              <a:pt x="18" y="0"/>
                            </a:lnTo>
                            <a:lnTo>
                              <a:pt x="946" y="0"/>
                            </a:lnTo>
                            <a:lnTo>
                              <a:pt x="948" y="4"/>
                            </a:lnTo>
                            <a:lnTo>
                              <a:pt x="948" y="14"/>
                            </a:lnTo>
                            <a:lnTo>
                              <a:pt x="954" y="21"/>
                            </a:lnTo>
                            <a:lnTo>
                              <a:pt x="954" y="31"/>
                            </a:lnTo>
                            <a:lnTo>
                              <a:pt x="948" y="41"/>
                            </a:lnTo>
                            <a:lnTo>
                              <a:pt x="948" y="52"/>
                            </a:lnTo>
                            <a:lnTo>
                              <a:pt x="946" y="59"/>
                            </a:lnTo>
                            <a:lnTo>
                              <a:pt x="943" y="59"/>
                            </a:lnTo>
                            <a:lnTo>
                              <a:pt x="943" y="5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55" name="Freeform 19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86" y="46"/>
                        <a:ext cx="16" cy="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43" y="0"/>
                          </a:cxn>
                          <a:cxn ang="0">
                            <a:pos x="227" y="15"/>
                          </a:cxn>
                          <a:cxn ang="0">
                            <a:pos x="211" y="29"/>
                          </a:cxn>
                          <a:cxn ang="0">
                            <a:pos x="179" y="33"/>
                          </a:cxn>
                          <a:cxn ang="0">
                            <a:pos x="140" y="17"/>
                          </a:cxn>
                          <a:cxn ang="0">
                            <a:pos x="118" y="0"/>
                          </a:cxn>
                          <a:cxn ang="0">
                            <a:pos x="96" y="25"/>
                          </a:cxn>
                          <a:cxn ang="0">
                            <a:pos x="70" y="33"/>
                          </a:cxn>
                          <a:cxn ang="0">
                            <a:pos x="44" y="33"/>
                          </a:cxn>
                          <a:cxn ang="0">
                            <a:pos x="15" y="23"/>
                          </a:cxn>
                          <a:cxn ang="0">
                            <a:pos x="0" y="0"/>
                          </a:cxn>
                          <a:cxn ang="0">
                            <a:pos x="3" y="33"/>
                          </a:cxn>
                          <a:cxn ang="0">
                            <a:pos x="31" y="53"/>
                          </a:cxn>
                          <a:cxn ang="0">
                            <a:pos x="74" y="67"/>
                          </a:cxn>
                          <a:cxn ang="0">
                            <a:pos x="118" y="53"/>
                          </a:cxn>
                          <a:cxn ang="0">
                            <a:pos x="160" y="60"/>
                          </a:cxn>
                          <a:cxn ang="0">
                            <a:pos x="196" y="55"/>
                          </a:cxn>
                          <a:cxn ang="0">
                            <a:pos x="217" y="37"/>
                          </a:cxn>
                          <a:cxn ang="0">
                            <a:pos x="234" y="23"/>
                          </a:cxn>
                          <a:cxn ang="0">
                            <a:pos x="243" y="0"/>
                          </a:cxn>
                          <a:cxn ang="0">
                            <a:pos x="243" y="0"/>
                          </a:cxn>
                        </a:cxnLst>
                        <a:rect l="0" t="0" r="r" b="b"/>
                        <a:pathLst>
                          <a:path w="243" h="67">
                            <a:moveTo>
                              <a:pt x="243" y="0"/>
                            </a:moveTo>
                            <a:lnTo>
                              <a:pt x="227" y="15"/>
                            </a:lnTo>
                            <a:lnTo>
                              <a:pt x="211" y="29"/>
                            </a:lnTo>
                            <a:lnTo>
                              <a:pt x="179" y="33"/>
                            </a:lnTo>
                            <a:lnTo>
                              <a:pt x="140" y="17"/>
                            </a:lnTo>
                            <a:lnTo>
                              <a:pt x="118" y="0"/>
                            </a:lnTo>
                            <a:lnTo>
                              <a:pt x="96" y="25"/>
                            </a:lnTo>
                            <a:lnTo>
                              <a:pt x="70" y="33"/>
                            </a:lnTo>
                            <a:lnTo>
                              <a:pt x="44" y="33"/>
                            </a:lnTo>
                            <a:lnTo>
                              <a:pt x="15" y="23"/>
                            </a:lnTo>
                            <a:lnTo>
                              <a:pt x="0" y="0"/>
                            </a:lnTo>
                            <a:lnTo>
                              <a:pt x="3" y="33"/>
                            </a:lnTo>
                            <a:lnTo>
                              <a:pt x="31" y="53"/>
                            </a:lnTo>
                            <a:lnTo>
                              <a:pt x="74" y="67"/>
                            </a:lnTo>
                            <a:lnTo>
                              <a:pt x="118" y="53"/>
                            </a:lnTo>
                            <a:lnTo>
                              <a:pt x="160" y="60"/>
                            </a:lnTo>
                            <a:lnTo>
                              <a:pt x="196" y="55"/>
                            </a:lnTo>
                            <a:lnTo>
                              <a:pt x="217" y="37"/>
                            </a:lnTo>
                            <a:lnTo>
                              <a:pt x="234" y="23"/>
                            </a:lnTo>
                            <a:lnTo>
                              <a:pt x="243" y="0"/>
                            </a:lnTo>
                            <a:lnTo>
                              <a:pt x="243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21" name="Freeform 19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92" y="28"/>
                        <a:ext cx="2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0" y="73"/>
                          </a:cxn>
                          <a:cxn ang="0">
                            <a:pos x="30" y="73"/>
                          </a:cxn>
                          <a:cxn ang="0">
                            <a:pos x="31" y="90"/>
                          </a:cxn>
                          <a:cxn ang="0">
                            <a:pos x="30" y="103"/>
                          </a:cxn>
                          <a:cxn ang="0">
                            <a:pos x="29" y="117"/>
                          </a:cxn>
                          <a:cxn ang="0">
                            <a:pos x="28" y="128"/>
                          </a:cxn>
                          <a:cxn ang="0">
                            <a:pos x="25" y="135"/>
                          </a:cxn>
                          <a:cxn ang="0">
                            <a:pos x="23" y="143"/>
                          </a:cxn>
                          <a:cxn ang="0">
                            <a:pos x="21" y="148"/>
                          </a:cxn>
                          <a:cxn ang="0">
                            <a:pos x="17" y="149"/>
                          </a:cxn>
                          <a:cxn ang="0">
                            <a:pos x="13" y="148"/>
                          </a:cxn>
                          <a:cxn ang="0">
                            <a:pos x="11" y="143"/>
                          </a:cxn>
                          <a:cxn ang="0">
                            <a:pos x="8" y="137"/>
                          </a:cxn>
                          <a:cxn ang="0">
                            <a:pos x="5" y="128"/>
                          </a:cxn>
                          <a:cxn ang="0">
                            <a:pos x="4" y="117"/>
                          </a:cxn>
                          <a:cxn ang="0">
                            <a:pos x="2" y="104"/>
                          </a:cxn>
                          <a:cxn ang="0">
                            <a:pos x="1" y="91"/>
                          </a:cxn>
                          <a:cxn ang="0">
                            <a:pos x="1" y="74"/>
                          </a:cxn>
                          <a:cxn ang="0">
                            <a:pos x="0" y="58"/>
                          </a:cxn>
                          <a:cxn ang="0">
                            <a:pos x="1" y="44"/>
                          </a:cxn>
                          <a:cxn ang="0">
                            <a:pos x="2" y="32"/>
                          </a:cxn>
                          <a:cxn ang="0">
                            <a:pos x="3" y="21"/>
                          </a:cxn>
                          <a:cxn ang="0">
                            <a:pos x="5" y="12"/>
                          </a:cxn>
                          <a:cxn ang="0">
                            <a:pos x="8" y="4"/>
                          </a:cxn>
                          <a:cxn ang="0">
                            <a:pos x="11" y="1"/>
                          </a:cxn>
                          <a:cxn ang="0">
                            <a:pos x="14" y="0"/>
                          </a:cxn>
                          <a:cxn ang="0">
                            <a:pos x="18" y="1"/>
                          </a:cxn>
                          <a:cxn ang="0">
                            <a:pos x="21" y="4"/>
                          </a:cxn>
                          <a:cxn ang="0">
                            <a:pos x="23" y="12"/>
                          </a:cxn>
                          <a:cxn ang="0">
                            <a:pos x="25" y="20"/>
                          </a:cxn>
                          <a:cxn ang="0">
                            <a:pos x="28" y="32"/>
                          </a:cxn>
                          <a:cxn ang="0">
                            <a:pos x="29" y="44"/>
                          </a:cxn>
                          <a:cxn ang="0">
                            <a:pos x="30" y="58"/>
                          </a:cxn>
                          <a:cxn ang="0">
                            <a:pos x="30" y="73"/>
                          </a:cxn>
                          <a:cxn ang="0">
                            <a:pos x="30" y="73"/>
                          </a:cxn>
                        </a:cxnLst>
                        <a:rect l="0" t="0" r="r" b="b"/>
                        <a:pathLst>
                          <a:path w="31" h="149">
                            <a:moveTo>
                              <a:pt x="30" y="73"/>
                            </a:moveTo>
                            <a:lnTo>
                              <a:pt x="30" y="73"/>
                            </a:lnTo>
                            <a:lnTo>
                              <a:pt x="31" y="90"/>
                            </a:lnTo>
                            <a:lnTo>
                              <a:pt x="30" y="103"/>
                            </a:lnTo>
                            <a:lnTo>
                              <a:pt x="29" y="117"/>
                            </a:lnTo>
                            <a:lnTo>
                              <a:pt x="28" y="128"/>
                            </a:lnTo>
                            <a:lnTo>
                              <a:pt x="25" y="135"/>
                            </a:lnTo>
                            <a:lnTo>
                              <a:pt x="23" y="143"/>
                            </a:lnTo>
                            <a:lnTo>
                              <a:pt x="21" y="148"/>
                            </a:lnTo>
                            <a:lnTo>
                              <a:pt x="17" y="149"/>
                            </a:lnTo>
                            <a:lnTo>
                              <a:pt x="13" y="148"/>
                            </a:lnTo>
                            <a:lnTo>
                              <a:pt x="11" y="143"/>
                            </a:lnTo>
                            <a:lnTo>
                              <a:pt x="8" y="137"/>
                            </a:lnTo>
                            <a:lnTo>
                              <a:pt x="5" y="128"/>
                            </a:lnTo>
                            <a:lnTo>
                              <a:pt x="4" y="117"/>
                            </a:lnTo>
                            <a:lnTo>
                              <a:pt x="2" y="104"/>
                            </a:lnTo>
                            <a:lnTo>
                              <a:pt x="1" y="91"/>
                            </a:lnTo>
                            <a:lnTo>
                              <a:pt x="1" y="74"/>
                            </a:lnTo>
                            <a:lnTo>
                              <a:pt x="0" y="58"/>
                            </a:lnTo>
                            <a:lnTo>
                              <a:pt x="1" y="44"/>
                            </a:lnTo>
                            <a:lnTo>
                              <a:pt x="2" y="32"/>
                            </a:lnTo>
                            <a:lnTo>
                              <a:pt x="3" y="21"/>
                            </a:lnTo>
                            <a:lnTo>
                              <a:pt x="5" y="12"/>
                            </a:lnTo>
                            <a:lnTo>
                              <a:pt x="8" y="4"/>
                            </a:lnTo>
                            <a:lnTo>
                              <a:pt x="11" y="1"/>
                            </a:lnTo>
                            <a:lnTo>
                              <a:pt x="14" y="0"/>
                            </a:lnTo>
                            <a:lnTo>
                              <a:pt x="18" y="1"/>
                            </a:lnTo>
                            <a:lnTo>
                              <a:pt x="21" y="4"/>
                            </a:lnTo>
                            <a:lnTo>
                              <a:pt x="23" y="12"/>
                            </a:lnTo>
                            <a:lnTo>
                              <a:pt x="25" y="20"/>
                            </a:lnTo>
                            <a:lnTo>
                              <a:pt x="28" y="32"/>
                            </a:lnTo>
                            <a:lnTo>
                              <a:pt x="29" y="44"/>
                            </a:lnTo>
                            <a:lnTo>
                              <a:pt x="30" y="58"/>
                            </a:lnTo>
                            <a:lnTo>
                              <a:pt x="30" y="73"/>
                            </a:lnTo>
                            <a:lnTo>
                              <a:pt x="30" y="73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grpSp>
                  <p:nvGrpSpPr>
                    <p:cNvPr id="2332" name="Group 19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88" y="41"/>
                      <a:ext cx="79" cy="59"/>
                      <a:chOff x="188" y="41"/>
                      <a:chExt cx="79" cy="59"/>
                    </a:xfrm>
                  </p:grpSpPr>
                  <p:sp>
                    <p:nvSpPr>
                      <p:cNvPr id="1223" name="Freeform 19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88" y="42"/>
                        <a:ext cx="27" cy="1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92" y="26"/>
                          </a:cxn>
                          <a:cxn ang="0">
                            <a:pos x="353" y="10"/>
                          </a:cxn>
                          <a:cxn ang="0">
                            <a:pos x="303" y="0"/>
                          </a:cxn>
                          <a:cxn ang="0">
                            <a:pos x="250" y="3"/>
                          </a:cxn>
                          <a:cxn ang="0">
                            <a:pos x="218" y="32"/>
                          </a:cxn>
                          <a:cxn ang="0">
                            <a:pos x="171" y="66"/>
                          </a:cxn>
                          <a:cxn ang="0">
                            <a:pos x="127" y="92"/>
                          </a:cxn>
                          <a:cxn ang="0">
                            <a:pos x="89" y="102"/>
                          </a:cxn>
                          <a:cxn ang="0">
                            <a:pos x="53" y="94"/>
                          </a:cxn>
                          <a:cxn ang="0">
                            <a:pos x="22" y="84"/>
                          </a:cxn>
                          <a:cxn ang="0">
                            <a:pos x="8" y="80"/>
                          </a:cxn>
                          <a:cxn ang="0">
                            <a:pos x="2" y="62"/>
                          </a:cxn>
                          <a:cxn ang="0">
                            <a:pos x="0" y="80"/>
                          </a:cxn>
                          <a:cxn ang="0">
                            <a:pos x="5" y="113"/>
                          </a:cxn>
                          <a:cxn ang="0">
                            <a:pos x="22" y="150"/>
                          </a:cxn>
                          <a:cxn ang="0">
                            <a:pos x="58" y="174"/>
                          </a:cxn>
                          <a:cxn ang="0">
                            <a:pos x="89" y="180"/>
                          </a:cxn>
                          <a:cxn ang="0">
                            <a:pos x="121" y="180"/>
                          </a:cxn>
                          <a:cxn ang="0">
                            <a:pos x="158" y="180"/>
                          </a:cxn>
                          <a:cxn ang="0">
                            <a:pos x="202" y="160"/>
                          </a:cxn>
                          <a:cxn ang="0">
                            <a:pos x="240" y="139"/>
                          </a:cxn>
                          <a:cxn ang="0">
                            <a:pos x="262" y="113"/>
                          </a:cxn>
                          <a:cxn ang="0">
                            <a:pos x="282" y="86"/>
                          </a:cxn>
                          <a:cxn ang="0">
                            <a:pos x="316" y="75"/>
                          </a:cxn>
                          <a:cxn ang="0">
                            <a:pos x="357" y="75"/>
                          </a:cxn>
                          <a:cxn ang="0">
                            <a:pos x="383" y="84"/>
                          </a:cxn>
                          <a:cxn ang="0">
                            <a:pos x="406" y="92"/>
                          </a:cxn>
                          <a:cxn ang="0">
                            <a:pos x="392" y="26"/>
                          </a:cxn>
                          <a:cxn ang="0">
                            <a:pos x="392" y="26"/>
                          </a:cxn>
                        </a:cxnLst>
                        <a:rect l="0" t="0" r="r" b="b"/>
                        <a:pathLst>
                          <a:path w="406" h="180">
                            <a:moveTo>
                              <a:pt x="392" y="26"/>
                            </a:moveTo>
                            <a:lnTo>
                              <a:pt x="353" y="10"/>
                            </a:lnTo>
                            <a:lnTo>
                              <a:pt x="303" y="0"/>
                            </a:lnTo>
                            <a:lnTo>
                              <a:pt x="250" y="3"/>
                            </a:lnTo>
                            <a:lnTo>
                              <a:pt x="218" y="32"/>
                            </a:lnTo>
                            <a:lnTo>
                              <a:pt x="171" y="66"/>
                            </a:lnTo>
                            <a:lnTo>
                              <a:pt x="127" y="92"/>
                            </a:lnTo>
                            <a:lnTo>
                              <a:pt x="89" y="102"/>
                            </a:lnTo>
                            <a:lnTo>
                              <a:pt x="53" y="94"/>
                            </a:lnTo>
                            <a:lnTo>
                              <a:pt x="22" y="84"/>
                            </a:lnTo>
                            <a:lnTo>
                              <a:pt x="8" y="80"/>
                            </a:lnTo>
                            <a:lnTo>
                              <a:pt x="2" y="62"/>
                            </a:lnTo>
                            <a:lnTo>
                              <a:pt x="0" y="80"/>
                            </a:lnTo>
                            <a:lnTo>
                              <a:pt x="5" y="113"/>
                            </a:lnTo>
                            <a:lnTo>
                              <a:pt x="22" y="150"/>
                            </a:lnTo>
                            <a:lnTo>
                              <a:pt x="58" y="174"/>
                            </a:lnTo>
                            <a:lnTo>
                              <a:pt x="89" y="180"/>
                            </a:lnTo>
                            <a:lnTo>
                              <a:pt x="121" y="180"/>
                            </a:lnTo>
                            <a:lnTo>
                              <a:pt x="158" y="180"/>
                            </a:lnTo>
                            <a:lnTo>
                              <a:pt x="202" y="160"/>
                            </a:lnTo>
                            <a:lnTo>
                              <a:pt x="240" y="139"/>
                            </a:lnTo>
                            <a:lnTo>
                              <a:pt x="262" y="113"/>
                            </a:lnTo>
                            <a:lnTo>
                              <a:pt x="282" y="86"/>
                            </a:lnTo>
                            <a:lnTo>
                              <a:pt x="316" y="75"/>
                            </a:lnTo>
                            <a:lnTo>
                              <a:pt x="357" y="75"/>
                            </a:lnTo>
                            <a:lnTo>
                              <a:pt x="383" y="84"/>
                            </a:lnTo>
                            <a:lnTo>
                              <a:pt x="406" y="92"/>
                            </a:lnTo>
                            <a:lnTo>
                              <a:pt x="392" y="26"/>
                            </a:lnTo>
                            <a:lnTo>
                              <a:pt x="392" y="26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24" name="Freeform 20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0" y="44"/>
                        <a:ext cx="27" cy="1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22"/>
                          </a:cxn>
                          <a:cxn ang="0">
                            <a:pos x="9" y="0"/>
                          </a:cxn>
                          <a:cxn ang="0">
                            <a:pos x="400" y="168"/>
                          </a:cxn>
                          <a:cxn ang="0">
                            <a:pos x="392" y="189"/>
                          </a:cxn>
                          <a:cxn ang="0">
                            <a:pos x="0" y="22"/>
                          </a:cxn>
                          <a:cxn ang="0">
                            <a:pos x="0" y="22"/>
                          </a:cxn>
                        </a:cxnLst>
                        <a:rect l="0" t="0" r="r" b="b"/>
                        <a:pathLst>
                          <a:path w="400" h="189">
                            <a:moveTo>
                              <a:pt x="0" y="22"/>
                            </a:moveTo>
                            <a:lnTo>
                              <a:pt x="9" y="0"/>
                            </a:lnTo>
                            <a:lnTo>
                              <a:pt x="400" y="168"/>
                            </a:lnTo>
                            <a:lnTo>
                              <a:pt x="392" y="189"/>
                            </a:lnTo>
                            <a:lnTo>
                              <a:pt x="0" y="22"/>
                            </a:lnTo>
                            <a:lnTo>
                              <a:pt x="0" y="22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25" name="Freeform 20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05" y="45"/>
                        <a:ext cx="15" cy="2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92" y="0"/>
                          </a:cxn>
                          <a:cxn ang="0">
                            <a:pos x="212" y="8"/>
                          </a:cxn>
                          <a:cxn ang="0">
                            <a:pos x="25" y="385"/>
                          </a:cxn>
                          <a:cxn ang="0">
                            <a:pos x="0" y="375"/>
                          </a:cxn>
                          <a:cxn ang="0">
                            <a:pos x="192" y="0"/>
                          </a:cxn>
                          <a:cxn ang="0">
                            <a:pos x="192" y="0"/>
                          </a:cxn>
                        </a:cxnLst>
                        <a:rect l="0" t="0" r="r" b="b"/>
                        <a:pathLst>
                          <a:path w="212" h="385">
                            <a:moveTo>
                              <a:pt x="192" y="0"/>
                            </a:moveTo>
                            <a:lnTo>
                              <a:pt x="212" y="8"/>
                            </a:lnTo>
                            <a:lnTo>
                              <a:pt x="25" y="385"/>
                            </a:lnTo>
                            <a:lnTo>
                              <a:pt x="0" y="375"/>
                            </a:lnTo>
                            <a:lnTo>
                              <a:pt x="192" y="0"/>
                            </a:lnTo>
                            <a:lnTo>
                              <a:pt x="192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26" name="Freeform 20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4" y="41"/>
                        <a:ext cx="34" cy="6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19"/>
                          </a:cxn>
                          <a:cxn ang="0">
                            <a:pos x="74" y="0"/>
                          </a:cxn>
                          <a:cxn ang="0">
                            <a:pos x="511" y="1098"/>
                          </a:cxn>
                          <a:cxn ang="0">
                            <a:pos x="427" y="1120"/>
                          </a:cxn>
                          <a:cxn ang="0">
                            <a:pos x="0" y="19"/>
                          </a:cxn>
                          <a:cxn ang="0">
                            <a:pos x="0" y="19"/>
                          </a:cxn>
                        </a:cxnLst>
                        <a:rect l="0" t="0" r="r" b="b"/>
                        <a:pathLst>
                          <a:path w="511" h="1120">
                            <a:moveTo>
                              <a:pt x="0" y="19"/>
                            </a:moveTo>
                            <a:lnTo>
                              <a:pt x="74" y="0"/>
                            </a:lnTo>
                            <a:lnTo>
                              <a:pt x="511" y="1098"/>
                            </a:lnTo>
                            <a:lnTo>
                              <a:pt x="427" y="1120"/>
                            </a:lnTo>
                            <a:lnTo>
                              <a:pt x="0" y="19"/>
                            </a:lnTo>
                            <a:lnTo>
                              <a:pt x="0" y="1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27" name="Freeform 20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4" y="51"/>
                        <a:ext cx="4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60" y="2"/>
                          </a:cxn>
                          <a:cxn ang="0">
                            <a:pos x="0" y="0"/>
                          </a:cxn>
                          <a:cxn ang="0">
                            <a:pos x="0" y="230"/>
                          </a:cxn>
                          <a:cxn ang="0">
                            <a:pos x="58" y="230"/>
                          </a:cxn>
                          <a:cxn ang="0">
                            <a:pos x="60" y="2"/>
                          </a:cxn>
                          <a:cxn ang="0">
                            <a:pos x="60" y="2"/>
                          </a:cxn>
                        </a:cxnLst>
                        <a:rect l="0" t="0" r="r" b="b"/>
                        <a:pathLst>
                          <a:path w="60" h="230">
                            <a:moveTo>
                              <a:pt x="60" y="2"/>
                            </a:moveTo>
                            <a:lnTo>
                              <a:pt x="0" y="0"/>
                            </a:lnTo>
                            <a:lnTo>
                              <a:pt x="0" y="230"/>
                            </a:lnTo>
                            <a:lnTo>
                              <a:pt x="58" y="230"/>
                            </a:lnTo>
                            <a:lnTo>
                              <a:pt x="60" y="2"/>
                            </a:lnTo>
                            <a:lnTo>
                              <a:pt x="60" y="2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28" name="Freeform 20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64" y="43"/>
                        <a:ext cx="2" cy="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8" y="59"/>
                          </a:cxn>
                          <a:cxn ang="0">
                            <a:pos x="28" y="59"/>
                          </a:cxn>
                          <a:cxn ang="0">
                            <a:pos x="27" y="72"/>
                          </a:cxn>
                          <a:cxn ang="0">
                            <a:pos x="26" y="83"/>
                          </a:cxn>
                          <a:cxn ang="0">
                            <a:pos x="24" y="92"/>
                          </a:cxn>
                          <a:cxn ang="0">
                            <a:pos x="22" y="101"/>
                          </a:cxn>
                          <a:cxn ang="0">
                            <a:pos x="19" y="109"/>
                          </a:cxn>
                          <a:cxn ang="0">
                            <a:pos x="17" y="113"/>
                          </a:cxn>
                          <a:cxn ang="0">
                            <a:pos x="14" y="117"/>
                          </a:cxn>
                          <a:cxn ang="0">
                            <a:pos x="11" y="118"/>
                          </a:cxn>
                          <a:cxn ang="0">
                            <a:pos x="9" y="117"/>
                          </a:cxn>
                          <a:cxn ang="0">
                            <a:pos x="7" y="113"/>
                          </a:cxn>
                          <a:cxn ang="0">
                            <a:pos x="5" y="108"/>
                          </a:cxn>
                          <a:cxn ang="0">
                            <a:pos x="2" y="100"/>
                          </a:cxn>
                          <a:cxn ang="0">
                            <a:pos x="1" y="91"/>
                          </a:cxn>
                          <a:cxn ang="0">
                            <a:pos x="0" y="81"/>
                          </a:cxn>
                          <a:cxn ang="0">
                            <a:pos x="0" y="70"/>
                          </a:cxn>
                          <a:cxn ang="0">
                            <a:pos x="0" y="58"/>
                          </a:cxn>
                          <a:cxn ang="0">
                            <a:pos x="1" y="47"/>
                          </a:cxn>
                          <a:cxn ang="0">
                            <a:pos x="4" y="35"/>
                          </a:cxn>
                          <a:cxn ang="0">
                            <a:pos x="5" y="25"/>
                          </a:cxn>
                          <a:cxn ang="0">
                            <a:pos x="7" y="16"/>
                          </a:cxn>
                          <a:cxn ang="0">
                            <a:pos x="9" y="10"/>
                          </a:cxn>
                          <a:cxn ang="0">
                            <a:pos x="12" y="4"/>
                          </a:cxn>
                          <a:cxn ang="0">
                            <a:pos x="15" y="1"/>
                          </a:cxn>
                          <a:cxn ang="0">
                            <a:pos x="17" y="0"/>
                          </a:cxn>
                          <a:cxn ang="0">
                            <a:pos x="20" y="1"/>
                          </a:cxn>
                          <a:cxn ang="0">
                            <a:pos x="22" y="5"/>
                          </a:cxn>
                          <a:cxn ang="0">
                            <a:pos x="25" y="11"/>
                          </a:cxn>
                          <a:cxn ang="0">
                            <a:pos x="27" y="18"/>
                          </a:cxn>
                          <a:cxn ang="0">
                            <a:pos x="27" y="26"/>
                          </a:cxn>
                          <a:cxn ang="0">
                            <a:pos x="28" y="37"/>
                          </a:cxn>
                          <a:cxn ang="0">
                            <a:pos x="28" y="48"/>
                          </a:cxn>
                          <a:cxn ang="0">
                            <a:pos x="28" y="59"/>
                          </a:cxn>
                          <a:cxn ang="0">
                            <a:pos x="28" y="59"/>
                          </a:cxn>
                        </a:cxnLst>
                        <a:rect l="0" t="0" r="r" b="b"/>
                        <a:pathLst>
                          <a:path w="28" h="118">
                            <a:moveTo>
                              <a:pt x="28" y="59"/>
                            </a:moveTo>
                            <a:lnTo>
                              <a:pt x="28" y="59"/>
                            </a:lnTo>
                            <a:lnTo>
                              <a:pt x="27" y="72"/>
                            </a:lnTo>
                            <a:lnTo>
                              <a:pt x="26" y="83"/>
                            </a:lnTo>
                            <a:lnTo>
                              <a:pt x="24" y="92"/>
                            </a:lnTo>
                            <a:lnTo>
                              <a:pt x="22" y="101"/>
                            </a:lnTo>
                            <a:lnTo>
                              <a:pt x="19" y="109"/>
                            </a:lnTo>
                            <a:lnTo>
                              <a:pt x="17" y="113"/>
                            </a:lnTo>
                            <a:lnTo>
                              <a:pt x="14" y="117"/>
                            </a:lnTo>
                            <a:lnTo>
                              <a:pt x="11" y="118"/>
                            </a:lnTo>
                            <a:lnTo>
                              <a:pt x="9" y="117"/>
                            </a:lnTo>
                            <a:lnTo>
                              <a:pt x="7" y="113"/>
                            </a:lnTo>
                            <a:lnTo>
                              <a:pt x="5" y="108"/>
                            </a:lnTo>
                            <a:lnTo>
                              <a:pt x="2" y="100"/>
                            </a:lnTo>
                            <a:lnTo>
                              <a:pt x="1" y="91"/>
                            </a:lnTo>
                            <a:lnTo>
                              <a:pt x="0" y="81"/>
                            </a:lnTo>
                            <a:lnTo>
                              <a:pt x="0" y="70"/>
                            </a:lnTo>
                            <a:lnTo>
                              <a:pt x="0" y="58"/>
                            </a:lnTo>
                            <a:lnTo>
                              <a:pt x="1" y="47"/>
                            </a:lnTo>
                            <a:lnTo>
                              <a:pt x="4" y="35"/>
                            </a:lnTo>
                            <a:lnTo>
                              <a:pt x="5" y="25"/>
                            </a:lnTo>
                            <a:lnTo>
                              <a:pt x="7" y="16"/>
                            </a:lnTo>
                            <a:lnTo>
                              <a:pt x="9" y="10"/>
                            </a:lnTo>
                            <a:lnTo>
                              <a:pt x="12" y="4"/>
                            </a:lnTo>
                            <a:lnTo>
                              <a:pt x="15" y="1"/>
                            </a:lnTo>
                            <a:lnTo>
                              <a:pt x="17" y="0"/>
                            </a:lnTo>
                            <a:lnTo>
                              <a:pt x="20" y="1"/>
                            </a:lnTo>
                            <a:lnTo>
                              <a:pt x="22" y="5"/>
                            </a:lnTo>
                            <a:lnTo>
                              <a:pt x="25" y="11"/>
                            </a:lnTo>
                            <a:lnTo>
                              <a:pt x="27" y="18"/>
                            </a:lnTo>
                            <a:lnTo>
                              <a:pt x="27" y="26"/>
                            </a:lnTo>
                            <a:lnTo>
                              <a:pt x="28" y="37"/>
                            </a:lnTo>
                            <a:lnTo>
                              <a:pt x="28" y="48"/>
                            </a:lnTo>
                            <a:lnTo>
                              <a:pt x="28" y="59"/>
                            </a:lnTo>
                            <a:lnTo>
                              <a:pt x="28" y="5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29" name="Freeform 20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3" y="41"/>
                        <a:ext cx="8" cy="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20" y="60"/>
                          </a:cxn>
                          <a:cxn ang="0">
                            <a:pos x="120" y="60"/>
                          </a:cxn>
                          <a:cxn ang="0">
                            <a:pos x="119" y="72"/>
                          </a:cxn>
                          <a:cxn ang="0">
                            <a:pos x="114" y="82"/>
                          </a:cxn>
                          <a:cxn ang="0">
                            <a:pos x="110" y="93"/>
                          </a:cxn>
                          <a:cxn ang="0">
                            <a:pos x="102" y="102"/>
                          </a:cxn>
                          <a:cxn ang="0">
                            <a:pos x="93" y="110"/>
                          </a:cxn>
                          <a:cxn ang="0">
                            <a:pos x="82" y="114"/>
                          </a:cxn>
                          <a:cxn ang="0">
                            <a:pos x="72" y="118"/>
                          </a:cxn>
                          <a:cxn ang="0">
                            <a:pos x="60" y="120"/>
                          </a:cxn>
                          <a:cxn ang="0">
                            <a:pos x="48" y="118"/>
                          </a:cxn>
                          <a:cxn ang="0">
                            <a:pos x="38" y="114"/>
                          </a:cxn>
                          <a:cxn ang="0">
                            <a:pos x="27" y="110"/>
                          </a:cxn>
                          <a:cxn ang="0">
                            <a:pos x="18" y="102"/>
                          </a:cxn>
                          <a:cxn ang="0">
                            <a:pos x="10" y="93"/>
                          </a:cxn>
                          <a:cxn ang="0">
                            <a:pos x="5" y="82"/>
                          </a:cxn>
                          <a:cxn ang="0">
                            <a:pos x="1" y="72"/>
                          </a:cxn>
                          <a:cxn ang="0">
                            <a:pos x="0" y="60"/>
                          </a:cxn>
                          <a:cxn ang="0">
                            <a:pos x="1" y="47"/>
                          </a:cxn>
                          <a:cxn ang="0">
                            <a:pos x="5" y="37"/>
                          </a:cxn>
                          <a:cxn ang="0">
                            <a:pos x="10" y="26"/>
                          </a:cxn>
                          <a:cxn ang="0">
                            <a:pos x="18" y="17"/>
                          </a:cxn>
                          <a:cxn ang="0">
                            <a:pos x="27" y="10"/>
                          </a:cxn>
                          <a:cxn ang="0">
                            <a:pos x="38" y="5"/>
                          </a:cxn>
                          <a:cxn ang="0">
                            <a:pos x="48" y="1"/>
                          </a:cxn>
                          <a:cxn ang="0">
                            <a:pos x="60" y="0"/>
                          </a:cxn>
                          <a:cxn ang="0">
                            <a:pos x="72" y="1"/>
                          </a:cxn>
                          <a:cxn ang="0">
                            <a:pos x="82" y="5"/>
                          </a:cxn>
                          <a:cxn ang="0">
                            <a:pos x="93" y="10"/>
                          </a:cxn>
                          <a:cxn ang="0">
                            <a:pos x="102" y="17"/>
                          </a:cxn>
                          <a:cxn ang="0">
                            <a:pos x="110" y="26"/>
                          </a:cxn>
                          <a:cxn ang="0">
                            <a:pos x="114" y="37"/>
                          </a:cxn>
                          <a:cxn ang="0">
                            <a:pos x="119" y="47"/>
                          </a:cxn>
                          <a:cxn ang="0">
                            <a:pos x="120" y="60"/>
                          </a:cxn>
                          <a:cxn ang="0">
                            <a:pos x="120" y="60"/>
                          </a:cxn>
                        </a:cxnLst>
                        <a:rect l="0" t="0" r="r" b="b"/>
                        <a:pathLst>
                          <a:path w="120" h="120">
                            <a:moveTo>
                              <a:pt x="120" y="60"/>
                            </a:moveTo>
                            <a:lnTo>
                              <a:pt x="120" y="60"/>
                            </a:lnTo>
                            <a:lnTo>
                              <a:pt x="119" y="72"/>
                            </a:lnTo>
                            <a:lnTo>
                              <a:pt x="114" y="82"/>
                            </a:lnTo>
                            <a:lnTo>
                              <a:pt x="110" y="93"/>
                            </a:lnTo>
                            <a:lnTo>
                              <a:pt x="102" y="102"/>
                            </a:lnTo>
                            <a:lnTo>
                              <a:pt x="93" y="110"/>
                            </a:lnTo>
                            <a:lnTo>
                              <a:pt x="82" y="114"/>
                            </a:lnTo>
                            <a:lnTo>
                              <a:pt x="72" y="118"/>
                            </a:lnTo>
                            <a:lnTo>
                              <a:pt x="60" y="120"/>
                            </a:lnTo>
                            <a:lnTo>
                              <a:pt x="48" y="118"/>
                            </a:lnTo>
                            <a:lnTo>
                              <a:pt x="38" y="114"/>
                            </a:lnTo>
                            <a:lnTo>
                              <a:pt x="27" y="110"/>
                            </a:lnTo>
                            <a:lnTo>
                              <a:pt x="18" y="102"/>
                            </a:lnTo>
                            <a:lnTo>
                              <a:pt x="10" y="93"/>
                            </a:lnTo>
                            <a:lnTo>
                              <a:pt x="5" y="82"/>
                            </a:lnTo>
                            <a:lnTo>
                              <a:pt x="1" y="72"/>
                            </a:lnTo>
                            <a:lnTo>
                              <a:pt x="0" y="60"/>
                            </a:lnTo>
                            <a:lnTo>
                              <a:pt x="1" y="47"/>
                            </a:lnTo>
                            <a:lnTo>
                              <a:pt x="5" y="37"/>
                            </a:lnTo>
                            <a:lnTo>
                              <a:pt x="10" y="26"/>
                            </a:lnTo>
                            <a:lnTo>
                              <a:pt x="18" y="17"/>
                            </a:lnTo>
                            <a:lnTo>
                              <a:pt x="27" y="10"/>
                            </a:lnTo>
                            <a:lnTo>
                              <a:pt x="38" y="5"/>
                            </a:lnTo>
                            <a:lnTo>
                              <a:pt x="48" y="1"/>
                            </a:lnTo>
                            <a:lnTo>
                              <a:pt x="60" y="0"/>
                            </a:lnTo>
                            <a:lnTo>
                              <a:pt x="72" y="1"/>
                            </a:lnTo>
                            <a:lnTo>
                              <a:pt x="82" y="5"/>
                            </a:lnTo>
                            <a:lnTo>
                              <a:pt x="93" y="10"/>
                            </a:lnTo>
                            <a:lnTo>
                              <a:pt x="102" y="17"/>
                            </a:lnTo>
                            <a:lnTo>
                              <a:pt x="110" y="26"/>
                            </a:lnTo>
                            <a:lnTo>
                              <a:pt x="114" y="37"/>
                            </a:lnTo>
                            <a:lnTo>
                              <a:pt x="119" y="47"/>
                            </a:lnTo>
                            <a:lnTo>
                              <a:pt x="120" y="60"/>
                            </a:lnTo>
                            <a:lnTo>
                              <a:pt x="120" y="6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56" name="Freeform 20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04" y="52"/>
                        <a:ext cx="46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687" y="42"/>
                          </a:cxn>
                          <a:cxn ang="0">
                            <a:pos x="25" y="281"/>
                          </a:cxn>
                          <a:cxn ang="0">
                            <a:pos x="23" y="285"/>
                          </a:cxn>
                          <a:cxn ang="0">
                            <a:pos x="14" y="281"/>
                          </a:cxn>
                          <a:cxn ang="0">
                            <a:pos x="12" y="281"/>
                          </a:cxn>
                          <a:cxn ang="0">
                            <a:pos x="12" y="278"/>
                          </a:cxn>
                          <a:cxn ang="0">
                            <a:pos x="4" y="272"/>
                          </a:cxn>
                          <a:cxn ang="0">
                            <a:pos x="4" y="265"/>
                          </a:cxn>
                          <a:cxn ang="0">
                            <a:pos x="0" y="260"/>
                          </a:cxn>
                          <a:cxn ang="0">
                            <a:pos x="4" y="256"/>
                          </a:cxn>
                          <a:cxn ang="0">
                            <a:pos x="4" y="248"/>
                          </a:cxn>
                          <a:cxn ang="0">
                            <a:pos x="10" y="246"/>
                          </a:cxn>
                          <a:cxn ang="0">
                            <a:pos x="677" y="0"/>
                          </a:cxn>
                          <a:cxn ang="0">
                            <a:pos x="680" y="7"/>
                          </a:cxn>
                          <a:cxn ang="0">
                            <a:pos x="682" y="10"/>
                          </a:cxn>
                          <a:cxn ang="0">
                            <a:pos x="689" y="17"/>
                          </a:cxn>
                          <a:cxn ang="0">
                            <a:pos x="689" y="26"/>
                          </a:cxn>
                          <a:cxn ang="0">
                            <a:pos x="695" y="31"/>
                          </a:cxn>
                          <a:cxn ang="0">
                            <a:pos x="695" y="38"/>
                          </a:cxn>
                          <a:cxn ang="0">
                            <a:pos x="689" y="42"/>
                          </a:cxn>
                          <a:cxn ang="0">
                            <a:pos x="687" y="42"/>
                          </a:cxn>
                          <a:cxn ang="0">
                            <a:pos x="687" y="42"/>
                          </a:cxn>
                        </a:cxnLst>
                        <a:rect l="0" t="0" r="r" b="b"/>
                        <a:pathLst>
                          <a:path w="695" h="285">
                            <a:moveTo>
                              <a:pt x="687" y="42"/>
                            </a:moveTo>
                            <a:lnTo>
                              <a:pt x="25" y="281"/>
                            </a:lnTo>
                            <a:lnTo>
                              <a:pt x="23" y="285"/>
                            </a:lnTo>
                            <a:lnTo>
                              <a:pt x="14" y="281"/>
                            </a:lnTo>
                            <a:lnTo>
                              <a:pt x="12" y="281"/>
                            </a:lnTo>
                            <a:lnTo>
                              <a:pt x="12" y="278"/>
                            </a:lnTo>
                            <a:lnTo>
                              <a:pt x="4" y="272"/>
                            </a:lnTo>
                            <a:lnTo>
                              <a:pt x="4" y="265"/>
                            </a:lnTo>
                            <a:lnTo>
                              <a:pt x="0" y="260"/>
                            </a:lnTo>
                            <a:lnTo>
                              <a:pt x="4" y="256"/>
                            </a:lnTo>
                            <a:lnTo>
                              <a:pt x="4" y="248"/>
                            </a:lnTo>
                            <a:lnTo>
                              <a:pt x="10" y="246"/>
                            </a:lnTo>
                            <a:lnTo>
                              <a:pt x="677" y="0"/>
                            </a:lnTo>
                            <a:lnTo>
                              <a:pt x="680" y="7"/>
                            </a:lnTo>
                            <a:lnTo>
                              <a:pt x="682" y="10"/>
                            </a:lnTo>
                            <a:lnTo>
                              <a:pt x="689" y="17"/>
                            </a:lnTo>
                            <a:lnTo>
                              <a:pt x="689" y="26"/>
                            </a:lnTo>
                            <a:lnTo>
                              <a:pt x="695" y="31"/>
                            </a:lnTo>
                            <a:lnTo>
                              <a:pt x="695" y="38"/>
                            </a:lnTo>
                            <a:lnTo>
                              <a:pt x="689" y="42"/>
                            </a:lnTo>
                            <a:lnTo>
                              <a:pt x="687" y="42"/>
                            </a:lnTo>
                            <a:lnTo>
                              <a:pt x="687" y="42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31" name="Freeform 20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46" y="78"/>
                        <a:ext cx="19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74" y="0"/>
                          </a:cxn>
                          <a:cxn ang="0">
                            <a:pos x="277" y="284"/>
                          </a:cxn>
                          <a:cxn ang="0">
                            <a:pos x="0" y="162"/>
                          </a:cxn>
                        </a:cxnLst>
                        <a:rect l="0" t="0" r="r" b="b"/>
                        <a:pathLst>
                          <a:path w="277" h="284">
                            <a:moveTo>
                              <a:pt x="74" y="0"/>
                            </a:moveTo>
                            <a:lnTo>
                              <a:pt x="277" y="284"/>
                            </a:lnTo>
                            <a:lnTo>
                              <a:pt x="0" y="162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32" name="Freeform 20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4" y="86"/>
                        <a:ext cx="11" cy="1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60" y="106"/>
                          </a:cxn>
                          <a:cxn ang="0">
                            <a:pos x="165" y="205"/>
                          </a:cxn>
                        </a:cxnLst>
                        <a:rect l="0" t="0" r="r" b="b"/>
                        <a:pathLst>
                          <a:path w="165" h="205">
                            <a:moveTo>
                              <a:pt x="0" y="0"/>
                            </a:moveTo>
                            <a:lnTo>
                              <a:pt x="60" y="106"/>
                            </a:lnTo>
                            <a:lnTo>
                              <a:pt x="165" y="205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57" name="Freeform 20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45" y="62"/>
                        <a:ext cx="1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0" y="51"/>
                          </a:cxn>
                          <a:cxn ang="0">
                            <a:pos x="14" y="139"/>
                          </a:cxn>
                        </a:cxnLst>
                        <a:rect l="0" t="0" r="r" b="b"/>
                        <a:pathLst>
                          <a:path w="14" h="139">
                            <a:moveTo>
                              <a:pt x="0" y="0"/>
                            </a:moveTo>
                            <a:lnTo>
                              <a:pt x="0" y="51"/>
                            </a:lnTo>
                            <a:lnTo>
                              <a:pt x="14" y="139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grpSp>
                  <p:nvGrpSpPr>
                    <p:cNvPr id="2333" name="Group 21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8" y="58"/>
                      <a:ext cx="50" cy="63"/>
                      <a:chOff x="378" y="58"/>
                      <a:chExt cx="50" cy="63"/>
                    </a:xfrm>
                  </p:grpSpPr>
                  <p:sp>
                    <p:nvSpPr>
                      <p:cNvPr id="1235" name="Freeform 21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88" y="106"/>
                        <a:ext cx="15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28" y="0"/>
                          </a:cxn>
                          <a:cxn ang="0">
                            <a:pos x="16" y="84"/>
                          </a:cxn>
                          <a:cxn ang="0">
                            <a:pos x="0" y="85"/>
                          </a:cxn>
                          <a:cxn ang="0">
                            <a:pos x="0" y="115"/>
                          </a:cxn>
                          <a:cxn ang="0">
                            <a:pos x="3" y="138"/>
                          </a:cxn>
                          <a:cxn ang="0">
                            <a:pos x="12" y="164"/>
                          </a:cxn>
                          <a:cxn ang="0">
                            <a:pos x="16" y="183"/>
                          </a:cxn>
                          <a:cxn ang="0">
                            <a:pos x="35" y="209"/>
                          </a:cxn>
                          <a:cxn ang="0">
                            <a:pos x="49" y="235"/>
                          </a:cxn>
                          <a:cxn ang="0">
                            <a:pos x="78" y="260"/>
                          </a:cxn>
                          <a:cxn ang="0">
                            <a:pos x="101" y="274"/>
                          </a:cxn>
                          <a:cxn ang="0">
                            <a:pos x="119" y="280"/>
                          </a:cxn>
                          <a:cxn ang="0">
                            <a:pos x="228" y="0"/>
                          </a:cxn>
                          <a:cxn ang="0">
                            <a:pos x="228" y="0"/>
                          </a:cxn>
                        </a:cxnLst>
                        <a:rect l="0" t="0" r="r" b="b"/>
                        <a:pathLst>
                          <a:path w="228" h="280">
                            <a:moveTo>
                              <a:pt x="228" y="0"/>
                            </a:moveTo>
                            <a:lnTo>
                              <a:pt x="16" y="84"/>
                            </a:lnTo>
                            <a:lnTo>
                              <a:pt x="0" y="85"/>
                            </a:lnTo>
                            <a:lnTo>
                              <a:pt x="0" y="115"/>
                            </a:lnTo>
                            <a:lnTo>
                              <a:pt x="3" y="138"/>
                            </a:lnTo>
                            <a:lnTo>
                              <a:pt x="12" y="164"/>
                            </a:lnTo>
                            <a:lnTo>
                              <a:pt x="16" y="183"/>
                            </a:lnTo>
                            <a:lnTo>
                              <a:pt x="35" y="209"/>
                            </a:lnTo>
                            <a:lnTo>
                              <a:pt x="49" y="235"/>
                            </a:lnTo>
                            <a:lnTo>
                              <a:pt x="78" y="260"/>
                            </a:lnTo>
                            <a:lnTo>
                              <a:pt x="101" y="274"/>
                            </a:lnTo>
                            <a:lnTo>
                              <a:pt x="119" y="280"/>
                            </a:lnTo>
                            <a:lnTo>
                              <a:pt x="228" y="0"/>
                            </a:lnTo>
                            <a:lnTo>
                              <a:pt x="228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59" name="Freeform 21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85" y="66"/>
                        <a:ext cx="41" cy="2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614" y="0"/>
                          </a:cxn>
                          <a:cxn ang="0">
                            <a:pos x="424" y="468"/>
                          </a:cxn>
                          <a:cxn ang="0">
                            <a:pos x="0" y="302"/>
                          </a:cxn>
                          <a:cxn ang="0">
                            <a:pos x="88" y="88"/>
                          </a:cxn>
                          <a:cxn ang="0">
                            <a:pos x="614" y="0"/>
                          </a:cxn>
                          <a:cxn ang="0">
                            <a:pos x="614" y="0"/>
                          </a:cxn>
                        </a:cxnLst>
                        <a:rect l="0" t="0" r="r" b="b"/>
                        <a:pathLst>
                          <a:path w="614" h="468">
                            <a:moveTo>
                              <a:pt x="614" y="0"/>
                            </a:moveTo>
                            <a:lnTo>
                              <a:pt x="424" y="468"/>
                            </a:lnTo>
                            <a:lnTo>
                              <a:pt x="0" y="302"/>
                            </a:lnTo>
                            <a:lnTo>
                              <a:pt x="88" y="88"/>
                            </a:lnTo>
                            <a:lnTo>
                              <a:pt x="614" y="0"/>
                            </a:lnTo>
                            <a:lnTo>
                              <a:pt x="614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60" name="Freeform 21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84" y="71"/>
                        <a:ext cx="9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6" y="22"/>
                          </a:cxn>
                          <a:cxn ang="0">
                            <a:pos x="85" y="0"/>
                          </a:cxn>
                          <a:cxn ang="0">
                            <a:pos x="0" y="212"/>
                          </a:cxn>
                          <a:cxn ang="0">
                            <a:pos x="51" y="230"/>
                          </a:cxn>
                          <a:cxn ang="0">
                            <a:pos x="136" y="22"/>
                          </a:cxn>
                          <a:cxn ang="0">
                            <a:pos x="136" y="22"/>
                          </a:cxn>
                        </a:cxnLst>
                        <a:rect l="0" t="0" r="r" b="b"/>
                        <a:pathLst>
                          <a:path w="136" h="230">
                            <a:moveTo>
                              <a:pt x="136" y="22"/>
                            </a:moveTo>
                            <a:lnTo>
                              <a:pt x="85" y="0"/>
                            </a:lnTo>
                            <a:lnTo>
                              <a:pt x="0" y="212"/>
                            </a:lnTo>
                            <a:lnTo>
                              <a:pt x="51" y="230"/>
                            </a:lnTo>
                            <a:lnTo>
                              <a:pt x="136" y="22"/>
                            </a:lnTo>
                            <a:lnTo>
                              <a:pt x="136" y="22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38" name="Freeform 2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3" y="74"/>
                        <a:ext cx="9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7" y="20"/>
                          </a:cxn>
                          <a:cxn ang="0">
                            <a:pos x="82" y="0"/>
                          </a:cxn>
                          <a:cxn ang="0">
                            <a:pos x="0" y="206"/>
                          </a:cxn>
                          <a:cxn ang="0">
                            <a:pos x="53" y="229"/>
                          </a:cxn>
                          <a:cxn ang="0">
                            <a:pos x="137" y="20"/>
                          </a:cxn>
                          <a:cxn ang="0">
                            <a:pos x="137" y="20"/>
                          </a:cxn>
                        </a:cxnLst>
                        <a:rect l="0" t="0" r="r" b="b"/>
                        <a:pathLst>
                          <a:path w="137" h="229">
                            <a:moveTo>
                              <a:pt x="137" y="20"/>
                            </a:moveTo>
                            <a:lnTo>
                              <a:pt x="82" y="0"/>
                            </a:lnTo>
                            <a:lnTo>
                              <a:pt x="0" y="206"/>
                            </a:lnTo>
                            <a:lnTo>
                              <a:pt x="53" y="229"/>
                            </a:lnTo>
                            <a:lnTo>
                              <a:pt x="137" y="20"/>
                            </a:lnTo>
                            <a:lnTo>
                              <a:pt x="137" y="2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39" name="Freeform 21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80" y="90"/>
                        <a:ext cx="26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86" y="51"/>
                          </a:cxn>
                          <a:cxn ang="0">
                            <a:pos x="360" y="102"/>
                          </a:cxn>
                          <a:cxn ang="0">
                            <a:pos x="282" y="154"/>
                          </a:cxn>
                          <a:cxn ang="0">
                            <a:pos x="0" y="129"/>
                          </a:cxn>
                          <a:cxn ang="0">
                            <a:pos x="25" y="0"/>
                          </a:cxn>
                          <a:cxn ang="0">
                            <a:pos x="51" y="0"/>
                          </a:cxn>
                          <a:cxn ang="0">
                            <a:pos x="51" y="0"/>
                          </a:cxn>
                        </a:cxnLst>
                        <a:rect l="0" t="0" r="r" b="b"/>
                        <a:pathLst>
                          <a:path w="386" h="154">
                            <a:moveTo>
                              <a:pt x="386" y="51"/>
                            </a:moveTo>
                            <a:lnTo>
                              <a:pt x="360" y="102"/>
                            </a:lnTo>
                            <a:lnTo>
                              <a:pt x="282" y="154"/>
                            </a:lnTo>
                            <a:lnTo>
                              <a:pt x="0" y="129"/>
                            </a:lnTo>
                            <a:lnTo>
                              <a:pt x="25" y="0"/>
                            </a:lnTo>
                            <a:lnTo>
                              <a:pt x="51" y="0"/>
                            </a:lnTo>
                            <a:lnTo>
                              <a:pt x="51" y="0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40" name="Freeform 21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81" y="100"/>
                        <a:ext cx="27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03" y="0"/>
                          </a:cxn>
                          <a:cxn ang="0">
                            <a:pos x="37" y="98"/>
                          </a:cxn>
                          <a:cxn ang="0">
                            <a:pos x="15" y="111"/>
                          </a:cxn>
                          <a:cxn ang="0">
                            <a:pos x="0" y="152"/>
                          </a:cxn>
                          <a:cxn ang="0">
                            <a:pos x="17" y="174"/>
                          </a:cxn>
                          <a:cxn ang="0">
                            <a:pos x="31" y="198"/>
                          </a:cxn>
                          <a:cxn ang="0">
                            <a:pos x="80" y="217"/>
                          </a:cxn>
                          <a:cxn ang="0">
                            <a:pos x="133" y="217"/>
                          </a:cxn>
                          <a:cxn ang="0">
                            <a:pos x="215" y="196"/>
                          </a:cxn>
                          <a:cxn ang="0">
                            <a:pos x="256" y="182"/>
                          </a:cxn>
                          <a:cxn ang="0">
                            <a:pos x="347" y="134"/>
                          </a:cxn>
                          <a:cxn ang="0">
                            <a:pos x="403" y="0"/>
                          </a:cxn>
                          <a:cxn ang="0">
                            <a:pos x="403" y="0"/>
                          </a:cxn>
                        </a:cxnLst>
                        <a:rect l="0" t="0" r="r" b="b"/>
                        <a:pathLst>
                          <a:path w="403" h="217">
                            <a:moveTo>
                              <a:pt x="403" y="0"/>
                            </a:moveTo>
                            <a:lnTo>
                              <a:pt x="37" y="98"/>
                            </a:lnTo>
                            <a:lnTo>
                              <a:pt x="15" y="111"/>
                            </a:lnTo>
                            <a:lnTo>
                              <a:pt x="0" y="152"/>
                            </a:lnTo>
                            <a:lnTo>
                              <a:pt x="17" y="174"/>
                            </a:lnTo>
                            <a:lnTo>
                              <a:pt x="31" y="198"/>
                            </a:lnTo>
                            <a:lnTo>
                              <a:pt x="80" y="217"/>
                            </a:lnTo>
                            <a:lnTo>
                              <a:pt x="133" y="217"/>
                            </a:lnTo>
                            <a:lnTo>
                              <a:pt x="215" y="196"/>
                            </a:lnTo>
                            <a:lnTo>
                              <a:pt x="256" y="182"/>
                            </a:lnTo>
                            <a:lnTo>
                              <a:pt x="347" y="134"/>
                            </a:lnTo>
                            <a:lnTo>
                              <a:pt x="403" y="0"/>
                            </a:lnTo>
                            <a:lnTo>
                              <a:pt x="403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41" name="Freeform 21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78" y="94"/>
                        <a:ext cx="34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501" y="0"/>
                          </a:cxn>
                          <a:cxn ang="0">
                            <a:pos x="54" y="31"/>
                          </a:cxn>
                          <a:cxn ang="0">
                            <a:pos x="17" y="73"/>
                          </a:cxn>
                          <a:cxn ang="0">
                            <a:pos x="0" y="136"/>
                          </a:cxn>
                          <a:cxn ang="0">
                            <a:pos x="27" y="187"/>
                          </a:cxn>
                          <a:cxn ang="0">
                            <a:pos x="70" y="212"/>
                          </a:cxn>
                          <a:cxn ang="0">
                            <a:pos x="156" y="226"/>
                          </a:cxn>
                          <a:cxn ang="0">
                            <a:pos x="227" y="226"/>
                          </a:cxn>
                          <a:cxn ang="0">
                            <a:pos x="269" y="212"/>
                          </a:cxn>
                          <a:cxn ang="0">
                            <a:pos x="348" y="166"/>
                          </a:cxn>
                          <a:cxn ang="0">
                            <a:pos x="451" y="104"/>
                          </a:cxn>
                          <a:cxn ang="0">
                            <a:pos x="501" y="0"/>
                          </a:cxn>
                          <a:cxn ang="0">
                            <a:pos x="501" y="0"/>
                          </a:cxn>
                        </a:cxnLst>
                        <a:rect l="0" t="0" r="r" b="b"/>
                        <a:pathLst>
                          <a:path w="501" h="226">
                            <a:moveTo>
                              <a:pt x="501" y="0"/>
                            </a:moveTo>
                            <a:lnTo>
                              <a:pt x="54" y="31"/>
                            </a:lnTo>
                            <a:lnTo>
                              <a:pt x="17" y="73"/>
                            </a:lnTo>
                            <a:lnTo>
                              <a:pt x="0" y="136"/>
                            </a:lnTo>
                            <a:lnTo>
                              <a:pt x="27" y="187"/>
                            </a:lnTo>
                            <a:lnTo>
                              <a:pt x="70" y="212"/>
                            </a:lnTo>
                            <a:lnTo>
                              <a:pt x="156" y="226"/>
                            </a:lnTo>
                            <a:lnTo>
                              <a:pt x="227" y="226"/>
                            </a:lnTo>
                            <a:lnTo>
                              <a:pt x="269" y="212"/>
                            </a:lnTo>
                            <a:lnTo>
                              <a:pt x="348" y="166"/>
                            </a:lnTo>
                            <a:lnTo>
                              <a:pt x="451" y="104"/>
                            </a:lnTo>
                            <a:lnTo>
                              <a:pt x="501" y="0"/>
                            </a:lnTo>
                            <a:lnTo>
                              <a:pt x="501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61" name="Freeform 21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78" y="83"/>
                        <a:ext cx="35" cy="1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521" y="163"/>
                          </a:cxn>
                          <a:cxn ang="0">
                            <a:pos x="92" y="0"/>
                          </a:cxn>
                          <a:cxn ang="0">
                            <a:pos x="46" y="61"/>
                          </a:cxn>
                          <a:cxn ang="0">
                            <a:pos x="9" y="139"/>
                          </a:cxn>
                          <a:cxn ang="0">
                            <a:pos x="0" y="201"/>
                          </a:cxn>
                          <a:cxn ang="0">
                            <a:pos x="50" y="274"/>
                          </a:cxn>
                          <a:cxn ang="0">
                            <a:pos x="141" y="305"/>
                          </a:cxn>
                          <a:cxn ang="0">
                            <a:pos x="233" y="310"/>
                          </a:cxn>
                          <a:cxn ang="0">
                            <a:pos x="309" y="287"/>
                          </a:cxn>
                          <a:cxn ang="0">
                            <a:pos x="383" y="254"/>
                          </a:cxn>
                          <a:cxn ang="0">
                            <a:pos x="521" y="163"/>
                          </a:cxn>
                          <a:cxn ang="0">
                            <a:pos x="521" y="163"/>
                          </a:cxn>
                        </a:cxnLst>
                        <a:rect l="0" t="0" r="r" b="b"/>
                        <a:pathLst>
                          <a:path w="521" h="310">
                            <a:moveTo>
                              <a:pt x="521" y="163"/>
                            </a:moveTo>
                            <a:lnTo>
                              <a:pt x="92" y="0"/>
                            </a:lnTo>
                            <a:lnTo>
                              <a:pt x="46" y="61"/>
                            </a:lnTo>
                            <a:lnTo>
                              <a:pt x="9" y="139"/>
                            </a:lnTo>
                            <a:lnTo>
                              <a:pt x="0" y="201"/>
                            </a:lnTo>
                            <a:lnTo>
                              <a:pt x="50" y="274"/>
                            </a:lnTo>
                            <a:lnTo>
                              <a:pt x="141" y="305"/>
                            </a:lnTo>
                            <a:lnTo>
                              <a:pt x="233" y="310"/>
                            </a:lnTo>
                            <a:lnTo>
                              <a:pt x="309" y="287"/>
                            </a:lnTo>
                            <a:lnTo>
                              <a:pt x="383" y="254"/>
                            </a:lnTo>
                            <a:lnTo>
                              <a:pt x="521" y="163"/>
                            </a:lnTo>
                            <a:lnTo>
                              <a:pt x="521" y="163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43" name="Freeform 21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04" y="77"/>
                        <a:ext cx="9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41" y="29"/>
                          </a:cxn>
                          <a:cxn ang="0">
                            <a:pos x="83" y="0"/>
                          </a:cxn>
                          <a:cxn ang="0">
                            <a:pos x="0" y="212"/>
                          </a:cxn>
                          <a:cxn ang="0">
                            <a:pos x="60" y="238"/>
                          </a:cxn>
                          <a:cxn ang="0">
                            <a:pos x="141" y="29"/>
                          </a:cxn>
                          <a:cxn ang="0">
                            <a:pos x="141" y="29"/>
                          </a:cxn>
                        </a:cxnLst>
                        <a:rect l="0" t="0" r="r" b="b"/>
                        <a:pathLst>
                          <a:path w="141" h="238">
                            <a:moveTo>
                              <a:pt x="141" y="29"/>
                            </a:moveTo>
                            <a:lnTo>
                              <a:pt x="83" y="0"/>
                            </a:lnTo>
                            <a:lnTo>
                              <a:pt x="0" y="212"/>
                            </a:lnTo>
                            <a:lnTo>
                              <a:pt x="60" y="238"/>
                            </a:lnTo>
                            <a:lnTo>
                              <a:pt x="141" y="29"/>
                            </a:lnTo>
                            <a:lnTo>
                              <a:pt x="141" y="2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44" name="Freeform 22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5" y="91"/>
                        <a:ext cx="17" cy="3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16" y="0"/>
                          </a:cxn>
                          <a:cxn ang="0">
                            <a:pos x="262" y="22"/>
                          </a:cxn>
                          <a:cxn ang="0">
                            <a:pos x="44" y="569"/>
                          </a:cxn>
                          <a:cxn ang="0">
                            <a:pos x="0" y="549"/>
                          </a:cxn>
                          <a:cxn ang="0">
                            <a:pos x="216" y="0"/>
                          </a:cxn>
                          <a:cxn ang="0">
                            <a:pos x="216" y="0"/>
                          </a:cxn>
                        </a:cxnLst>
                        <a:rect l="0" t="0" r="r" b="b"/>
                        <a:pathLst>
                          <a:path w="262" h="569">
                            <a:moveTo>
                              <a:pt x="216" y="0"/>
                            </a:moveTo>
                            <a:lnTo>
                              <a:pt x="262" y="22"/>
                            </a:lnTo>
                            <a:lnTo>
                              <a:pt x="44" y="569"/>
                            </a:lnTo>
                            <a:lnTo>
                              <a:pt x="0" y="549"/>
                            </a:lnTo>
                            <a:lnTo>
                              <a:pt x="216" y="0"/>
                            </a:lnTo>
                            <a:lnTo>
                              <a:pt x="21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45" name="Freeform 22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82" y="80"/>
                        <a:ext cx="31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" y="54"/>
                          </a:cxn>
                          <a:cxn ang="0">
                            <a:pos x="2" y="53"/>
                          </a:cxn>
                          <a:cxn ang="0">
                            <a:pos x="0" y="47"/>
                          </a:cxn>
                          <a:cxn ang="0">
                            <a:pos x="0" y="42"/>
                          </a:cxn>
                          <a:cxn ang="0">
                            <a:pos x="0" y="41"/>
                          </a:cxn>
                          <a:cxn ang="0">
                            <a:pos x="0" y="31"/>
                          </a:cxn>
                          <a:cxn ang="0">
                            <a:pos x="2" y="20"/>
                          </a:cxn>
                          <a:cxn ang="0">
                            <a:pos x="2" y="12"/>
                          </a:cxn>
                          <a:cxn ang="0">
                            <a:pos x="11" y="8"/>
                          </a:cxn>
                          <a:cxn ang="0">
                            <a:pos x="21" y="0"/>
                          </a:cxn>
                          <a:cxn ang="0">
                            <a:pos x="22" y="0"/>
                          </a:cxn>
                          <a:cxn ang="0">
                            <a:pos x="469" y="174"/>
                          </a:cxn>
                          <a:cxn ang="0">
                            <a:pos x="448" y="231"/>
                          </a:cxn>
                          <a:cxn ang="0">
                            <a:pos x="8" y="54"/>
                          </a:cxn>
                          <a:cxn ang="0">
                            <a:pos x="8" y="54"/>
                          </a:cxn>
                        </a:cxnLst>
                        <a:rect l="0" t="0" r="r" b="b"/>
                        <a:pathLst>
                          <a:path w="469" h="231">
                            <a:moveTo>
                              <a:pt x="8" y="54"/>
                            </a:moveTo>
                            <a:lnTo>
                              <a:pt x="2" y="53"/>
                            </a:lnTo>
                            <a:lnTo>
                              <a:pt x="0" y="47"/>
                            </a:lnTo>
                            <a:lnTo>
                              <a:pt x="0" y="42"/>
                            </a:lnTo>
                            <a:lnTo>
                              <a:pt x="0" y="41"/>
                            </a:lnTo>
                            <a:lnTo>
                              <a:pt x="0" y="31"/>
                            </a:lnTo>
                            <a:lnTo>
                              <a:pt x="2" y="20"/>
                            </a:lnTo>
                            <a:lnTo>
                              <a:pt x="2" y="12"/>
                            </a:lnTo>
                            <a:lnTo>
                              <a:pt x="11" y="8"/>
                            </a:lnTo>
                            <a:lnTo>
                              <a:pt x="21" y="0"/>
                            </a:lnTo>
                            <a:lnTo>
                              <a:pt x="22" y="0"/>
                            </a:lnTo>
                            <a:lnTo>
                              <a:pt x="469" y="174"/>
                            </a:lnTo>
                            <a:lnTo>
                              <a:pt x="448" y="231"/>
                            </a:lnTo>
                            <a:lnTo>
                              <a:pt x="8" y="54"/>
                            </a:lnTo>
                            <a:lnTo>
                              <a:pt x="8" y="54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62" name="Freeform 22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85" y="74"/>
                        <a:ext cx="32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50" y="233"/>
                          </a:cxn>
                          <a:cxn ang="0">
                            <a:pos x="14" y="56"/>
                          </a:cxn>
                          <a:cxn ang="0">
                            <a:pos x="3" y="53"/>
                          </a:cxn>
                          <a:cxn ang="0">
                            <a:pos x="0" y="43"/>
                          </a:cxn>
                          <a:cxn ang="0">
                            <a:pos x="0" y="38"/>
                          </a:cxn>
                          <a:cxn ang="0">
                            <a:pos x="0" y="33"/>
                          </a:cxn>
                          <a:cxn ang="0">
                            <a:pos x="1" y="26"/>
                          </a:cxn>
                          <a:cxn ang="0">
                            <a:pos x="1" y="15"/>
                          </a:cxn>
                          <a:cxn ang="0">
                            <a:pos x="6" y="12"/>
                          </a:cxn>
                          <a:cxn ang="0">
                            <a:pos x="15" y="4"/>
                          </a:cxn>
                          <a:cxn ang="0">
                            <a:pos x="20" y="0"/>
                          </a:cxn>
                          <a:cxn ang="0">
                            <a:pos x="25" y="0"/>
                          </a:cxn>
                          <a:cxn ang="0">
                            <a:pos x="472" y="180"/>
                          </a:cxn>
                          <a:cxn ang="0">
                            <a:pos x="450" y="233"/>
                          </a:cxn>
                          <a:cxn ang="0">
                            <a:pos x="450" y="233"/>
                          </a:cxn>
                        </a:cxnLst>
                        <a:rect l="0" t="0" r="r" b="b"/>
                        <a:pathLst>
                          <a:path w="472" h="233">
                            <a:moveTo>
                              <a:pt x="450" y="233"/>
                            </a:moveTo>
                            <a:lnTo>
                              <a:pt x="14" y="56"/>
                            </a:lnTo>
                            <a:lnTo>
                              <a:pt x="3" y="53"/>
                            </a:lnTo>
                            <a:lnTo>
                              <a:pt x="0" y="43"/>
                            </a:lnTo>
                            <a:lnTo>
                              <a:pt x="0" y="38"/>
                            </a:lnTo>
                            <a:lnTo>
                              <a:pt x="0" y="33"/>
                            </a:lnTo>
                            <a:lnTo>
                              <a:pt x="1" y="26"/>
                            </a:lnTo>
                            <a:lnTo>
                              <a:pt x="1" y="15"/>
                            </a:lnTo>
                            <a:lnTo>
                              <a:pt x="6" y="12"/>
                            </a:lnTo>
                            <a:lnTo>
                              <a:pt x="15" y="4"/>
                            </a:lnTo>
                            <a:lnTo>
                              <a:pt x="20" y="0"/>
                            </a:lnTo>
                            <a:lnTo>
                              <a:pt x="25" y="0"/>
                            </a:lnTo>
                            <a:lnTo>
                              <a:pt x="472" y="180"/>
                            </a:lnTo>
                            <a:lnTo>
                              <a:pt x="450" y="233"/>
                            </a:lnTo>
                            <a:lnTo>
                              <a:pt x="450" y="233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47" name="Freeform 22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13" y="72"/>
                        <a:ext cx="8" cy="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21" y="50"/>
                          </a:cxn>
                          <a:cxn ang="0">
                            <a:pos x="96" y="62"/>
                          </a:cxn>
                          <a:cxn ang="0">
                            <a:pos x="63" y="62"/>
                          </a:cxn>
                          <a:cxn ang="0">
                            <a:pos x="34" y="50"/>
                          </a:cxn>
                          <a:cxn ang="0">
                            <a:pos x="18" y="27"/>
                          </a:cxn>
                          <a:cxn ang="0">
                            <a:pos x="8" y="0"/>
                          </a:cxn>
                          <a:cxn ang="0">
                            <a:pos x="0" y="30"/>
                          </a:cxn>
                          <a:cxn ang="0">
                            <a:pos x="18" y="62"/>
                          </a:cxn>
                          <a:cxn ang="0">
                            <a:pos x="53" y="91"/>
                          </a:cxn>
                          <a:cxn ang="0">
                            <a:pos x="104" y="94"/>
                          </a:cxn>
                          <a:cxn ang="0">
                            <a:pos x="121" y="50"/>
                          </a:cxn>
                          <a:cxn ang="0">
                            <a:pos x="121" y="50"/>
                          </a:cxn>
                        </a:cxnLst>
                        <a:rect l="0" t="0" r="r" b="b"/>
                        <a:pathLst>
                          <a:path w="121" h="94">
                            <a:moveTo>
                              <a:pt x="121" y="50"/>
                            </a:moveTo>
                            <a:lnTo>
                              <a:pt x="96" y="62"/>
                            </a:lnTo>
                            <a:lnTo>
                              <a:pt x="63" y="62"/>
                            </a:lnTo>
                            <a:lnTo>
                              <a:pt x="34" y="50"/>
                            </a:lnTo>
                            <a:lnTo>
                              <a:pt x="18" y="27"/>
                            </a:lnTo>
                            <a:lnTo>
                              <a:pt x="8" y="0"/>
                            </a:lnTo>
                            <a:lnTo>
                              <a:pt x="0" y="30"/>
                            </a:lnTo>
                            <a:lnTo>
                              <a:pt x="18" y="62"/>
                            </a:lnTo>
                            <a:lnTo>
                              <a:pt x="53" y="91"/>
                            </a:lnTo>
                            <a:lnTo>
                              <a:pt x="104" y="94"/>
                            </a:lnTo>
                            <a:lnTo>
                              <a:pt x="121" y="50"/>
                            </a:lnTo>
                            <a:lnTo>
                              <a:pt x="121" y="5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48" name="Freeform 22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1" y="62"/>
                        <a:ext cx="34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7" y="87"/>
                          </a:cxn>
                          <a:cxn ang="0">
                            <a:pos x="108" y="30"/>
                          </a:cxn>
                          <a:cxn ang="0">
                            <a:pos x="220" y="4"/>
                          </a:cxn>
                          <a:cxn ang="0">
                            <a:pos x="337" y="0"/>
                          </a:cxn>
                          <a:cxn ang="0">
                            <a:pos x="407" y="27"/>
                          </a:cxn>
                          <a:cxn ang="0">
                            <a:pos x="518" y="70"/>
                          </a:cxn>
                          <a:cxn ang="0">
                            <a:pos x="455" y="226"/>
                          </a:cxn>
                          <a:cxn ang="0">
                            <a:pos x="410" y="223"/>
                          </a:cxn>
                          <a:cxn ang="0">
                            <a:pos x="370" y="211"/>
                          </a:cxn>
                          <a:cxn ang="0">
                            <a:pos x="333" y="198"/>
                          </a:cxn>
                          <a:cxn ang="0">
                            <a:pos x="303" y="141"/>
                          </a:cxn>
                          <a:cxn ang="0">
                            <a:pos x="257" y="171"/>
                          </a:cxn>
                          <a:cxn ang="0">
                            <a:pos x="226" y="171"/>
                          </a:cxn>
                          <a:cxn ang="0">
                            <a:pos x="182" y="163"/>
                          </a:cxn>
                          <a:cxn ang="0">
                            <a:pos x="156" y="127"/>
                          </a:cxn>
                          <a:cxn ang="0">
                            <a:pos x="143" y="163"/>
                          </a:cxn>
                          <a:cxn ang="0">
                            <a:pos x="101" y="177"/>
                          </a:cxn>
                          <a:cxn ang="0">
                            <a:pos x="71" y="190"/>
                          </a:cxn>
                          <a:cxn ang="0">
                            <a:pos x="0" y="158"/>
                          </a:cxn>
                          <a:cxn ang="0">
                            <a:pos x="37" y="87"/>
                          </a:cxn>
                          <a:cxn ang="0">
                            <a:pos x="37" y="87"/>
                          </a:cxn>
                        </a:cxnLst>
                        <a:rect l="0" t="0" r="r" b="b"/>
                        <a:pathLst>
                          <a:path w="518" h="226">
                            <a:moveTo>
                              <a:pt x="37" y="87"/>
                            </a:moveTo>
                            <a:lnTo>
                              <a:pt x="108" y="30"/>
                            </a:lnTo>
                            <a:lnTo>
                              <a:pt x="220" y="4"/>
                            </a:lnTo>
                            <a:lnTo>
                              <a:pt x="337" y="0"/>
                            </a:lnTo>
                            <a:lnTo>
                              <a:pt x="407" y="27"/>
                            </a:lnTo>
                            <a:lnTo>
                              <a:pt x="518" y="70"/>
                            </a:lnTo>
                            <a:lnTo>
                              <a:pt x="455" y="226"/>
                            </a:lnTo>
                            <a:lnTo>
                              <a:pt x="410" y="223"/>
                            </a:lnTo>
                            <a:lnTo>
                              <a:pt x="370" y="211"/>
                            </a:lnTo>
                            <a:lnTo>
                              <a:pt x="333" y="198"/>
                            </a:lnTo>
                            <a:lnTo>
                              <a:pt x="303" y="141"/>
                            </a:lnTo>
                            <a:lnTo>
                              <a:pt x="257" y="171"/>
                            </a:lnTo>
                            <a:lnTo>
                              <a:pt x="226" y="171"/>
                            </a:lnTo>
                            <a:lnTo>
                              <a:pt x="182" y="163"/>
                            </a:lnTo>
                            <a:lnTo>
                              <a:pt x="156" y="127"/>
                            </a:lnTo>
                            <a:lnTo>
                              <a:pt x="143" y="163"/>
                            </a:lnTo>
                            <a:lnTo>
                              <a:pt x="101" y="177"/>
                            </a:lnTo>
                            <a:lnTo>
                              <a:pt x="71" y="190"/>
                            </a:lnTo>
                            <a:lnTo>
                              <a:pt x="0" y="158"/>
                            </a:lnTo>
                            <a:lnTo>
                              <a:pt x="37" y="87"/>
                            </a:lnTo>
                            <a:lnTo>
                              <a:pt x="37" y="87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49" name="Freeform 22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88" y="69"/>
                        <a:ext cx="32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49" y="234"/>
                          </a:cxn>
                          <a:cxn ang="0">
                            <a:pos x="11" y="57"/>
                          </a:cxn>
                          <a:cxn ang="0">
                            <a:pos x="8" y="54"/>
                          </a:cxn>
                          <a:cxn ang="0">
                            <a:pos x="1" y="45"/>
                          </a:cxn>
                          <a:cxn ang="0">
                            <a:pos x="0" y="42"/>
                          </a:cxn>
                          <a:cxn ang="0">
                            <a:pos x="0" y="36"/>
                          </a:cxn>
                          <a:cxn ang="0">
                            <a:pos x="1" y="27"/>
                          </a:cxn>
                          <a:cxn ang="0">
                            <a:pos x="8" y="22"/>
                          </a:cxn>
                          <a:cxn ang="0">
                            <a:pos x="8" y="15"/>
                          </a:cxn>
                          <a:cxn ang="0">
                            <a:pos x="16" y="9"/>
                          </a:cxn>
                          <a:cxn ang="0">
                            <a:pos x="24" y="0"/>
                          </a:cxn>
                          <a:cxn ang="0">
                            <a:pos x="27" y="0"/>
                          </a:cxn>
                          <a:cxn ang="0">
                            <a:pos x="474" y="175"/>
                          </a:cxn>
                          <a:cxn ang="0">
                            <a:pos x="449" y="234"/>
                          </a:cxn>
                          <a:cxn ang="0">
                            <a:pos x="449" y="234"/>
                          </a:cxn>
                        </a:cxnLst>
                        <a:rect l="0" t="0" r="r" b="b"/>
                        <a:pathLst>
                          <a:path w="474" h="234">
                            <a:moveTo>
                              <a:pt x="449" y="234"/>
                            </a:moveTo>
                            <a:lnTo>
                              <a:pt x="11" y="57"/>
                            </a:lnTo>
                            <a:lnTo>
                              <a:pt x="8" y="54"/>
                            </a:lnTo>
                            <a:lnTo>
                              <a:pt x="1" y="45"/>
                            </a:lnTo>
                            <a:lnTo>
                              <a:pt x="0" y="42"/>
                            </a:lnTo>
                            <a:lnTo>
                              <a:pt x="0" y="36"/>
                            </a:lnTo>
                            <a:lnTo>
                              <a:pt x="1" y="27"/>
                            </a:lnTo>
                            <a:lnTo>
                              <a:pt x="8" y="22"/>
                            </a:lnTo>
                            <a:lnTo>
                              <a:pt x="8" y="15"/>
                            </a:lnTo>
                            <a:lnTo>
                              <a:pt x="16" y="9"/>
                            </a:lnTo>
                            <a:lnTo>
                              <a:pt x="24" y="0"/>
                            </a:lnTo>
                            <a:lnTo>
                              <a:pt x="27" y="0"/>
                            </a:lnTo>
                            <a:lnTo>
                              <a:pt x="474" y="175"/>
                            </a:lnTo>
                            <a:lnTo>
                              <a:pt x="449" y="234"/>
                            </a:lnTo>
                            <a:lnTo>
                              <a:pt x="449" y="234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50" name="Freeform 22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23" y="58"/>
                        <a:ext cx="6" cy="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1" y="6"/>
                          </a:cxn>
                          <a:cxn ang="0">
                            <a:pos x="88" y="0"/>
                          </a:cxn>
                          <a:cxn ang="0">
                            <a:pos x="67" y="8"/>
                          </a:cxn>
                          <a:cxn ang="0">
                            <a:pos x="40" y="35"/>
                          </a:cxn>
                          <a:cxn ang="0">
                            <a:pos x="13" y="79"/>
                          </a:cxn>
                          <a:cxn ang="0">
                            <a:pos x="8" y="108"/>
                          </a:cxn>
                          <a:cxn ang="0">
                            <a:pos x="0" y="139"/>
                          </a:cxn>
                          <a:cxn ang="0">
                            <a:pos x="11" y="158"/>
                          </a:cxn>
                          <a:cxn ang="0">
                            <a:pos x="28" y="171"/>
                          </a:cxn>
                          <a:cxn ang="0">
                            <a:pos x="91" y="6"/>
                          </a:cxn>
                          <a:cxn ang="0">
                            <a:pos x="91" y="6"/>
                          </a:cxn>
                        </a:cxnLst>
                        <a:rect l="0" t="0" r="r" b="b"/>
                        <a:pathLst>
                          <a:path w="91" h="171">
                            <a:moveTo>
                              <a:pt x="91" y="6"/>
                            </a:moveTo>
                            <a:lnTo>
                              <a:pt x="88" y="0"/>
                            </a:lnTo>
                            <a:lnTo>
                              <a:pt x="67" y="8"/>
                            </a:lnTo>
                            <a:lnTo>
                              <a:pt x="40" y="35"/>
                            </a:lnTo>
                            <a:lnTo>
                              <a:pt x="13" y="79"/>
                            </a:lnTo>
                            <a:lnTo>
                              <a:pt x="8" y="108"/>
                            </a:lnTo>
                            <a:lnTo>
                              <a:pt x="0" y="139"/>
                            </a:lnTo>
                            <a:lnTo>
                              <a:pt x="11" y="158"/>
                            </a:lnTo>
                            <a:lnTo>
                              <a:pt x="28" y="171"/>
                            </a:lnTo>
                            <a:lnTo>
                              <a:pt x="91" y="6"/>
                            </a:lnTo>
                            <a:lnTo>
                              <a:pt x="91" y="6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51" name="Freeform 22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2" y="63"/>
                        <a:ext cx="4" cy="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0" y="59"/>
                          </a:cxn>
                          <a:cxn ang="0">
                            <a:pos x="40" y="59"/>
                          </a:cxn>
                          <a:cxn ang="0">
                            <a:pos x="35" y="70"/>
                          </a:cxn>
                          <a:cxn ang="0">
                            <a:pos x="29" y="80"/>
                          </a:cxn>
                          <a:cxn ang="0">
                            <a:pos x="23" y="88"/>
                          </a:cxn>
                          <a:cxn ang="0">
                            <a:pos x="19" y="95"/>
                          </a:cxn>
                          <a:cxn ang="0">
                            <a:pos x="13" y="101"/>
                          </a:cxn>
                          <a:cxn ang="0">
                            <a:pos x="9" y="104"/>
                          </a:cxn>
                          <a:cxn ang="0">
                            <a:pos x="6" y="106"/>
                          </a:cxn>
                          <a:cxn ang="0">
                            <a:pos x="2" y="106"/>
                          </a:cxn>
                          <a:cxn ang="0">
                            <a:pos x="1" y="105"/>
                          </a:cxn>
                          <a:cxn ang="0">
                            <a:pos x="0" y="101"/>
                          </a:cxn>
                          <a:cxn ang="0">
                            <a:pos x="0" y="95"/>
                          </a:cxn>
                          <a:cxn ang="0">
                            <a:pos x="1" y="86"/>
                          </a:cxn>
                          <a:cxn ang="0">
                            <a:pos x="3" y="79"/>
                          </a:cxn>
                          <a:cxn ang="0">
                            <a:pos x="7" y="69"/>
                          </a:cxn>
                          <a:cxn ang="0">
                            <a:pos x="10" y="59"/>
                          </a:cxn>
                          <a:cxn ang="0">
                            <a:pos x="16" y="48"/>
                          </a:cxn>
                          <a:cxn ang="0">
                            <a:pos x="20" y="38"/>
                          </a:cxn>
                          <a:cxn ang="0">
                            <a:pos x="26" y="28"/>
                          </a:cxn>
                          <a:cxn ang="0">
                            <a:pos x="31" y="19"/>
                          </a:cxn>
                          <a:cxn ang="0">
                            <a:pos x="36" y="12"/>
                          </a:cxn>
                          <a:cxn ang="0">
                            <a:pos x="41" y="5"/>
                          </a:cxn>
                          <a:cxn ang="0">
                            <a:pos x="46" y="2"/>
                          </a:cxn>
                          <a:cxn ang="0">
                            <a:pos x="50" y="0"/>
                          </a:cxn>
                          <a:cxn ang="0">
                            <a:pos x="52" y="0"/>
                          </a:cxn>
                          <a:cxn ang="0">
                            <a:pos x="55" y="2"/>
                          </a:cxn>
                          <a:cxn ang="0">
                            <a:pos x="55" y="6"/>
                          </a:cxn>
                          <a:cxn ang="0">
                            <a:pos x="55" y="12"/>
                          </a:cxn>
                          <a:cxn ang="0">
                            <a:pos x="55" y="20"/>
                          </a:cxn>
                          <a:cxn ang="0">
                            <a:pos x="51" y="29"/>
                          </a:cxn>
                          <a:cxn ang="0">
                            <a:pos x="48" y="38"/>
                          </a:cxn>
                          <a:cxn ang="0">
                            <a:pos x="45" y="49"/>
                          </a:cxn>
                          <a:cxn ang="0">
                            <a:pos x="40" y="59"/>
                          </a:cxn>
                          <a:cxn ang="0">
                            <a:pos x="40" y="59"/>
                          </a:cxn>
                        </a:cxnLst>
                        <a:rect l="0" t="0" r="r" b="b"/>
                        <a:pathLst>
                          <a:path w="55" h="106">
                            <a:moveTo>
                              <a:pt x="40" y="59"/>
                            </a:moveTo>
                            <a:lnTo>
                              <a:pt x="40" y="59"/>
                            </a:lnTo>
                            <a:lnTo>
                              <a:pt x="35" y="70"/>
                            </a:lnTo>
                            <a:lnTo>
                              <a:pt x="29" y="80"/>
                            </a:lnTo>
                            <a:lnTo>
                              <a:pt x="23" y="88"/>
                            </a:lnTo>
                            <a:lnTo>
                              <a:pt x="19" y="95"/>
                            </a:lnTo>
                            <a:lnTo>
                              <a:pt x="13" y="101"/>
                            </a:lnTo>
                            <a:lnTo>
                              <a:pt x="9" y="104"/>
                            </a:lnTo>
                            <a:lnTo>
                              <a:pt x="6" y="106"/>
                            </a:lnTo>
                            <a:lnTo>
                              <a:pt x="2" y="106"/>
                            </a:lnTo>
                            <a:lnTo>
                              <a:pt x="1" y="105"/>
                            </a:lnTo>
                            <a:lnTo>
                              <a:pt x="0" y="101"/>
                            </a:lnTo>
                            <a:lnTo>
                              <a:pt x="0" y="95"/>
                            </a:lnTo>
                            <a:lnTo>
                              <a:pt x="1" y="86"/>
                            </a:lnTo>
                            <a:lnTo>
                              <a:pt x="3" y="79"/>
                            </a:lnTo>
                            <a:lnTo>
                              <a:pt x="7" y="69"/>
                            </a:lnTo>
                            <a:lnTo>
                              <a:pt x="10" y="59"/>
                            </a:lnTo>
                            <a:lnTo>
                              <a:pt x="16" y="48"/>
                            </a:lnTo>
                            <a:lnTo>
                              <a:pt x="20" y="38"/>
                            </a:lnTo>
                            <a:lnTo>
                              <a:pt x="26" y="28"/>
                            </a:lnTo>
                            <a:lnTo>
                              <a:pt x="31" y="19"/>
                            </a:lnTo>
                            <a:lnTo>
                              <a:pt x="36" y="12"/>
                            </a:lnTo>
                            <a:lnTo>
                              <a:pt x="41" y="5"/>
                            </a:lnTo>
                            <a:lnTo>
                              <a:pt x="46" y="2"/>
                            </a:lnTo>
                            <a:lnTo>
                              <a:pt x="50" y="0"/>
                            </a:lnTo>
                            <a:lnTo>
                              <a:pt x="52" y="0"/>
                            </a:lnTo>
                            <a:lnTo>
                              <a:pt x="55" y="2"/>
                            </a:lnTo>
                            <a:lnTo>
                              <a:pt x="55" y="6"/>
                            </a:lnTo>
                            <a:lnTo>
                              <a:pt x="55" y="12"/>
                            </a:lnTo>
                            <a:lnTo>
                              <a:pt x="55" y="20"/>
                            </a:lnTo>
                            <a:lnTo>
                              <a:pt x="51" y="29"/>
                            </a:lnTo>
                            <a:lnTo>
                              <a:pt x="48" y="38"/>
                            </a:lnTo>
                            <a:lnTo>
                              <a:pt x="45" y="49"/>
                            </a:lnTo>
                            <a:lnTo>
                              <a:pt x="40" y="59"/>
                            </a:lnTo>
                            <a:lnTo>
                              <a:pt x="40" y="5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grpSp>
                  <p:nvGrpSpPr>
                    <p:cNvPr id="2334" name="Group 2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58" y="56"/>
                      <a:ext cx="54" cy="63"/>
                      <a:chOff x="158" y="56"/>
                      <a:chExt cx="54" cy="63"/>
                    </a:xfrm>
                  </p:grpSpPr>
                  <p:sp>
                    <p:nvSpPr>
                      <p:cNvPr id="1253" name="Freeform 22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84" y="105"/>
                        <a:ext cx="15" cy="1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210" y="76"/>
                          </a:cxn>
                          <a:cxn ang="0">
                            <a:pos x="228" y="87"/>
                          </a:cxn>
                          <a:cxn ang="0">
                            <a:pos x="228" y="113"/>
                          </a:cxn>
                          <a:cxn ang="0">
                            <a:pos x="223" y="139"/>
                          </a:cxn>
                          <a:cxn ang="0">
                            <a:pos x="216" y="160"/>
                          </a:cxn>
                          <a:cxn ang="0">
                            <a:pos x="210" y="185"/>
                          </a:cxn>
                          <a:cxn ang="0">
                            <a:pos x="191" y="208"/>
                          </a:cxn>
                          <a:cxn ang="0">
                            <a:pos x="178" y="233"/>
                          </a:cxn>
                          <a:cxn ang="0">
                            <a:pos x="148" y="261"/>
                          </a:cxn>
                          <a:cxn ang="0">
                            <a:pos x="125" y="277"/>
                          </a:cxn>
                          <a:cxn ang="0">
                            <a:pos x="108" y="278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228" h="278">
                            <a:moveTo>
                              <a:pt x="0" y="0"/>
                            </a:moveTo>
                            <a:lnTo>
                              <a:pt x="210" y="76"/>
                            </a:lnTo>
                            <a:lnTo>
                              <a:pt x="228" y="87"/>
                            </a:lnTo>
                            <a:lnTo>
                              <a:pt x="228" y="113"/>
                            </a:lnTo>
                            <a:lnTo>
                              <a:pt x="223" y="139"/>
                            </a:lnTo>
                            <a:lnTo>
                              <a:pt x="216" y="160"/>
                            </a:lnTo>
                            <a:lnTo>
                              <a:pt x="210" y="185"/>
                            </a:lnTo>
                            <a:lnTo>
                              <a:pt x="191" y="208"/>
                            </a:lnTo>
                            <a:lnTo>
                              <a:pt x="178" y="233"/>
                            </a:lnTo>
                            <a:lnTo>
                              <a:pt x="148" y="261"/>
                            </a:lnTo>
                            <a:lnTo>
                              <a:pt x="125" y="277"/>
                            </a:lnTo>
                            <a:lnTo>
                              <a:pt x="108" y="278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54" name="Freeform 23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62" y="63"/>
                        <a:ext cx="41" cy="2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191" y="477"/>
                          </a:cxn>
                          <a:cxn ang="0">
                            <a:pos x="615" y="301"/>
                          </a:cxn>
                          <a:cxn ang="0">
                            <a:pos x="526" y="89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615" h="477">
                            <a:moveTo>
                              <a:pt x="0" y="0"/>
                            </a:moveTo>
                            <a:lnTo>
                              <a:pt x="191" y="477"/>
                            </a:lnTo>
                            <a:lnTo>
                              <a:pt x="615" y="301"/>
                            </a:lnTo>
                            <a:lnTo>
                              <a:pt x="526" y="89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55" name="Freeform 23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94" y="70"/>
                        <a:ext cx="9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21"/>
                          </a:cxn>
                          <a:cxn ang="0">
                            <a:pos x="51" y="0"/>
                          </a:cxn>
                          <a:cxn ang="0">
                            <a:pos x="134" y="208"/>
                          </a:cxn>
                          <a:cxn ang="0">
                            <a:pos x="85" y="230"/>
                          </a:cxn>
                          <a:cxn ang="0">
                            <a:pos x="0" y="21"/>
                          </a:cxn>
                          <a:cxn ang="0">
                            <a:pos x="0" y="21"/>
                          </a:cxn>
                        </a:cxnLst>
                        <a:rect l="0" t="0" r="r" b="b"/>
                        <a:pathLst>
                          <a:path w="134" h="230">
                            <a:moveTo>
                              <a:pt x="0" y="21"/>
                            </a:moveTo>
                            <a:lnTo>
                              <a:pt x="51" y="0"/>
                            </a:lnTo>
                            <a:lnTo>
                              <a:pt x="134" y="208"/>
                            </a:lnTo>
                            <a:lnTo>
                              <a:pt x="85" y="230"/>
                            </a:lnTo>
                            <a:lnTo>
                              <a:pt x="0" y="21"/>
                            </a:lnTo>
                            <a:lnTo>
                              <a:pt x="0" y="21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56" name="Freeform 23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85" y="73"/>
                        <a:ext cx="9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18"/>
                          </a:cxn>
                          <a:cxn ang="0">
                            <a:pos x="55" y="0"/>
                          </a:cxn>
                          <a:cxn ang="0">
                            <a:pos x="139" y="199"/>
                          </a:cxn>
                          <a:cxn ang="0">
                            <a:pos x="81" y="231"/>
                          </a:cxn>
                          <a:cxn ang="0">
                            <a:pos x="0" y="18"/>
                          </a:cxn>
                          <a:cxn ang="0">
                            <a:pos x="0" y="18"/>
                          </a:cxn>
                        </a:cxnLst>
                        <a:rect l="0" t="0" r="r" b="b"/>
                        <a:pathLst>
                          <a:path w="139" h="231">
                            <a:moveTo>
                              <a:pt x="0" y="18"/>
                            </a:moveTo>
                            <a:lnTo>
                              <a:pt x="55" y="0"/>
                            </a:lnTo>
                            <a:lnTo>
                              <a:pt x="139" y="199"/>
                            </a:lnTo>
                            <a:lnTo>
                              <a:pt x="81" y="231"/>
                            </a:lnTo>
                            <a:lnTo>
                              <a:pt x="0" y="18"/>
                            </a:lnTo>
                            <a:lnTo>
                              <a:pt x="0" y="1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64" name="Freeform 23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79" y="89"/>
                        <a:ext cx="26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1"/>
                          </a:cxn>
                          <a:cxn ang="0">
                            <a:pos x="25" y="77"/>
                          </a:cxn>
                          <a:cxn ang="0">
                            <a:pos x="51" y="102"/>
                          </a:cxn>
                          <a:cxn ang="0">
                            <a:pos x="129" y="155"/>
                          </a:cxn>
                          <a:cxn ang="0">
                            <a:pos x="360" y="128"/>
                          </a:cxn>
                          <a:cxn ang="0">
                            <a:pos x="386" y="77"/>
                          </a:cxn>
                          <a:cxn ang="0">
                            <a:pos x="360" y="0"/>
                          </a:cxn>
                          <a:cxn ang="0">
                            <a:pos x="335" y="0"/>
                          </a:cxn>
                        </a:cxnLst>
                        <a:rect l="0" t="0" r="r" b="b"/>
                        <a:pathLst>
                          <a:path w="386" h="155">
                            <a:moveTo>
                              <a:pt x="0" y="51"/>
                            </a:moveTo>
                            <a:lnTo>
                              <a:pt x="25" y="77"/>
                            </a:lnTo>
                            <a:lnTo>
                              <a:pt x="51" y="102"/>
                            </a:lnTo>
                            <a:lnTo>
                              <a:pt x="129" y="155"/>
                            </a:lnTo>
                            <a:lnTo>
                              <a:pt x="360" y="128"/>
                            </a:lnTo>
                            <a:lnTo>
                              <a:pt x="386" y="77"/>
                            </a:lnTo>
                            <a:lnTo>
                              <a:pt x="360" y="0"/>
                            </a:lnTo>
                            <a:lnTo>
                              <a:pt x="335" y="0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58" name="Freeform 23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80" y="98"/>
                        <a:ext cx="27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61" y="103"/>
                          </a:cxn>
                          <a:cxn ang="0">
                            <a:pos x="390" y="112"/>
                          </a:cxn>
                          <a:cxn ang="0">
                            <a:pos x="399" y="156"/>
                          </a:cxn>
                          <a:cxn ang="0">
                            <a:pos x="385" y="176"/>
                          </a:cxn>
                          <a:cxn ang="0">
                            <a:pos x="367" y="198"/>
                          </a:cxn>
                          <a:cxn ang="0">
                            <a:pos x="319" y="217"/>
                          </a:cxn>
                          <a:cxn ang="0">
                            <a:pos x="265" y="219"/>
                          </a:cxn>
                          <a:cxn ang="0">
                            <a:pos x="183" y="197"/>
                          </a:cxn>
                          <a:cxn ang="0">
                            <a:pos x="147" y="184"/>
                          </a:cxn>
                          <a:cxn ang="0">
                            <a:pos x="48" y="138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399" h="219">
                            <a:moveTo>
                              <a:pt x="0" y="0"/>
                            </a:moveTo>
                            <a:lnTo>
                              <a:pt x="361" y="103"/>
                            </a:lnTo>
                            <a:lnTo>
                              <a:pt x="390" y="112"/>
                            </a:lnTo>
                            <a:lnTo>
                              <a:pt x="399" y="156"/>
                            </a:lnTo>
                            <a:lnTo>
                              <a:pt x="385" y="176"/>
                            </a:lnTo>
                            <a:lnTo>
                              <a:pt x="367" y="198"/>
                            </a:lnTo>
                            <a:lnTo>
                              <a:pt x="319" y="217"/>
                            </a:lnTo>
                            <a:lnTo>
                              <a:pt x="265" y="219"/>
                            </a:lnTo>
                            <a:lnTo>
                              <a:pt x="183" y="197"/>
                            </a:lnTo>
                            <a:lnTo>
                              <a:pt x="147" y="184"/>
                            </a:lnTo>
                            <a:lnTo>
                              <a:pt x="48" y="138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65" name="Freeform 23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76" y="92"/>
                        <a:ext cx="34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450" y="30"/>
                          </a:cxn>
                          <a:cxn ang="0">
                            <a:pos x="480" y="72"/>
                          </a:cxn>
                          <a:cxn ang="0">
                            <a:pos x="502" y="136"/>
                          </a:cxn>
                          <a:cxn ang="0">
                            <a:pos x="467" y="185"/>
                          </a:cxn>
                          <a:cxn ang="0">
                            <a:pos x="429" y="213"/>
                          </a:cxn>
                          <a:cxn ang="0">
                            <a:pos x="347" y="221"/>
                          </a:cxn>
                          <a:cxn ang="0">
                            <a:pos x="266" y="219"/>
                          </a:cxn>
                          <a:cxn ang="0">
                            <a:pos x="230" y="213"/>
                          </a:cxn>
                          <a:cxn ang="0">
                            <a:pos x="149" y="162"/>
                          </a:cxn>
                          <a:cxn ang="0">
                            <a:pos x="46" y="100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502" h="221">
                            <a:moveTo>
                              <a:pt x="0" y="0"/>
                            </a:moveTo>
                            <a:lnTo>
                              <a:pt x="450" y="30"/>
                            </a:lnTo>
                            <a:lnTo>
                              <a:pt x="480" y="72"/>
                            </a:lnTo>
                            <a:lnTo>
                              <a:pt x="502" y="136"/>
                            </a:lnTo>
                            <a:lnTo>
                              <a:pt x="467" y="185"/>
                            </a:lnTo>
                            <a:lnTo>
                              <a:pt x="429" y="213"/>
                            </a:lnTo>
                            <a:lnTo>
                              <a:pt x="347" y="221"/>
                            </a:lnTo>
                            <a:lnTo>
                              <a:pt x="266" y="219"/>
                            </a:lnTo>
                            <a:lnTo>
                              <a:pt x="230" y="213"/>
                            </a:lnTo>
                            <a:lnTo>
                              <a:pt x="149" y="162"/>
                            </a:lnTo>
                            <a:lnTo>
                              <a:pt x="46" y="10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60" name="Freeform 23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74" y="81"/>
                        <a:ext cx="35" cy="1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164"/>
                          </a:cxn>
                          <a:cxn ang="0">
                            <a:pos x="428" y="0"/>
                          </a:cxn>
                          <a:cxn ang="0">
                            <a:pos x="476" y="59"/>
                          </a:cxn>
                          <a:cxn ang="0">
                            <a:pos x="515" y="143"/>
                          </a:cxn>
                          <a:cxn ang="0">
                            <a:pos x="524" y="198"/>
                          </a:cxn>
                          <a:cxn ang="0">
                            <a:pos x="473" y="275"/>
                          </a:cxn>
                          <a:cxn ang="0">
                            <a:pos x="379" y="303"/>
                          </a:cxn>
                          <a:cxn ang="0">
                            <a:pos x="289" y="307"/>
                          </a:cxn>
                          <a:cxn ang="0">
                            <a:pos x="210" y="288"/>
                          </a:cxn>
                          <a:cxn ang="0">
                            <a:pos x="136" y="255"/>
                          </a:cxn>
                          <a:cxn ang="0">
                            <a:pos x="0" y="164"/>
                          </a:cxn>
                          <a:cxn ang="0">
                            <a:pos x="0" y="164"/>
                          </a:cxn>
                        </a:cxnLst>
                        <a:rect l="0" t="0" r="r" b="b"/>
                        <a:pathLst>
                          <a:path w="524" h="307">
                            <a:moveTo>
                              <a:pt x="0" y="164"/>
                            </a:moveTo>
                            <a:lnTo>
                              <a:pt x="428" y="0"/>
                            </a:lnTo>
                            <a:lnTo>
                              <a:pt x="476" y="59"/>
                            </a:lnTo>
                            <a:lnTo>
                              <a:pt x="515" y="143"/>
                            </a:lnTo>
                            <a:lnTo>
                              <a:pt x="524" y="198"/>
                            </a:lnTo>
                            <a:lnTo>
                              <a:pt x="473" y="275"/>
                            </a:lnTo>
                            <a:lnTo>
                              <a:pt x="379" y="303"/>
                            </a:lnTo>
                            <a:lnTo>
                              <a:pt x="289" y="307"/>
                            </a:lnTo>
                            <a:lnTo>
                              <a:pt x="210" y="288"/>
                            </a:lnTo>
                            <a:lnTo>
                              <a:pt x="136" y="255"/>
                            </a:lnTo>
                            <a:lnTo>
                              <a:pt x="0" y="164"/>
                            </a:lnTo>
                            <a:lnTo>
                              <a:pt x="0" y="164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66" name="Freeform 23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74" y="76"/>
                        <a:ext cx="9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22"/>
                          </a:cxn>
                          <a:cxn ang="0">
                            <a:pos x="55" y="0"/>
                          </a:cxn>
                          <a:cxn ang="0">
                            <a:pos x="137" y="203"/>
                          </a:cxn>
                          <a:cxn ang="0">
                            <a:pos x="82" y="228"/>
                          </a:cxn>
                          <a:cxn ang="0">
                            <a:pos x="0" y="22"/>
                          </a:cxn>
                          <a:cxn ang="0">
                            <a:pos x="0" y="22"/>
                          </a:cxn>
                        </a:cxnLst>
                        <a:rect l="0" t="0" r="r" b="b"/>
                        <a:pathLst>
                          <a:path w="137" h="228">
                            <a:moveTo>
                              <a:pt x="0" y="22"/>
                            </a:moveTo>
                            <a:lnTo>
                              <a:pt x="55" y="0"/>
                            </a:lnTo>
                            <a:lnTo>
                              <a:pt x="137" y="203"/>
                            </a:lnTo>
                            <a:lnTo>
                              <a:pt x="82" y="228"/>
                            </a:lnTo>
                            <a:lnTo>
                              <a:pt x="0" y="22"/>
                            </a:lnTo>
                            <a:lnTo>
                              <a:pt x="0" y="22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62" name="Freeform 23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76" y="90"/>
                        <a:ext cx="17" cy="3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2" y="0"/>
                          </a:cxn>
                          <a:cxn ang="0">
                            <a:pos x="0" y="18"/>
                          </a:cxn>
                          <a:cxn ang="0">
                            <a:pos x="214" y="566"/>
                          </a:cxn>
                          <a:cxn ang="0">
                            <a:pos x="258" y="549"/>
                          </a:cxn>
                          <a:cxn ang="0">
                            <a:pos x="42" y="0"/>
                          </a:cxn>
                          <a:cxn ang="0">
                            <a:pos x="42" y="0"/>
                          </a:cxn>
                        </a:cxnLst>
                        <a:rect l="0" t="0" r="r" b="b"/>
                        <a:pathLst>
                          <a:path w="258" h="566">
                            <a:moveTo>
                              <a:pt x="42" y="0"/>
                            </a:moveTo>
                            <a:lnTo>
                              <a:pt x="0" y="18"/>
                            </a:lnTo>
                            <a:lnTo>
                              <a:pt x="214" y="566"/>
                            </a:lnTo>
                            <a:lnTo>
                              <a:pt x="258" y="549"/>
                            </a:lnTo>
                            <a:lnTo>
                              <a:pt x="42" y="0"/>
                            </a:lnTo>
                            <a:lnTo>
                              <a:pt x="42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63" name="Freeform 23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74" y="79"/>
                        <a:ext cx="31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62" y="61"/>
                          </a:cxn>
                          <a:cxn ang="0">
                            <a:pos x="470" y="58"/>
                          </a:cxn>
                          <a:cxn ang="0">
                            <a:pos x="472" y="45"/>
                          </a:cxn>
                          <a:cxn ang="0">
                            <a:pos x="472" y="41"/>
                          </a:cxn>
                          <a:cxn ang="0">
                            <a:pos x="472" y="38"/>
                          </a:cxn>
                          <a:cxn ang="0">
                            <a:pos x="470" y="28"/>
                          </a:cxn>
                          <a:cxn ang="0">
                            <a:pos x="470" y="17"/>
                          </a:cxn>
                          <a:cxn ang="0">
                            <a:pos x="468" y="13"/>
                          </a:cxn>
                          <a:cxn ang="0">
                            <a:pos x="458" y="1"/>
                          </a:cxn>
                          <a:cxn ang="0">
                            <a:pos x="448" y="1"/>
                          </a:cxn>
                          <a:cxn ang="0">
                            <a:pos x="445" y="0"/>
                          </a:cxn>
                          <a:cxn ang="0">
                            <a:pos x="0" y="178"/>
                          </a:cxn>
                          <a:cxn ang="0">
                            <a:pos x="29" y="229"/>
                          </a:cxn>
                          <a:cxn ang="0">
                            <a:pos x="462" y="61"/>
                          </a:cxn>
                          <a:cxn ang="0">
                            <a:pos x="462" y="61"/>
                          </a:cxn>
                        </a:cxnLst>
                        <a:rect l="0" t="0" r="r" b="b"/>
                        <a:pathLst>
                          <a:path w="472" h="229">
                            <a:moveTo>
                              <a:pt x="462" y="61"/>
                            </a:moveTo>
                            <a:lnTo>
                              <a:pt x="470" y="58"/>
                            </a:lnTo>
                            <a:lnTo>
                              <a:pt x="472" y="45"/>
                            </a:lnTo>
                            <a:lnTo>
                              <a:pt x="472" y="41"/>
                            </a:lnTo>
                            <a:lnTo>
                              <a:pt x="472" y="38"/>
                            </a:lnTo>
                            <a:lnTo>
                              <a:pt x="470" y="28"/>
                            </a:lnTo>
                            <a:lnTo>
                              <a:pt x="470" y="17"/>
                            </a:lnTo>
                            <a:lnTo>
                              <a:pt x="468" y="13"/>
                            </a:lnTo>
                            <a:lnTo>
                              <a:pt x="458" y="1"/>
                            </a:lnTo>
                            <a:lnTo>
                              <a:pt x="448" y="1"/>
                            </a:lnTo>
                            <a:lnTo>
                              <a:pt x="445" y="0"/>
                            </a:lnTo>
                            <a:lnTo>
                              <a:pt x="0" y="178"/>
                            </a:lnTo>
                            <a:lnTo>
                              <a:pt x="29" y="229"/>
                            </a:lnTo>
                            <a:lnTo>
                              <a:pt x="462" y="61"/>
                            </a:lnTo>
                            <a:lnTo>
                              <a:pt x="462" y="61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567" name="Freeform 24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71" y="73"/>
                        <a:ext cx="32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0" y="233"/>
                          </a:cxn>
                          <a:cxn ang="0">
                            <a:pos x="465" y="57"/>
                          </a:cxn>
                          <a:cxn ang="0">
                            <a:pos x="468" y="55"/>
                          </a:cxn>
                          <a:cxn ang="0">
                            <a:pos x="472" y="46"/>
                          </a:cxn>
                          <a:cxn ang="0">
                            <a:pos x="472" y="37"/>
                          </a:cxn>
                          <a:cxn ang="0">
                            <a:pos x="476" y="35"/>
                          </a:cxn>
                          <a:cxn ang="0">
                            <a:pos x="472" y="25"/>
                          </a:cxn>
                          <a:cxn ang="0">
                            <a:pos x="468" y="20"/>
                          </a:cxn>
                          <a:cxn ang="0">
                            <a:pos x="467" y="12"/>
                          </a:cxn>
                          <a:cxn ang="0">
                            <a:pos x="459" y="5"/>
                          </a:cxn>
                          <a:cxn ang="0">
                            <a:pos x="448" y="3"/>
                          </a:cxn>
                          <a:cxn ang="0">
                            <a:pos x="448" y="0"/>
                          </a:cxn>
                          <a:cxn ang="0">
                            <a:pos x="0" y="182"/>
                          </a:cxn>
                          <a:cxn ang="0">
                            <a:pos x="20" y="233"/>
                          </a:cxn>
                          <a:cxn ang="0">
                            <a:pos x="20" y="233"/>
                          </a:cxn>
                        </a:cxnLst>
                        <a:rect l="0" t="0" r="r" b="b"/>
                        <a:pathLst>
                          <a:path w="476" h="233">
                            <a:moveTo>
                              <a:pt x="20" y="233"/>
                            </a:moveTo>
                            <a:lnTo>
                              <a:pt x="465" y="57"/>
                            </a:lnTo>
                            <a:lnTo>
                              <a:pt x="468" y="55"/>
                            </a:lnTo>
                            <a:lnTo>
                              <a:pt x="472" y="46"/>
                            </a:lnTo>
                            <a:lnTo>
                              <a:pt x="472" y="37"/>
                            </a:lnTo>
                            <a:lnTo>
                              <a:pt x="476" y="35"/>
                            </a:lnTo>
                            <a:lnTo>
                              <a:pt x="472" y="25"/>
                            </a:lnTo>
                            <a:lnTo>
                              <a:pt x="468" y="20"/>
                            </a:lnTo>
                            <a:lnTo>
                              <a:pt x="467" y="12"/>
                            </a:lnTo>
                            <a:lnTo>
                              <a:pt x="459" y="5"/>
                            </a:lnTo>
                            <a:lnTo>
                              <a:pt x="448" y="3"/>
                            </a:lnTo>
                            <a:lnTo>
                              <a:pt x="448" y="0"/>
                            </a:lnTo>
                            <a:lnTo>
                              <a:pt x="0" y="182"/>
                            </a:lnTo>
                            <a:lnTo>
                              <a:pt x="20" y="233"/>
                            </a:lnTo>
                            <a:lnTo>
                              <a:pt x="20" y="233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65" name="Freeform 24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66" y="71"/>
                        <a:ext cx="8" cy="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47"/>
                          </a:cxn>
                          <a:cxn ang="0">
                            <a:pos x="27" y="60"/>
                          </a:cxn>
                          <a:cxn ang="0">
                            <a:pos x="63" y="58"/>
                          </a:cxn>
                          <a:cxn ang="0">
                            <a:pos x="86" y="47"/>
                          </a:cxn>
                          <a:cxn ang="0">
                            <a:pos x="108" y="27"/>
                          </a:cxn>
                          <a:cxn ang="0">
                            <a:pos x="114" y="0"/>
                          </a:cxn>
                          <a:cxn ang="0">
                            <a:pos x="120" y="28"/>
                          </a:cxn>
                          <a:cxn ang="0">
                            <a:pos x="108" y="60"/>
                          </a:cxn>
                          <a:cxn ang="0">
                            <a:pos x="66" y="90"/>
                          </a:cxn>
                          <a:cxn ang="0">
                            <a:pos x="22" y="92"/>
                          </a:cxn>
                          <a:cxn ang="0">
                            <a:pos x="0" y="47"/>
                          </a:cxn>
                          <a:cxn ang="0">
                            <a:pos x="0" y="47"/>
                          </a:cxn>
                        </a:cxnLst>
                        <a:rect l="0" t="0" r="r" b="b"/>
                        <a:pathLst>
                          <a:path w="120" h="92">
                            <a:moveTo>
                              <a:pt x="0" y="47"/>
                            </a:moveTo>
                            <a:lnTo>
                              <a:pt x="27" y="60"/>
                            </a:lnTo>
                            <a:lnTo>
                              <a:pt x="63" y="58"/>
                            </a:lnTo>
                            <a:lnTo>
                              <a:pt x="86" y="47"/>
                            </a:lnTo>
                            <a:lnTo>
                              <a:pt x="108" y="27"/>
                            </a:lnTo>
                            <a:lnTo>
                              <a:pt x="114" y="0"/>
                            </a:lnTo>
                            <a:lnTo>
                              <a:pt x="120" y="28"/>
                            </a:lnTo>
                            <a:lnTo>
                              <a:pt x="108" y="60"/>
                            </a:lnTo>
                            <a:lnTo>
                              <a:pt x="66" y="90"/>
                            </a:lnTo>
                            <a:lnTo>
                              <a:pt x="22" y="92"/>
                            </a:lnTo>
                            <a:lnTo>
                              <a:pt x="0" y="47"/>
                            </a:lnTo>
                            <a:lnTo>
                              <a:pt x="0" y="47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24" name="Freeform 24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62" y="60"/>
                        <a:ext cx="34" cy="1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82" y="89"/>
                          </a:cxn>
                          <a:cxn ang="0">
                            <a:pos x="416" y="30"/>
                          </a:cxn>
                          <a:cxn ang="0">
                            <a:pos x="297" y="1"/>
                          </a:cxn>
                          <a:cxn ang="0">
                            <a:pos x="180" y="0"/>
                          </a:cxn>
                          <a:cxn ang="0">
                            <a:pos x="112" y="24"/>
                          </a:cxn>
                          <a:cxn ang="0">
                            <a:pos x="0" y="67"/>
                          </a:cxn>
                          <a:cxn ang="0">
                            <a:pos x="63" y="225"/>
                          </a:cxn>
                          <a:cxn ang="0">
                            <a:pos x="112" y="220"/>
                          </a:cxn>
                          <a:cxn ang="0">
                            <a:pos x="150" y="213"/>
                          </a:cxn>
                          <a:cxn ang="0">
                            <a:pos x="190" y="193"/>
                          </a:cxn>
                          <a:cxn ang="0">
                            <a:pos x="221" y="137"/>
                          </a:cxn>
                          <a:cxn ang="0">
                            <a:pos x="260" y="171"/>
                          </a:cxn>
                          <a:cxn ang="0">
                            <a:pos x="297" y="171"/>
                          </a:cxn>
                          <a:cxn ang="0">
                            <a:pos x="339" y="169"/>
                          </a:cxn>
                          <a:cxn ang="0">
                            <a:pos x="361" y="130"/>
                          </a:cxn>
                          <a:cxn ang="0">
                            <a:pos x="373" y="162"/>
                          </a:cxn>
                          <a:cxn ang="0">
                            <a:pos x="416" y="180"/>
                          </a:cxn>
                          <a:cxn ang="0">
                            <a:pos x="447" y="188"/>
                          </a:cxn>
                          <a:cxn ang="0">
                            <a:pos x="522" y="157"/>
                          </a:cxn>
                          <a:cxn ang="0">
                            <a:pos x="482" y="89"/>
                          </a:cxn>
                          <a:cxn ang="0">
                            <a:pos x="482" y="89"/>
                          </a:cxn>
                        </a:cxnLst>
                        <a:rect l="0" t="0" r="r" b="b"/>
                        <a:pathLst>
                          <a:path w="522" h="225">
                            <a:moveTo>
                              <a:pt x="482" y="89"/>
                            </a:moveTo>
                            <a:lnTo>
                              <a:pt x="416" y="30"/>
                            </a:lnTo>
                            <a:lnTo>
                              <a:pt x="297" y="1"/>
                            </a:lnTo>
                            <a:lnTo>
                              <a:pt x="180" y="0"/>
                            </a:lnTo>
                            <a:lnTo>
                              <a:pt x="112" y="24"/>
                            </a:lnTo>
                            <a:lnTo>
                              <a:pt x="0" y="67"/>
                            </a:lnTo>
                            <a:lnTo>
                              <a:pt x="63" y="225"/>
                            </a:lnTo>
                            <a:lnTo>
                              <a:pt x="112" y="220"/>
                            </a:lnTo>
                            <a:lnTo>
                              <a:pt x="150" y="213"/>
                            </a:lnTo>
                            <a:lnTo>
                              <a:pt x="190" y="193"/>
                            </a:lnTo>
                            <a:lnTo>
                              <a:pt x="221" y="137"/>
                            </a:lnTo>
                            <a:lnTo>
                              <a:pt x="260" y="171"/>
                            </a:lnTo>
                            <a:lnTo>
                              <a:pt x="297" y="171"/>
                            </a:lnTo>
                            <a:lnTo>
                              <a:pt x="339" y="169"/>
                            </a:lnTo>
                            <a:lnTo>
                              <a:pt x="361" y="130"/>
                            </a:lnTo>
                            <a:lnTo>
                              <a:pt x="373" y="162"/>
                            </a:lnTo>
                            <a:lnTo>
                              <a:pt x="416" y="180"/>
                            </a:lnTo>
                            <a:lnTo>
                              <a:pt x="447" y="188"/>
                            </a:lnTo>
                            <a:lnTo>
                              <a:pt x="522" y="157"/>
                            </a:lnTo>
                            <a:lnTo>
                              <a:pt x="482" y="89"/>
                            </a:lnTo>
                            <a:lnTo>
                              <a:pt x="482" y="8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25" name="Freeform 24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68" y="67"/>
                        <a:ext cx="32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4" y="238"/>
                          </a:cxn>
                          <a:cxn ang="0">
                            <a:pos x="460" y="61"/>
                          </a:cxn>
                          <a:cxn ang="0">
                            <a:pos x="472" y="56"/>
                          </a:cxn>
                          <a:cxn ang="0">
                            <a:pos x="473" y="51"/>
                          </a:cxn>
                          <a:cxn ang="0">
                            <a:pos x="473" y="43"/>
                          </a:cxn>
                          <a:cxn ang="0">
                            <a:pos x="473" y="43"/>
                          </a:cxn>
                          <a:cxn ang="0">
                            <a:pos x="473" y="32"/>
                          </a:cxn>
                          <a:cxn ang="0">
                            <a:pos x="472" y="20"/>
                          </a:cxn>
                          <a:cxn ang="0">
                            <a:pos x="468" y="15"/>
                          </a:cxn>
                          <a:cxn ang="0">
                            <a:pos x="460" y="11"/>
                          </a:cxn>
                          <a:cxn ang="0">
                            <a:pos x="452" y="0"/>
                          </a:cxn>
                          <a:cxn ang="0">
                            <a:pos x="450" y="0"/>
                          </a:cxn>
                          <a:cxn ang="0">
                            <a:pos x="0" y="176"/>
                          </a:cxn>
                          <a:cxn ang="0">
                            <a:pos x="24" y="238"/>
                          </a:cxn>
                          <a:cxn ang="0">
                            <a:pos x="24" y="238"/>
                          </a:cxn>
                        </a:cxnLst>
                        <a:rect l="0" t="0" r="r" b="b"/>
                        <a:pathLst>
                          <a:path w="473" h="238">
                            <a:moveTo>
                              <a:pt x="24" y="238"/>
                            </a:moveTo>
                            <a:lnTo>
                              <a:pt x="460" y="61"/>
                            </a:lnTo>
                            <a:lnTo>
                              <a:pt x="472" y="56"/>
                            </a:lnTo>
                            <a:lnTo>
                              <a:pt x="473" y="51"/>
                            </a:lnTo>
                            <a:lnTo>
                              <a:pt x="473" y="43"/>
                            </a:lnTo>
                            <a:lnTo>
                              <a:pt x="473" y="43"/>
                            </a:lnTo>
                            <a:lnTo>
                              <a:pt x="473" y="32"/>
                            </a:lnTo>
                            <a:lnTo>
                              <a:pt x="472" y="20"/>
                            </a:lnTo>
                            <a:lnTo>
                              <a:pt x="468" y="15"/>
                            </a:lnTo>
                            <a:lnTo>
                              <a:pt x="460" y="11"/>
                            </a:lnTo>
                            <a:lnTo>
                              <a:pt x="452" y="0"/>
                            </a:lnTo>
                            <a:lnTo>
                              <a:pt x="450" y="0"/>
                            </a:lnTo>
                            <a:lnTo>
                              <a:pt x="0" y="176"/>
                            </a:lnTo>
                            <a:lnTo>
                              <a:pt x="24" y="238"/>
                            </a:lnTo>
                            <a:lnTo>
                              <a:pt x="24" y="23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041" name="Freeform 24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58" y="56"/>
                        <a:ext cx="7" cy="1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5"/>
                          </a:cxn>
                          <a:cxn ang="0">
                            <a:pos x="3" y="0"/>
                          </a:cxn>
                          <a:cxn ang="0">
                            <a:pos x="31" y="10"/>
                          </a:cxn>
                          <a:cxn ang="0">
                            <a:pos x="51" y="35"/>
                          </a:cxn>
                          <a:cxn ang="0">
                            <a:pos x="80" y="79"/>
                          </a:cxn>
                          <a:cxn ang="0">
                            <a:pos x="82" y="108"/>
                          </a:cxn>
                          <a:cxn ang="0">
                            <a:pos x="95" y="133"/>
                          </a:cxn>
                          <a:cxn ang="0">
                            <a:pos x="82" y="159"/>
                          </a:cxn>
                          <a:cxn ang="0">
                            <a:pos x="66" y="170"/>
                          </a:cxn>
                          <a:cxn ang="0">
                            <a:pos x="0" y="5"/>
                          </a:cxn>
                          <a:cxn ang="0">
                            <a:pos x="0" y="5"/>
                          </a:cxn>
                        </a:cxnLst>
                        <a:rect l="0" t="0" r="r" b="b"/>
                        <a:pathLst>
                          <a:path w="95" h="170">
                            <a:moveTo>
                              <a:pt x="0" y="5"/>
                            </a:moveTo>
                            <a:lnTo>
                              <a:pt x="3" y="0"/>
                            </a:lnTo>
                            <a:lnTo>
                              <a:pt x="31" y="10"/>
                            </a:lnTo>
                            <a:lnTo>
                              <a:pt x="51" y="35"/>
                            </a:lnTo>
                            <a:lnTo>
                              <a:pt x="80" y="79"/>
                            </a:lnTo>
                            <a:lnTo>
                              <a:pt x="82" y="108"/>
                            </a:lnTo>
                            <a:lnTo>
                              <a:pt x="95" y="133"/>
                            </a:lnTo>
                            <a:lnTo>
                              <a:pt x="82" y="159"/>
                            </a:lnTo>
                            <a:lnTo>
                              <a:pt x="66" y="170"/>
                            </a:lnTo>
                            <a:lnTo>
                              <a:pt x="0" y="5"/>
                            </a:lnTo>
                            <a:lnTo>
                              <a:pt x="0" y="5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69" name="Freeform 24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09" y="70"/>
                        <a:ext cx="2" cy="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0" y="62"/>
                          </a:cxn>
                          <a:cxn ang="0">
                            <a:pos x="32" y="132"/>
                          </a:cxn>
                        </a:cxnLst>
                        <a:rect l="0" t="0" r="r" b="b"/>
                        <a:pathLst>
                          <a:path w="32" h="132">
                            <a:moveTo>
                              <a:pt x="0" y="0"/>
                            </a:moveTo>
                            <a:lnTo>
                              <a:pt x="0" y="62"/>
                            </a:lnTo>
                            <a:lnTo>
                              <a:pt x="32" y="132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70" name="Freeform 24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2" y="70"/>
                        <a:ext cx="2" cy="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0" y="43"/>
                          </a:cxn>
                          <a:cxn ang="0">
                            <a:pos x="25" y="74"/>
                          </a:cxn>
                        </a:cxnLst>
                        <a:rect l="0" t="0" r="r" b="b"/>
                        <a:pathLst>
                          <a:path w="25" h="74">
                            <a:moveTo>
                              <a:pt x="0" y="0"/>
                            </a:moveTo>
                            <a:lnTo>
                              <a:pt x="0" y="43"/>
                            </a:lnTo>
                            <a:lnTo>
                              <a:pt x="25" y="74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71" name="Freeform 24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92" y="62"/>
                        <a:ext cx="4" cy="6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8" y="47"/>
                          </a:cxn>
                          <a:cxn ang="0">
                            <a:pos x="38" y="47"/>
                          </a:cxn>
                          <a:cxn ang="0">
                            <a:pos x="44" y="58"/>
                          </a:cxn>
                          <a:cxn ang="0">
                            <a:pos x="47" y="69"/>
                          </a:cxn>
                          <a:cxn ang="0">
                            <a:pos x="51" y="78"/>
                          </a:cxn>
                          <a:cxn ang="0">
                            <a:pos x="53" y="87"/>
                          </a:cxn>
                          <a:cxn ang="0">
                            <a:pos x="54" y="95"/>
                          </a:cxn>
                          <a:cxn ang="0">
                            <a:pos x="54" y="100"/>
                          </a:cxn>
                          <a:cxn ang="0">
                            <a:pos x="54" y="105"/>
                          </a:cxn>
                          <a:cxn ang="0">
                            <a:pos x="52" y="107"/>
                          </a:cxn>
                          <a:cxn ang="0">
                            <a:pos x="48" y="107"/>
                          </a:cxn>
                          <a:cxn ang="0">
                            <a:pos x="45" y="105"/>
                          </a:cxn>
                          <a:cxn ang="0">
                            <a:pos x="41" y="101"/>
                          </a:cxn>
                          <a:cxn ang="0">
                            <a:pos x="35" y="95"/>
                          </a:cxn>
                          <a:cxn ang="0">
                            <a:pos x="31" y="88"/>
                          </a:cxn>
                          <a:cxn ang="0">
                            <a:pos x="25" y="79"/>
                          </a:cxn>
                          <a:cxn ang="0">
                            <a:pos x="20" y="70"/>
                          </a:cxn>
                          <a:cxn ang="0">
                            <a:pos x="14" y="58"/>
                          </a:cxn>
                          <a:cxn ang="0">
                            <a:pos x="10" y="48"/>
                          </a:cxn>
                          <a:cxn ang="0">
                            <a:pos x="6" y="38"/>
                          </a:cxn>
                          <a:cxn ang="0">
                            <a:pos x="3" y="28"/>
                          </a:cxn>
                          <a:cxn ang="0">
                            <a:pos x="1" y="20"/>
                          </a:cxn>
                          <a:cxn ang="0">
                            <a:pos x="0" y="12"/>
                          </a:cxn>
                          <a:cxn ang="0">
                            <a:pos x="0" y="7"/>
                          </a:cxn>
                          <a:cxn ang="0">
                            <a:pos x="1" y="2"/>
                          </a:cxn>
                          <a:cxn ang="0">
                            <a:pos x="2" y="0"/>
                          </a:cxn>
                          <a:cxn ang="0">
                            <a:pos x="5" y="0"/>
                          </a:cxn>
                          <a:cxn ang="0">
                            <a:pos x="8" y="2"/>
                          </a:cxn>
                          <a:cxn ang="0">
                            <a:pos x="13" y="6"/>
                          </a:cxn>
                          <a:cxn ang="0">
                            <a:pos x="18" y="11"/>
                          </a:cxn>
                          <a:cxn ang="0">
                            <a:pos x="23" y="19"/>
                          </a:cxn>
                          <a:cxn ang="0">
                            <a:pos x="28" y="27"/>
                          </a:cxn>
                          <a:cxn ang="0">
                            <a:pos x="34" y="37"/>
                          </a:cxn>
                          <a:cxn ang="0">
                            <a:pos x="38" y="47"/>
                          </a:cxn>
                          <a:cxn ang="0">
                            <a:pos x="38" y="47"/>
                          </a:cxn>
                        </a:cxnLst>
                        <a:rect l="0" t="0" r="r" b="b"/>
                        <a:pathLst>
                          <a:path w="54" h="107">
                            <a:moveTo>
                              <a:pt x="38" y="47"/>
                            </a:moveTo>
                            <a:lnTo>
                              <a:pt x="38" y="47"/>
                            </a:lnTo>
                            <a:lnTo>
                              <a:pt x="44" y="58"/>
                            </a:lnTo>
                            <a:lnTo>
                              <a:pt x="47" y="69"/>
                            </a:lnTo>
                            <a:lnTo>
                              <a:pt x="51" y="78"/>
                            </a:lnTo>
                            <a:lnTo>
                              <a:pt x="53" y="87"/>
                            </a:lnTo>
                            <a:lnTo>
                              <a:pt x="54" y="95"/>
                            </a:lnTo>
                            <a:lnTo>
                              <a:pt x="54" y="100"/>
                            </a:lnTo>
                            <a:lnTo>
                              <a:pt x="54" y="105"/>
                            </a:lnTo>
                            <a:lnTo>
                              <a:pt x="52" y="107"/>
                            </a:lnTo>
                            <a:lnTo>
                              <a:pt x="48" y="107"/>
                            </a:lnTo>
                            <a:lnTo>
                              <a:pt x="45" y="105"/>
                            </a:lnTo>
                            <a:lnTo>
                              <a:pt x="41" y="101"/>
                            </a:lnTo>
                            <a:lnTo>
                              <a:pt x="35" y="95"/>
                            </a:lnTo>
                            <a:lnTo>
                              <a:pt x="31" y="88"/>
                            </a:lnTo>
                            <a:lnTo>
                              <a:pt x="25" y="79"/>
                            </a:lnTo>
                            <a:lnTo>
                              <a:pt x="20" y="70"/>
                            </a:lnTo>
                            <a:lnTo>
                              <a:pt x="14" y="58"/>
                            </a:lnTo>
                            <a:lnTo>
                              <a:pt x="10" y="48"/>
                            </a:lnTo>
                            <a:lnTo>
                              <a:pt x="6" y="38"/>
                            </a:lnTo>
                            <a:lnTo>
                              <a:pt x="3" y="28"/>
                            </a:lnTo>
                            <a:lnTo>
                              <a:pt x="1" y="20"/>
                            </a:lnTo>
                            <a:lnTo>
                              <a:pt x="0" y="12"/>
                            </a:lnTo>
                            <a:lnTo>
                              <a:pt x="0" y="7"/>
                            </a:lnTo>
                            <a:lnTo>
                              <a:pt x="1" y="2"/>
                            </a:lnTo>
                            <a:lnTo>
                              <a:pt x="2" y="0"/>
                            </a:lnTo>
                            <a:lnTo>
                              <a:pt x="5" y="0"/>
                            </a:lnTo>
                            <a:lnTo>
                              <a:pt x="8" y="2"/>
                            </a:lnTo>
                            <a:lnTo>
                              <a:pt x="13" y="6"/>
                            </a:lnTo>
                            <a:lnTo>
                              <a:pt x="18" y="11"/>
                            </a:lnTo>
                            <a:lnTo>
                              <a:pt x="23" y="19"/>
                            </a:lnTo>
                            <a:lnTo>
                              <a:pt x="28" y="27"/>
                            </a:lnTo>
                            <a:lnTo>
                              <a:pt x="34" y="37"/>
                            </a:lnTo>
                            <a:lnTo>
                              <a:pt x="38" y="47"/>
                            </a:lnTo>
                            <a:lnTo>
                              <a:pt x="38" y="47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grpSp>
                  <p:nvGrpSpPr>
                    <p:cNvPr id="2335" name="Group 24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85" y="95"/>
                      <a:ext cx="214" cy="56"/>
                      <a:chOff x="185" y="95"/>
                      <a:chExt cx="214" cy="56"/>
                    </a:xfrm>
                  </p:grpSpPr>
                  <p:sp>
                    <p:nvSpPr>
                      <p:cNvPr id="1273" name="Freeform 24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90" y="100"/>
                        <a:ext cx="205" cy="4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100" y="449"/>
                          </a:cxn>
                          <a:cxn ang="0">
                            <a:pos x="2925" y="903"/>
                          </a:cxn>
                          <a:cxn ang="0">
                            <a:pos x="2453" y="639"/>
                          </a:cxn>
                          <a:cxn ang="0">
                            <a:pos x="1876" y="506"/>
                          </a:cxn>
                          <a:cxn ang="0">
                            <a:pos x="1072" y="484"/>
                          </a:cxn>
                          <a:cxn ang="0">
                            <a:pos x="480" y="687"/>
                          </a:cxn>
                          <a:cxn ang="0">
                            <a:pos x="174" y="873"/>
                          </a:cxn>
                          <a:cxn ang="0">
                            <a:pos x="0" y="429"/>
                          </a:cxn>
                          <a:cxn ang="0">
                            <a:pos x="468" y="187"/>
                          </a:cxn>
                          <a:cxn ang="0">
                            <a:pos x="1135" y="0"/>
                          </a:cxn>
                          <a:cxn ang="0">
                            <a:pos x="2008" y="2"/>
                          </a:cxn>
                          <a:cxn ang="0">
                            <a:pos x="2607" y="171"/>
                          </a:cxn>
                          <a:cxn ang="0">
                            <a:pos x="3100" y="449"/>
                          </a:cxn>
                          <a:cxn ang="0">
                            <a:pos x="3100" y="449"/>
                          </a:cxn>
                        </a:cxnLst>
                        <a:rect l="0" t="0" r="r" b="b"/>
                        <a:pathLst>
                          <a:path w="3100" h="903">
                            <a:moveTo>
                              <a:pt x="3100" y="449"/>
                            </a:moveTo>
                            <a:lnTo>
                              <a:pt x="2925" y="903"/>
                            </a:lnTo>
                            <a:lnTo>
                              <a:pt x="2453" y="639"/>
                            </a:lnTo>
                            <a:lnTo>
                              <a:pt x="1876" y="506"/>
                            </a:lnTo>
                            <a:lnTo>
                              <a:pt x="1072" y="484"/>
                            </a:lnTo>
                            <a:lnTo>
                              <a:pt x="480" y="687"/>
                            </a:lnTo>
                            <a:lnTo>
                              <a:pt x="174" y="873"/>
                            </a:lnTo>
                            <a:lnTo>
                              <a:pt x="0" y="429"/>
                            </a:lnTo>
                            <a:lnTo>
                              <a:pt x="468" y="187"/>
                            </a:lnTo>
                            <a:lnTo>
                              <a:pt x="1135" y="0"/>
                            </a:lnTo>
                            <a:lnTo>
                              <a:pt x="2008" y="2"/>
                            </a:lnTo>
                            <a:lnTo>
                              <a:pt x="2607" y="171"/>
                            </a:lnTo>
                            <a:lnTo>
                              <a:pt x="3100" y="449"/>
                            </a:lnTo>
                            <a:lnTo>
                              <a:pt x="3100" y="44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74" name="Freeform 25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99" y="127"/>
                        <a:ext cx="188" cy="2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827" y="459"/>
                          </a:cxn>
                          <a:cxn ang="0">
                            <a:pos x="0" y="459"/>
                          </a:cxn>
                          <a:cxn ang="0">
                            <a:pos x="139" y="356"/>
                          </a:cxn>
                          <a:cxn ang="0">
                            <a:pos x="338" y="244"/>
                          </a:cxn>
                          <a:cxn ang="0">
                            <a:pos x="463" y="180"/>
                          </a:cxn>
                          <a:cxn ang="0">
                            <a:pos x="635" y="128"/>
                          </a:cxn>
                          <a:cxn ang="0">
                            <a:pos x="806" y="62"/>
                          </a:cxn>
                          <a:cxn ang="0">
                            <a:pos x="1022" y="31"/>
                          </a:cxn>
                          <a:cxn ang="0">
                            <a:pos x="1181" y="19"/>
                          </a:cxn>
                          <a:cxn ang="0">
                            <a:pos x="1282" y="3"/>
                          </a:cxn>
                          <a:cxn ang="0">
                            <a:pos x="1595" y="0"/>
                          </a:cxn>
                          <a:cxn ang="0">
                            <a:pos x="1804" y="31"/>
                          </a:cxn>
                          <a:cxn ang="0">
                            <a:pos x="2019" y="69"/>
                          </a:cxn>
                          <a:cxn ang="0">
                            <a:pos x="2280" y="136"/>
                          </a:cxn>
                          <a:cxn ang="0">
                            <a:pos x="2458" y="220"/>
                          </a:cxn>
                          <a:cxn ang="0">
                            <a:pos x="2624" y="303"/>
                          </a:cxn>
                          <a:cxn ang="0">
                            <a:pos x="2759" y="375"/>
                          </a:cxn>
                          <a:cxn ang="0">
                            <a:pos x="2841" y="459"/>
                          </a:cxn>
                          <a:cxn ang="0">
                            <a:pos x="2827" y="459"/>
                          </a:cxn>
                          <a:cxn ang="0">
                            <a:pos x="2827" y="459"/>
                          </a:cxn>
                        </a:cxnLst>
                        <a:rect l="0" t="0" r="r" b="b"/>
                        <a:pathLst>
                          <a:path w="2841" h="459">
                            <a:moveTo>
                              <a:pt x="2827" y="459"/>
                            </a:moveTo>
                            <a:lnTo>
                              <a:pt x="0" y="459"/>
                            </a:lnTo>
                            <a:lnTo>
                              <a:pt x="139" y="356"/>
                            </a:lnTo>
                            <a:lnTo>
                              <a:pt x="338" y="244"/>
                            </a:lnTo>
                            <a:lnTo>
                              <a:pt x="463" y="180"/>
                            </a:lnTo>
                            <a:lnTo>
                              <a:pt x="635" y="128"/>
                            </a:lnTo>
                            <a:lnTo>
                              <a:pt x="806" y="62"/>
                            </a:lnTo>
                            <a:lnTo>
                              <a:pt x="1022" y="31"/>
                            </a:lnTo>
                            <a:lnTo>
                              <a:pt x="1181" y="19"/>
                            </a:lnTo>
                            <a:lnTo>
                              <a:pt x="1282" y="3"/>
                            </a:lnTo>
                            <a:lnTo>
                              <a:pt x="1595" y="0"/>
                            </a:lnTo>
                            <a:lnTo>
                              <a:pt x="1804" y="31"/>
                            </a:lnTo>
                            <a:lnTo>
                              <a:pt x="2019" y="69"/>
                            </a:lnTo>
                            <a:lnTo>
                              <a:pt x="2280" y="136"/>
                            </a:lnTo>
                            <a:lnTo>
                              <a:pt x="2458" y="220"/>
                            </a:lnTo>
                            <a:lnTo>
                              <a:pt x="2624" y="303"/>
                            </a:lnTo>
                            <a:lnTo>
                              <a:pt x="2759" y="375"/>
                            </a:lnTo>
                            <a:lnTo>
                              <a:pt x="2841" y="459"/>
                            </a:lnTo>
                            <a:lnTo>
                              <a:pt x="2827" y="459"/>
                            </a:lnTo>
                            <a:lnTo>
                              <a:pt x="2827" y="45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75" name="Freeform 25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96" y="122"/>
                        <a:ext cx="193" cy="30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866" y="556"/>
                          </a:cxn>
                          <a:cxn ang="0">
                            <a:pos x="2906" y="527"/>
                          </a:cxn>
                          <a:cxn ang="0">
                            <a:pos x="2918" y="479"/>
                          </a:cxn>
                          <a:cxn ang="0">
                            <a:pos x="2906" y="453"/>
                          </a:cxn>
                          <a:cxn ang="0">
                            <a:pos x="2863" y="428"/>
                          </a:cxn>
                          <a:cxn ang="0">
                            <a:pos x="2704" y="329"/>
                          </a:cxn>
                          <a:cxn ang="0">
                            <a:pos x="2509" y="214"/>
                          </a:cxn>
                          <a:cxn ang="0">
                            <a:pos x="2184" y="98"/>
                          </a:cxn>
                          <a:cxn ang="0">
                            <a:pos x="2031" y="54"/>
                          </a:cxn>
                          <a:cxn ang="0">
                            <a:pos x="1820" y="16"/>
                          </a:cxn>
                          <a:cxn ang="0">
                            <a:pos x="1536" y="0"/>
                          </a:cxn>
                          <a:cxn ang="0">
                            <a:pos x="1324" y="5"/>
                          </a:cxn>
                          <a:cxn ang="0">
                            <a:pos x="1030" y="22"/>
                          </a:cxn>
                          <a:cxn ang="0">
                            <a:pos x="893" y="49"/>
                          </a:cxn>
                          <a:cxn ang="0">
                            <a:pos x="723" y="93"/>
                          </a:cxn>
                          <a:cxn ang="0">
                            <a:pos x="530" y="159"/>
                          </a:cxn>
                          <a:cxn ang="0">
                            <a:pos x="394" y="218"/>
                          </a:cxn>
                          <a:cxn ang="0">
                            <a:pos x="204" y="317"/>
                          </a:cxn>
                          <a:cxn ang="0">
                            <a:pos x="83" y="397"/>
                          </a:cxn>
                          <a:cxn ang="0">
                            <a:pos x="33" y="425"/>
                          </a:cxn>
                          <a:cxn ang="0">
                            <a:pos x="8" y="449"/>
                          </a:cxn>
                          <a:cxn ang="0">
                            <a:pos x="0" y="479"/>
                          </a:cxn>
                          <a:cxn ang="0">
                            <a:pos x="0" y="510"/>
                          </a:cxn>
                          <a:cxn ang="0">
                            <a:pos x="6" y="540"/>
                          </a:cxn>
                          <a:cxn ang="0">
                            <a:pos x="33" y="548"/>
                          </a:cxn>
                          <a:cxn ang="0">
                            <a:pos x="97" y="510"/>
                          </a:cxn>
                          <a:cxn ang="0">
                            <a:pos x="294" y="393"/>
                          </a:cxn>
                          <a:cxn ang="0">
                            <a:pos x="395" y="331"/>
                          </a:cxn>
                          <a:cxn ang="0">
                            <a:pos x="614" y="244"/>
                          </a:cxn>
                          <a:cxn ang="0">
                            <a:pos x="818" y="184"/>
                          </a:cxn>
                          <a:cxn ang="0">
                            <a:pos x="1141" y="130"/>
                          </a:cxn>
                          <a:cxn ang="0">
                            <a:pos x="1270" y="113"/>
                          </a:cxn>
                          <a:cxn ang="0">
                            <a:pos x="1478" y="112"/>
                          </a:cxn>
                          <a:cxn ang="0">
                            <a:pos x="1599" y="112"/>
                          </a:cxn>
                          <a:cxn ang="0">
                            <a:pos x="1761" y="124"/>
                          </a:cxn>
                          <a:cxn ang="0">
                            <a:pos x="1911" y="149"/>
                          </a:cxn>
                          <a:cxn ang="0">
                            <a:pos x="2073" y="181"/>
                          </a:cxn>
                          <a:cxn ang="0">
                            <a:pos x="2162" y="207"/>
                          </a:cxn>
                          <a:cxn ang="0">
                            <a:pos x="2253" y="229"/>
                          </a:cxn>
                          <a:cxn ang="0">
                            <a:pos x="2405" y="288"/>
                          </a:cxn>
                          <a:cxn ang="0">
                            <a:pos x="2630" y="398"/>
                          </a:cxn>
                          <a:cxn ang="0">
                            <a:pos x="2808" y="498"/>
                          </a:cxn>
                          <a:cxn ang="0">
                            <a:pos x="2866" y="556"/>
                          </a:cxn>
                          <a:cxn ang="0">
                            <a:pos x="2866" y="556"/>
                          </a:cxn>
                        </a:cxnLst>
                        <a:rect l="0" t="0" r="r" b="b"/>
                        <a:pathLst>
                          <a:path w="2918" h="556">
                            <a:moveTo>
                              <a:pt x="2866" y="556"/>
                            </a:moveTo>
                            <a:lnTo>
                              <a:pt x="2906" y="527"/>
                            </a:lnTo>
                            <a:lnTo>
                              <a:pt x="2918" y="479"/>
                            </a:lnTo>
                            <a:lnTo>
                              <a:pt x="2906" y="453"/>
                            </a:lnTo>
                            <a:lnTo>
                              <a:pt x="2863" y="428"/>
                            </a:lnTo>
                            <a:lnTo>
                              <a:pt x="2704" y="329"/>
                            </a:lnTo>
                            <a:lnTo>
                              <a:pt x="2509" y="214"/>
                            </a:lnTo>
                            <a:lnTo>
                              <a:pt x="2184" y="98"/>
                            </a:lnTo>
                            <a:lnTo>
                              <a:pt x="2031" y="54"/>
                            </a:lnTo>
                            <a:lnTo>
                              <a:pt x="1820" y="16"/>
                            </a:lnTo>
                            <a:lnTo>
                              <a:pt x="1536" y="0"/>
                            </a:lnTo>
                            <a:lnTo>
                              <a:pt x="1324" y="5"/>
                            </a:lnTo>
                            <a:lnTo>
                              <a:pt x="1030" y="22"/>
                            </a:lnTo>
                            <a:lnTo>
                              <a:pt x="893" y="49"/>
                            </a:lnTo>
                            <a:lnTo>
                              <a:pt x="723" y="93"/>
                            </a:lnTo>
                            <a:lnTo>
                              <a:pt x="530" y="159"/>
                            </a:lnTo>
                            <a:lnTo>
                              <a:pt x="394" y="218"/>
                            </a:lnTo>
                            <a:lnTo>
                              <a:pt x="204" y="317"/>
                            </a:lnTo>
                            <a:lnTo>
                              <a:pt x="83" y="397"/>
                            </a:lnTo>
                            <a:lnTo>
                              <a:pt x="33" y="425"/>
                            </a:lnTo>
                            <a:lnTo>
                              <a:pt x="8" y="449"/>
                            </a:lnTo>
                            <a:lnTo>
                              <a:pt x="0" y="479"/>
                            </a:lnTo>
                            <a:lnTo>
                              <a:pt x="0" y="510"/>
                            </a:lnTo>
                            <a:lnTo>
                              <a:pt x="6" y="540"/>
                            </a:lnTo>
                            <a:lnTo>
                              <a:pt x="33" y="548"/>
                            </a:lnTo>
                            <a:lnTo>
                              <a:pt x="97" y="510"/>
                            </a:lnTo>
                            <a:lnTo>
                              <a:pt x="294" y="393"/>
                            </a:lnTo>
                            <a:lnTo>
                              <a:pt x="395" y="331"/>
                            </a:lnTo>
                            <a:lnTo>
                              <a:pt x="614" y="244"/>
                            </a:lnTo>
                            <a:lnTo>
                              <a:pt x="818" y="184"/>
                            </a:lnTo>
                            <a:lnTo>
                              <a:pt x="1141" y="130"/>
                            </a:lnTo>
                            <a:lnTo>
                              <a:pt x="1270" y="113"/>
                            </a:lnTo>
                            <a:lnTo>
                              <a:pt x="1478" y="112"/>
                            </a:lnTo>
                            <a:lnTo>
                              <a:pt x="1599" y="112"/>
                            </a:lnTo>
                            <a:lnTo>
                              <a:pt x="1761" y="124"/>
                            </a:lnTo>
                            <a:lnTo>
                              <a:pt x="1911" y="149"/>
                            </a:lnTo>
                            <a:lnTo>
                              <a:pt x="2073" y="181"/>
                            </a:lnTo>
                            <a:lnTo>
                              <a:pt x="2162" y="207"/>
                            </a:lnTo>
                            <a:lnTo>
                              <a:pt x="2253" y="229"/>
                            </a:lnTo>
                            <a:lnTo>
                              <a:pt x="2405" y="288"/>
                            </a:lnTo>
                            <a:lnTo>
                              <a:pt x="2630" y="398"/>
                            </a:lnTo>
                            <a:lnTo>
                              <a:pt x="2808" y="498"/>
                            </a:lnTo>
                            <a:lnTo>
                              <a:pt x="2866" y="556"/>
                            </a:lnTo>
                            <a:lnTo>
                              <a:pt x="2866" y="556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76" name="Freeform 25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85" y="95"/>
                        <a:ext cx="215" cy="3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192" y="617"/>
                          </a:cxn>
                          <a:cxn ang="0">
                            <a:pos x="3234" y="587"/>
                          </a:cxn>
                          <a:cxn ang="0">
                            <a:pos x="3245" y="538"/>
                          </a:cxn>
                          <a:cxn ang="0">
                            <a:pos x="3233" y="509"/>
                          </a:cxn>
                          <a:cxn ang="0">
                            <a:pos x="3186" y="478"/>
                          </a:cxn>
                          <a:cxn ang="0">
                            <a:pos x="3007" y="370"/>
                          </a:cxn>
                          <a:cxn ang="0">
                            <a:pos x="2792" y="241"/>
                          </a:cxn>
                          <a:cxn ang="0">
                            <a:pos x="2429" y="111"/>
                          </a:cxn>
                          <a:cxn ang="0">
                            <a:pos x="2265" y="69"/>
                          </a:cxn>
                          <a:cxn ang="0">
                            <a:pos x="2026" y="26"/>
                          </a:cxn>
                          <a:cxn ang="0">
                            <a:pos x="1715" y="0"/>
                          </a:cxn>
                          <a:cxn ang="0">
                            <a:pos x="1478" y="8"/>
                          </a:cxn>
                          <a:cxn ang="0">
                            <a:pos x="1150" y="26"/>
                          </a:cxn>
                          <a:cxn ang="0">
                            <a:pos x="999" y="59"/>
                          </a:cxn>
                          <a:cxn ang="0">
                            <a:pos x="806" y="107"/>
                          </a:cxn>
                          <a:cxn ang="0">
                            <a:pos x="596" y="178"/>
                          </a:cxn>
                          <a:cxn ang="0">
                            <a:pos x="443" y="246"/>
                          </a:cxn>
                          <a:cxn ang="0">
                            <a:pos x="238" y="360"/>
                          </a:cxn>
                          <a:cxn ang="0">
                            <a:pos x="99" y="447"/>
                          </a:cxn>
                          <a:cxn ang="0">
                            <a:pos x="46" y="478"/>
                          </a:cxn>
                          <a:cxn ang="0">
                            <a:pos x="18" y="501"/>
                          </a:cxn>
                          <a:cxn ang="0">
                            <a:pos x="0" y="538"/>
                          </a:cxn>
                          <a:cxn ang="0">
                            <a:pos x="4" y="567"/>
                          </a:cxn>
                          <a:cxn ang="0">
                            <a:pos x="15" y="598"/>
                          </a:cxn>
                          <a:cxn ang="0">
                            <a:pos x="40" y="609"/>
                          </a:cxn>
                          <a:cxn ang="0">
                            <a:pos x="110" y="567"/>
                          </a:cxn>
                          <a:cxn ang="0">
                            <a:pos x="331" y="443"/>
                          </a:cxn>
                          <a:cxn ang="0">
                            <a:pos x="443" y="373"/>
                          </a:cxn>
                          <a:cxn ang="0">
                            <a:pos x="688" y="276"/>
                          </a:cxn>
                          <a:cxn ang="0">
                            <a:pos x="914" y="206"/>
                          </a:cxn>
                          <a:cxn ang="0">
                            <a:pos x="1271" y="149"/>
                          </a:cxn>
                          <a:cxn ang="0">
                            <a:pos x="1418" y="133"/>
                          </a:cxn>
                          <a:cxn ang="0">
                            <a:pos x="1646" y="124"/>
                          </a:cxn>
                          <a:cxn ang="0">
                            <a:pos x="1779" y="124"/>
                          </a:cxn>
                          <a:cxn ang="0">
                            <a:pos x="1957" y="149"/>
                          </a:cxn>
                          <a:cxn ang="0">
                            <a:pos x="2125" y="170"/>
                          </a:cxn>
                          <a:cxn ang="0">
                            <a:pos x="2304" y="202"/>
                          </a:cxn>
                          <a:cxn ang="0">
                            <a:pos x="2406" y="233"/>
                          </a:cxn>
                          <a:cxn ang="0">
                            <a:pos x="2508" y="259"/>
                          </a:cxn>
                          <a:cxn ang="0">
                            <a:pos x="2676" y="326"/>
                          </a:cxn>
                          <a:cxn ang="0">
                            <a:pos x="2925" y="447"/>
                          </a:cxn>
                          <a:cxn ang="0">
                            <a:pos x="3123" y="554"/>
                          </a:cxn>
                          <a:cxn ang="0">
                            <a:pos x="3192" y="617"/>
                          </a:cxn>
                          <a:cxn ang="0">
                            <a:pos x="3192" y="617"/>
                          </a:cxn>
                        </a:cxnLst>
                        <a:rect l="0" t="0" r="r" b="b"/>
                        <a:pathLst>
                          <a:path w="3245" h="617">
                            <a:moveTo>
                              <a:pt x="3192" y="617"/>
                            </a:moveTo>
                            <a:lnTo>
                              <a:pt x="3234" y="587"/>
                            </a:lnTo>
                            <a:lnTo>
                              <a:pt x="3245" y="538"/>
                            </a:lnTo>
                            <a:lnTo>
                              <a:pt x="3233" y="509"/>
                            </a:lnTo>
                            <a:lnTo>
                              <a:pt x="3186" y="478"/>
                            </a:lnTo>
                            <a:lnTo>
                              <a:pt x="3007" y="370"/>
                            </a:lnTo>
                            <a:lnTo>
                              <a:pt x="2792" y="241"/>
                            </a:lnTo>
                            <a:lnTo>
                              <a:pt x="2429" y="111"/>
                            </a:lnTo>
                            <a:lnTo>
                              <a:pt x="2265" y="69"/>
                            </a:lnTo>
                            <a:lnTo>
                              <a:pt x="2026" y="26"/>
                            </a:lnTo>
                            <a:lnTo>
                              <a:pt x="1715" y="0"/>
                            </a:lnTo>
                            <a:lnTo>
                              <a:pt x="1478" y="8"/>
                            </a:lnTo>
                            <a:lnTo>
                              <a:pt x="1150" y="26"/>
                            </a:lnTo>
                            <a:lnTo>
                              <a:pt x="999" y="59"/>
                            </a:lnTo>
                            <a:lnTo>
                              <a:pt x="806" y="107"/>
                            </a:lnTo>
                            <a:lnTo>
                              <a:pt x="596" y="178"/>
                            </a:lnTo>
                            <a:lnTo>
                              <a:pt x="443" y="246"/>
                            </a:lnTo>
                            <a:lnTo>
                              <a:pt x="238" y="360"/>
                            </a:lnTo>
                            <a:lnTo>
                              <a:pt x="99" y="447"/>
                            </a:lnTo>
                            <a:lnTo>
                              <a:pt x="46" y="478"/>
                            </a:lnTo>
                            <a:lnTo>
                              <a:pt x="18" y="501"/>
                            </a:lnTo>
                            <a:lnTo>
                              <a:pt x="0" y="538"/>
                            </a:lnTo>
                            <a:lnTo>
                              <a:pt x="4" y="567"/>
                            </a:lnTo>
                            <a:lnTo>
                              <a:pt x="15" y="598"/>
                            </a:lnTo>
                            <a:lnTo>
                              <a:pt x="40" y="609"/>
                            </a:lnTo>
                            <a:lnTo>
                              <a:pt x="110" y="567"/>
                            </a:lnTo>
                            <a:lnTo>
                              <a:pt x="331" y="443"/>
                            </a:lnTo>
                            <a:lnTo>
                              <a:pt x="443" y="373"/>
                            </a:lnTo>
                            <a:lnTo>
                              <a:pt x="688" y="276"/>
                            </a:lnTo>
                            <a:lnTo>
                              <a:pt x="914" y="206"/>
                            </a:lnTo>
                            <a:lnTo>
                              <a:pt x="1271" y="149"/>
                            </a:lnTo>
                            <a:lnTo>
                              <a:pt x="1418" y="133"/>
                            </a:lnTo>
                            <a:lnTo>
                              <a:pt x="1646" y="124"/>
                            </a:lnTo>
                            <a:lnTo>
                              <a:pt x="1779" y="124"/>
                            </a:lnTo>
                            <a:lnTo>
                              <a:pt x="1957" y="149"/>
                            </a:lnTo>
                            <a:lnTo>
                              <a:pt x="2125" y="170"/>
                            </a:lnTo>
                            <a:lnTo>
                              <a:pt x="2304" y="202"/>
                            </a:lnTo>
                            <a:lnTo>
                              <a:pt x="2406" y="233"/>
                            </a:lnTo>
                            <a:lnTo>
                              <a:pt x="2508" y="259"/>
                            </a:lnTo>
                            <a:lnTo>
                              <a:pt x="2676" y="326"/>
                            </a:lnTo>
                            <a:lnTo>
                              <a:pt x="2925" y="447"/>
                            </a:lnTo>
                            <a:lnTo>
                              <a:pt x="3123" y="554"/>
                            </a:lnTo>
                            <a:lnTo>
                              <a:pt x="3192" y="617"/>
                            </a:lnTo>
                            <a:lnTo>
                              <a:pt x="3192" y="617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77" name="Freeform 25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193" y="128"/>
                        <a:ext cx="18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270" y="0"/>
                          </a:cxn>
                          <a:cxn ang="0">
                            <a:pos x="93" y="242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270" h="242">
                            <a:moveTo>
                              <a:pt x="0" y="0"/>
                            </a:moveTo>
                            <a:lnTo>
                              <a:pt x="270" y="0"/>
                            </a:lnTo>
                            <a:lnTo>
                              <a:pt x="93" y="242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278" name="Freeform 25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75" y="129"/>
                        <a:ext cx="18" cy="1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66" y="0"/>
                          </a:cxn>
                          <a:cxn ang="0">
                            <a:pos x="0" y="0"/>
                          </a:cxn>
                          <a:cxn ang="0">
                            <a:pos x="170" y="240"/>
                          </a:cxn>
                          <a:cxn ang="0">
                            <a:pos x="266" y="0"/>
                          </a:cxn>
                          <a:cxn ang="0">
                            <a:pos x="266" y="0"/>
                          </a:cxn>
                        </a:cxnLst>
                        <a:rect l="0" t="0" r="r" b="b"/>
                        <a:pathLst>
                          <a:path w="266" h="240">
                            <a:moveTo>
                              <a:pt x="266" y="0"/>
                            </a:moveTo>
                            <a:lnTo>
                              <a:pt x="0" y="0"/>
                            </a:lnTo>
                            <a:lnTo>
                              <a:pt x="170" y="240"/>
                            </a:lnTo>
                            <a:lnTo>
                              <a:pt x="266" y="0"/>
                            </a:lnTo>
                            <a:lnTo>
                              <a:pt x="26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DCD03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</p:grpSp>
              <p:sp>
                <p:nvSpPr>
                  <p:cNvPr id="1279" name="Freeform 255"/>
                  <p:cNvSpPr>
                    <a:spLocks noChangeArrowheads="1"/>
                  </p:cNvSpPr>
                  <p:nvPr/>
                </p:nvSpPr>
                <p:spPr bwMode="auto">
                  <a:xfrm>
                    <a:off x="311" y="54"/>
                    <a:ext cx="67" cy="51"/>
                  </a:xfrm>
                  <a:custGeom>
                    <a:avLst/>
                    <a:gdLst/>
                    <a:ahLst/>
                    <a:cxnLst>
                      <a:cxn ang="0">
                        <a:pos x="1021" y="241"/>
                      </a:cxn>
                      <a:cxn ang="0">
                        <a:pos x="386" y="0"/>
                      </a:cxn>
                      <a:cxn ang="0">
                        <a:pos x="366" y="99"/>
                      </a:cxn>
                      <a:cxn ang="0">
                        <a:pos x="336" y="286"/>
                      </a:cxn>
                      <a:cxn ang="0">
                        <a:pos x="268" y="464"/>
                      </a:cxn>
                      <a:cxn ang="0">
                        <a:pos x="198" y="604"/>
                      </a:cxn>
                      <a:cxn ang="0">
                        <a:pos x="122" y="711"/>
                      </a:cxn>
                      <a:cxn ang="0">
                        <a:pos x="63" y="767"/>
                      </a:cxn>
                      <a:cxn ang="0">
                        <a:pos x="0" y="811"/>
                      </a:cxn>
                      <a:cxn ang="0">
                        <a:pos x="150" y="825"/>
                      </a:cxn>
                      <a:cxn ang="0">
                        <a:pos x="213" y="794"/>
                      </a:cxn>
                      <a:cxn ang="0">
                        <a:pos x="261" y="759"/>
                      </a:cxn>
                      <a:cxn ang="0">
                        <a:pos x="332" y="717"/>
                      </a:cxn>
                      <a:cxn ang="0">
                        <a:pos x="451" y="700"/>
                      </a:cxn>
                      <a:cxn ang="0">
                        <a:pos x="543" y="731"/>
                      </a:cxn>
                      <a:cxn ang="0">
                        <a:pos x="613" y="764"/>
                      </a:cxn>
                      <a:cxn ang="0">
                        <a:pos x="658" y="817"/>
                      </a:cxn>
                      <a:cxn ang="0">
                        <a:pos x="689" y="875"/>
                      </a:cxn>
                      <a:cxn ang="0">
                        <a:pos x="700" y="930"/>
                      </a:cxn>
                      <a:cxn ang="0">
                        <a:pos x="704" y="956"/>
                      </a:cxn>
                      <a:cxn ang="0">
                        <a:pos x="748" y="914"/>
                      </a:cxn>
                      <a:cxn ang="0">
                        <a:pos x="815" y="853"/>
                      </a:cxn>
                      <a:cxn ang="0">
                        <a:pos x="894" y="734"/>
                      </a:cxn>
                      <a:cxn ang="0">
                        <a:pos x="946" y="638"/>
                      </a:cxn>
                      <a:cxn ang="0">
                        <a:pos x="983" y="556"/>
                      </a:cxn>
                      <a:cxn ang="0">
                        <a:pos x="1021" y="399"/>
                      </a:cxn>
                      <a:cxn ang="0">
                        <a:pos x="1021" y="241"/>
                      </a:cxn>
                      <a:cxn ang="0">
                        <a:pos x="1021" y="241"/>
                      </a:cxn>
                    </a:cxnLst>
                    <a:rect l="0" t="0" r="r" b="b"/>
                    <a:pathLst>
                      <a:path w="1021" h="956">
                        <a:moveTo>
                          <a:pt x="1021" y="241"/>
                        </a:moveTo>
                        <a:lnTo>
                          <a:pt x="386" y="0"/>
                        </a:lnTo>
                        <a:lnTo>
                          <a:pt x="366" y="99"/>
                        </a:lnTo>
                        <a:lnTo>
                          <a:pt x="336" y="286"/>
                        </a:lnTo>
                        <a:lnTo>
                          <a:pt x="268" y="464"/>
                        </a:lnTo>
                        <a:lnTo>
                          <a:pt x="198" y="604"/>
                        </a:lnTo>
                        <a:lnTo>
                          <a:pt x="122" y="711"/>
                        </a:lnTo>
                        <a:lnTo>
                          <a:pt x="63" y="767"/>
                        </a:lnTo>
                        <a:lnTo>
                          <a:pt x="0" y="811"/>
                        </a:lnTo>
                        <a:lnTo>
                          <a:pt x="150" y="825"/>
                        </a:lnTo>
                        <a:lnTo>
                          <a:pt x="213" y="794"/>
                        </a:lnTo>
                        <a:lnTo>
                          <a:pt x="261" y="759"/>
                        </a:lnTo>
                        <a:lnTo>
                          <a:pt x="332" y="717"/>
                        </a:lnTo>
                        <a:lnTo>
                          <a:pt x="451" y="700"/>
                        </a:lnTo>
                        <a:lnTo>
                          <a:pt x="543" y="731"/>
                        </a:lnTo>
                        <a:lnTo>
                          <a:pt x="613" y="764"/>
                        </a:lnTo>
                        <a:lnTo>
                          <a:pt x="658" y="817"/>
                        </a:lnTo>
                        <a:lnTo>
                          <a:pt x="689" y="875"/>
                        </a:lnTo>
                        <a:lnTo>
                          <a:pt x="700" y="930"/>
                        </a:lnTo>
                        <a:lnTo>
                          <a:pt x="704" y="956"/>
                        </a:lnTo>
                        <a:lnTo>
                          <a:pt x="748" y="914"/>
                        </a:lnTo>
                        <a:lnTo>
                          <a:pt x="815" y="853"/>
                        </a:lnTo>
                        <a:lnTo>
                          <a:pt x="894" y="734"/>
                        </a:lnTo>
                        <a:lnTo>
                          <a:pt x="946" y="638"/>
                        </a:lnTo>
                        <a:lnTo>
                          <a:pt x="983" y="556"/>
                        </a:lnTo>
                        <a:lnTo>
                          <a:pt x="1021" y="399"/>
                        </a:lnTo>
                        <a:lnTo>
                          <a:pt x="1021" y="241"/>
                        </a:lnTo>
                        <a:lnTo>
                          <a:pt x="1021" y="241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FFFF00"/>
                      </a:gs>
                      <a:gs pos="100000">
                        <a:srgbClr val="FDCD03"/>
                      </a:gs>
                    </a:gsLst>
                    <a:path path="rect">
                      <a:fillToRect l="50000" t="50000" r="50000" b="50000"/>
                    </a:path>
                  </a:gradFill>
                  <a:ln w="324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280" name="Freeform 256"/>
                  <p:cNvSpPr>
                    <a:spLocks noChangeArrowheads="1"/>
                  </p:cNvSpPr>
                  <p:nvPr/>
                </p:nvSpPr>
                <p:spPr bwMode="auto">
                  <a:xfrm>
                    <a:off x="207" y="54"/>
                    <a:ext cx="68" cy="51"/>
                  </a:xfrm>
                  <a:custGeom>
                    <a:avLst/>
                    <a:gdLst/>
                    <a:ahLst/>
                    <a:cxnLst>
                      <a:cxn ang="0">
                        <a:pos x="0" y="243"/>
                      </a:cxn>
                      <a:cxn ang="0">
                        <a:pos x="638" y="0"/>
                      </a:cxn>
                      <a:cxn ang="0">
                        <a:pos x="656" y="101"/>
                      </a:cxn>
                      <a:cxn ang="0">
                        <a:pos x="685" y="288"/>
                      </a:cxn>
                      <a:cxn ang="0">
                        <a:pos x="755" y="468"/>
                      </a:cxn>
                      <a:cxn ang="0">
                        <a:pos x="822" y="609"/>
                      </a:cxn>
                      <a:cxn ang="0">
                        <a:pos x="893" y="708"/>
                      </a:cxn>
                      <a:cxn ang="0">
                        <a:pos x="953" y="768"/>
                      </a:cxn>
                      <a:cxn ang="0">
                        <a:pos x="1020" y="812"/>
                      </a:cxn>
                      <a:cxn ang="0">
                        <a:pos x="869" y="826"/>
                      </a:cxn>
                      <a:cxn ang="0">
                        <a:pos x="807" y="794"/>
                      </a:cxn>
                      <a:cxn ang="0">
                        <a:pos x="759" y="754"/>
                      </a:cxn>
                      <a:cxn ang="0">
                        <a:pos x="689" y="717"/>
                      </a:cxn>
                      <a:cxn ang="0">
                        <a:pos x="569" y="705"/>
                      </a:cxn>
                      <a:cxn ang="0">
                        <a:pos x="471" y="730"/>
                      </a:cxn>
                      <a:cxn ang="0">
                        <a:pos x="406" y="764"/>
                      </a:cxn>
                      <a:cxn ang="0">
                        <a:pos x="363" y="816"/>
                      </a:cxn>
                      <a:cxn ang="0">
                        <a:pos x="334" y="878"/>
                      </a:cxn>
                      <a:cxn ang="0">
                        <a:pos x="326" y="929"/>
                      </a:cxn>
                      <a:cxn ang="0">
                        <a:pos x="314" y="951"/>
                      </a:cxn>
                      <a:cxn ang="0">
                        <a:pos x="271" y="910"/>
                      </a:cxn>
                      <a:cxn ang="0">
                        <a:pos x="206" y="855"/>
                      </a:cxn>
                      <a:cxn ang="0">
                        <a:pos x="127" y="736"/>
                      </a:cxn>
                      <a:cxn ang="0">
                        <a:pos x="74" y="638"/>
                      </a:cxn>
                      <a:cxn ang="0">
                        <a:pos x="37" y="553"/>
                      </a:cxn>
                      <a:cxn ang="0">
                        <a:pos x="0" y="395"/>
                      </a:cxn>
                      <a:cxn ang="0">
                        <a:pos x="0" y="243"/>
                      </a:cxn>
                      <a:cxn ang="0">
                        <a:pos x="0" y="243"/>
                      </a:cxn>
                    </a:cxnLst>
                    <a:rect l="0" t="0" r="r" b="b"/>
                    <a:pathLst>
                      <a:path w="1020" h="951">
                        <a:moveTo>
                          <a:pt x="0" y="243"/>
                        </a:moveTo>
                        <a:lnTo>
                          <a:pt x="638" y="0"/>
                        </a:lnTo>
                        <a:lnTo>
                          <a:pt x="656" y="101"/>
                        </a:lnTo>
                        <a:lnTo>
                          <a:pt x="685" y="288"/>
                        </a:lnTo>
                        <a:lnTo>
                          <a:pt x="755" y="468"/>
                        </a:lnTo>
                        <a:lnTo>
                          <a:pt x="822" y="609"/>
                        </a:lnTo>
                        <a:lnTo>
                          <a:pt x="893" y="708"/>
                        </a:lnTo>
                        <a:lnTo>
                          <a:pt x="953" y="768"/>
                        </a:lnTo>
                        <a:lnTo>
                          <a:pt x="1020" y="812"/>
                        </a:lnTo>
                        <a:lnTo>
                          <a:pt x="869" y="826"/>
                        </a:lnTo>
                        <a:lnTo>
                          <a:pt x="807" y="794"/>
                        </a:lnTo>
                        <a:lnTo>
                          <a:pt x="759" y="754"/>
                        </a:lnTo>
                        <a:lnTo>
                          <a:pt x="689" y="717"/>
                        </a:lnTo>
                        <a:lnTo>
                          <a:pt x="569" y="705"/>
                        </a:lnTo>
                        <a:lnTo>
                          <a:pt x="471" y="730"/>
                        </a:lnTo>
                        <a:lnTo>
                          <a:pt x="406" y="764"/>
                        </a:lnTo>
                        <a:lnTo>
                          <a:pt x="363" y="816"/>
                        </a:lnTo>
                        <a:lnTo>
                          <a:pt x="334" y="878"/>
                        </a:lnTo>
                        <a:lnTo>
                          <a:pt x="326" y="929"/>
                        </a:lnTo>
                        <a:lnTo>
                          <a:pt x="314" y="951"/>
                        </a:lnTo>
                        <a:lnTo>
                          <a:pt x="271" y="910"/>
                        </a:lnTo>
                        <a:lnTo>
                          <a:pt x="206" y="855"/>
                        </a:lnTo>
                        <a:lnTo>
                          <a:pt x="127" y="736"/>
                        </a:lnTo>
                        <a:lnTo>
                          <a:pt x="74" y="638"/>
                        </a:lnTo>
                        <a:lnTo>
                          <a:pt x="37" y="553"/>
                        </a:lnTo>
                        <a:lnTo>
                          <a:pt x="0" y="395"/>
                        </a:lnTo>
                        <a:lnTo>
                          <a:pt x="0" y="243"/>
                        </a:lnTo>
                        <a:lnTo>
                          <a:pt x="0" y="243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FFFF00"/>
                      </a:gs>
                      <a:gs pos="100000">
                        <a:srgbClr val="FDCD03"/>
                      </a:gs>
                    </a:gsLst>
                    <a:path path="rect">
                      <a:fillToRect l="50000" t="50000" r="50000" b="50000"/>
                    </a:path>
                  </a:gradFill>
                  <a:ln w="324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</p:grpSp>
            <p:sp>
              <p:nvSpPr>
                <p:cNvPr id="1281" name="Freeform 257"/>
                <p:cNvSpPr>
                  <a:spLocks noChangeArrowheads="1"/>
                </p:cNvSpPr>
                <p:nvPr/>
              </p:nvSpPr>
              <p:spPr bwMode="auto">
                <a:xfrm>
                  <a:off x="272" y="104"/>
                  <a:ext cx="42" cy="17"/>
                </a:xfrm>
                <a:custGeom>
                  <a:avLst/>
                  <a:gdLst/>
                  <a:ahLst/>
                  <a:cxnLst>
                    <a:cxn ang="0">
                      <a:pos x="317" y="0"/>
                    </a:cxn>
                    <a:cxn ang="0">
                      <a:pos x="632" y="161"/>
                    </a:cxn>
                    <a:cxn ang="0">
                      <a:pos x="317" y="321"/>
                    </a:cxn>
                    <a:cxn ang="0">
                      <a:pos x="0" y="161"/>
                    </a:cxn>
                    <a:cxn ang="0">
                      <a:pos x="317" y="0"/>
                    </a:cxn>
                    <a:cxn ang="0">
                      <a:pos x="317" y="0"/>
                    </a:cxn>
                  </a:cxnLst>
                  <a:rect l="0" t="0" r="r" b="b"/>
                  <a:pathLst>
                    <a:path w="632" h="321">
                      <a:moveTo>
                        <a:pt x="317" y="0"/>
                      </a:moveTo>
                      <a:lnTo>
                        <a:pt x="632" y="161"/>
                      </a:lnTo>
                      <a:lnTo>
                        <a:pt x="317" y="321"/>
                      </a:lnTo>
                      <a:lnTo>
                        <a:pt x="0" y="161"/>
                      </a:lnTo>
                      <a:lnTo>
                        <a:pt x="317" y="0"/>
                      </a:lnTo>
                      <a:lnTo>
                        <a:pt x="31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FFF00"/>
                    </a:gs>
                    <a:gs pos="100000">
                      <a:srgbClr val="FDCD03"/>
                    </a:gs>
                  </a:gsLst>
                  <a:path path="rect">
                    <a:fillToRect l="50000" t="50000" r="50000" b="50000"/>
                  </a:path>
                </a:gra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82" name="Freeform 258"/>
                <p:cNvSpPr>
                  <a:spLocks noChangeArrowheads="1"/>
                </p:cNvSpPr>
                <p:nvPr/>
              </p:nvSpPr>
              <p:spPr bwMode="auto">
                <a:xfrm>
                  <a:off x="235" y="109"/>
                  <a:ext cx="20" cy="16"/>
                </a:xfrm>
                <a:custGeom>
                  <a:avLst/>
                  <a:gdLst/>
                  <a:ahLst/>
                  <a:cxnLst>
                    <a:cxn ang="0">
                      <a:pos x="294" y="147"/>
                    </a:cxn>
                    <a:cxn ang="0">
                      <a:pos x="292" y="176"/>
                    </a:cxn>
                    <a:cxn ang="0">
                      <a:pos x="283" y="202"/>
                    </a:cxn>
                    <a:cxn ang="0">
                      <a:pos x="270" y="228"/>
                    </a:cxn>
                    <a:cxn ang="0">
                      <a:pos x="251" y="250"/>
                    </a:cxn>
                    <a:cxn ang="0">
                      <a:pos x="228" y="269"/>
                    </a:cxn>
                    <a:cxn ang="0">
                      <a:pos x="203" y="282"/>
                    </a:cxn>
                    <a:cxn ang="0">
                      <a:pos x="176" y="291"/>
                    </a:cxn>
                    <a:cxn ang="0">
                      <a:pos x="147" y="294"/>
                    </a:cxn>
                    <a:cxn ang="0">
                      <a:pos x="118" y="291"/>
                    </a:cxn>
                    <a:cxn ang="0">
                      <a:pos x="92" y="282"/>
                    </a:cxn>
                    <a:cxn ang="0">
                      <a:pos x="66" y="269"/>
                    </a:cxn>
                    <a:cxn ang="0">
                      <a:pos x="44" y="250"/>
                    </a:cxn>
                    <a:cxn ang="0">
                      <a:pos x="25" y="228"/>
                    </a:cxn>
                    <a:cxn ang="0">
                      <a:pos x="12" y="202"/>
                    </a:cxn>
                    <a:cxn ang="0">
                      <a:pos x="3" y="176"/>
                    </a:cxn>
                    <a:cxn ang="0">
                      <a:pos x="0" y="147"/>
                    </a:cxn>
                    <a:cxn ang="0">
                      <a:pos x="3" y="118"/>
                    </a:cxn>
                    <a:cxn ang="0">
                      <a:pos x="12" y="91"/>
                    </a:cxn>
                    <a:cxn ang="0">
                      <a:pos x="25" y="66"/>
                    </a:cxn>
                    <a:cxn ang="0">
                      <a:pos x="44" y="43"/>
                    </a:cxn>
                    <a:cxn ang="0">
                      <a:pos x="66" y="26"/>
                    </a:cxn>
                    <a:cxn ang="0">
                      <a:pos x="92" y="11"/>
                    </a:cxn>
                    <a:cxn ang="0">
                      <a:pos x="118" y="2"/>
                    </a:cxn>
                    <a:cxn ang="0">
                      <a:pos x="147" y="0"/>
                    </a:cxn>
                    <a:cxn ang="0">
                      <a:pos x="176" y="2"/>
                    </a:cxn>
                    <a:cxn ang="0">
                      <a:pos x="203" y="11"/>
                    </a:cxn>
                    <a:cxn ang="0">
                      <a:pos x="228" y="26"/>
                    </a:cxn>
                    <a:cxn ang="0">
                      <a:pos x="251" y="43"/>
                    </a:cxn>
                    <a:cxn ang="0">
                      <a:pos x="270" y="66"/>
                    </a:cxn>
                    <a:cxn ang="0">
                      <a:pos x="283" y="91"/>
                    </a:cxn>
                    <a:cxn ang="0">
                      <a:pos x="292" y="118"/>
                    </a:cxn>
                    <a:cxn ang="0">
                      <a:pos x="294" y="147"/>
                    </a:cxn>
                  </a:cxnLst>
                  <a:rect l="0" t="0" r="r" b="b"/>
                  <a:pathLst>
                    <a:path w="294" h="294">
                      <a:moveTo>
                        <a:pt x="294" y="147"/>
                      </a:moveTo>
                      <a:lnTo>
                        <a:pt x="294" y="147"/>
                      </a:lnTo>
                      <a:lnTo>
                        <a:pt x="293" y="162"/>
                      </a:lnTo>
                      <a:lnTo>
                        <a:pt x="292" y="176"/>
                      </a:lnTo>
                      <a:lnTo>
                        <a:pt x="287" y="190"/>
                      </a:lnTo>
                      <a:lnTo>
                        <a:pt x="283" y="202"/>
                      </a:lnTo>
                      <a:lnTo>
                        <a:pt x="276" y="217"/>
                      </a:lnTo>
                      <a:lnTo>
                        <a:pt x="270" y="228"/>
                      </a:lnTo>
                      <a:lnTo>
                        <a:pt x="261" y="240"/>
                      </a:lnTo>
                      <a:lnTo>
                        <a:pt x="251" y="250"/>
                      </a:lnTo>
                      <a:lnTo>
                        <a:pt x="241" y="260"/>
                      </a:lnTo>
                      <a:lnTo>
                        <a:pt x="228" y="269"/>
                      </a:lnTo>
                      <a:lnTo>
                        <a:pt x="217" y="276"/>
                      </a:lnTo>
                      <a:lnTo>
                        <a:pt x="203" y="282"/>
                      </a:lnTo>
                      <a:lnTo>
                        <a:pt x="191" y="287"/>
                      </a:lnTo>
                      <a:lnTo>
                        <a:pt x="176" y="291"/>
                      </a:lnTo>
                      <a:lnTo>
                        <a:pt x="162" y="292"/>
                      </a:lnTo>
                      <a:lnTo>
                        <a:pt x="147" y="294"/>
                      </a:lnTo>
                      <a:lnTo>
                        <a:pt x="133" y="292"/>
                      </a:lnTo>
                      <a:lnTo>
                        <a:pt x="118" y="291"/>
                      </a:lnTo>
                      <a:lnTo>
                        <a:pt x="104" y="287"/>
                      </a:lnTo>
                      <a:lnTo>
                        <a:pt x="92" y="282"/>
                      </a:lnTo>
                      <a:lnTo>
                        <a:pt x="77" y="276"/>
                      </a:lnTo>
                      <a:lnTo>
                        <a:pt x="66" y="269"/>
                      </a:lnTo>
                      <a:lnTo>
                        <a:pt x="54" y="260"/>
                      </a:lnTo>
                      <a:lnTo>
                        <a:pt x="44" y="250"/>
                      </a:lnTo>
                      <a:lnTo>
                        <a:pt x="34" y="240"/>
                      </a:lnTo>
                      <a:lnTo>
                        <a:pt x="25" y="228"/>
                      </a:lnTo>
                      <a:lnTo>
                        <a:pt x="18" y="217"/>
                      </a:lnTo>
                      <a:lnTo>
                        <a:pt x="12" y="202"/>
                      </a:lnTo>
                      <a:lnTo>
                        <a:pt x="7" y="190"/>
                      </a:lnTo>
                      <a:lnTo>
                        <a:pt x="3" y="176"/>
                      </a:lnTo>
                      <a:lnTo>
                        <a:pt x="2" y="162"/>
                      </a:lnTo>
                      <a:lnTo>
                        <a:pt x="0" y="147"/>
                      </a:lnTo>
                      <a:lnTo>
                        <a:pt x="2" y="132"/>
                      </a:lnTo>
                      <a:lnTo>
                        <a:pt x="3" y="118"/>
                      </a:lnTo>
                      <a:lnTo>
                        <a:pt x="7" y="103"/>
                      </a:lnTo>
                      <a:lnTo>
                        <a:pt x="12" y="91"/>
                      </a:lnTo>
                      <a:lnTo>
                        <a:pt x="18" y="77"/>
                      </a:lnTo>
                      <a:lnTo>
                        <a:pt x="25" y="66"/>
                      </a:lnTo>
                      <a:lnTo>
                        <a:pt x="34" y="53"/>
                      </a:lnTo>
                      <a:lnTo>
                        <a:pt x="44" y="43"/>
                      </a:lnTo>
                      <a:lnTo>
                        <a:pt x="54" y="33"/>
                      </a:lnTo>
                      <a:lnTo>
                        <a:pt x="66" y="26"/>
                      </a:lnTo>
                      <a:lnTo>
                        <a:pt x="77" y="18"/>
                      </a:lnTo>
                      <a:lnTo>
                        <a:pt x="92" y="11"/>
                      </a:lnTo>
                      <a:lnTo>
                        <a:pt x="104" y="7"/>
                      </a:lnTo>
                      <a:lnTo>
                        <a:pt x="118" y="2"/>
                      </a:lnTo>
                      <a:lnTo>
                        <a:pt x="133" y="1"/>
                      </a:lnTo>
                      <a:lnTo>
                        <a:pt x="147" y="0"/>
                      </a:lnTo>
                      <a:lnTo>
                        <a:pt x="162" y="1"/>
                      </a:lnTo>
                      <a:lnTo>
                        <a:pt x="176" y="2"/>
                      </a:lnTo>
                      <a:lnTo>
                        <a:pt x="191" y="7"/>
                      </a:lnTo>
                      <a:lnTo>
                        <a:pt x="203" y="11"/>
                      </a:lnTo>
                      <a:lnTo>
                        <a:pt x="217" y="18"/>
                      </a:lnTo>
                      <a:lnTo>
                        <a:pt x="228" y="26"/>
                      </a:lnTo>
                      <a:lnTo>
                        <a:pt x="241" y="33"/>
                      </a:lnTo>
                      <a:lnTo>
                        <a:pt x="251" y="43"/>
                      </a:lnTo>
                      <a:lnTo>
                        <a:pt x="261" y="53"/>
                      </a:lnTo>
                      <a:lnTo>
                        <a:pt x="270" y="66"/>
                      </a:lnTo>
                      <a:lnTo>
                        <a:pt x="276" y="77"/>
                      </a:lnTo>
                      <a:lnTo>
                        <a:pt x="283" y="91"/>
                      </a:lnTo>
                      <a:lnTo>
                        <a:pt x="287" y="103"/>
                      </a:lnTo>
                      <a:lnTo>
                        <a:pt x="292" y="118"/>
                      </a:lnTo>
                      <a:lnTo>
                        <a:pt x="293" y="132"/>
                      </a:lnTo>
                      <a:lnTo>
                        <a:pt x="294" y="147"/>
                      </a:lnTo>
                      <a:lnTo>
                        <a:pt x="294" y="147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FFF00"/>
                    </a:gs>
                    <a:gs pos="100000">
                      <a:srgbClr val="FDCD03"/>
                    </a:gs>
                  </a:gsLst>
                  <a:path path="rect">
                    <a:fillToRect l="50000" t="50000" r="50000" b="50000"/>
                  </a:path>
                </a:gra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83" name="Freeform 259"/>
                <p:cNvSpPr>
                  <a:spLocks noChangeArrowheads="1"/>
                </p:cNvSpPr>
                <p:nvPr/>
              </p:nvSpPr>
              <p:spPr bwMode="auto">
                <a:xfrm>
                  <a:off x="331" y="109"/>
                  <a:ext cx="19" cy="16"/>
                </a:xfrm>
                <a:custGeom>
                  <a:avLst/>
                  <a:gdLst/>
                  <a:ahLst/>
                  <a:cxnLst>
                    <a:cxn ang="0">
                      <a:pos x="293" y="147"/>
                    </a:cxn>
                    <a:cxn ang="0">
                      <a:pos x="291" y="176"/>
                    </a:cxn>
                    <a:cxn ang="0">
                      <a:pos x="282" y="202"/>
                    </a:cxn>
                    <a:cxn ang="0">
                      <a:pos x="268" y="228"/>
                    </a:cxn>
                    <a:cxn ang="0">
                      <a:pos x="250" y="250"/>
                    </a:cxn>
                    <a:cxn ang="0">
                      <a:pos x="228" y="269"/>
                    </a:cxn>
                    <a:cxn ang="0">
                      <a:pos x="202" y="282"/>
                    </a:cxn>
                    <a:cxn ang="0">
                      <a:pos x="175" y="291"/>
                    </a:cxn>
                    <a:cxn ang="0">
                      <a:pos x="146" y="294"/>
                    </a:cxn>
                    <a:cxn ang="0">
                      <a:pos x="117" y="291"/>
                    </a:cxn>
                    <a:cxn ang="0">
                      <a:pos x="91" y="282"/>
                    </a:cxn>
                    <a:cxn ang="0">
                      <a:pos x="65" y="269"/>
                    </a:cxn>
                    <a:cxn ang="0">
                      <a:pos x="43" y="250"/>
                    </a:cxn>
                    <a:cxn ang="0">
                      <a:pos x="24" y="228"/>
                    </a:cxn>
                    <a:cxn ang="0">
                      <a:pos x="11" y="202"/>
                    </a:cxn>
                    <a:cxn ang="0">
                      <a:pos x="2" y="176"/>
                    </a:cxn>
                    <a:cxn ang="0">
                      <a:pos x="0" y="147"/>
                    </a:cxn>
                    <a:cxn ang="0">
                      <a:pos x="2" y="118"/>
                    </a:cxn>
                    <a:cxn ang="0">
                      <a:pos x="11" y="91"/>
                    </a:cxn>
                    <a:cxn ang="0">
                      <a:pos x="24" y="66"/>
                    </a:cxn>
                    <a:cxn ang="0">
                      <a:pos x="43" y="43"/>
                    </a:cxn>
                    <a:cxn ang="0">
                      <a:pos x="65" y="26"/>
                    </a:cxn>
                    <a:cxn ang="0">
                      <a:pos x="91" y="11"/>
                    </a:cxn>
                    <a:cxn ang="0">
                      <a:pos x="117" y="2"/>
                    </a:cxn>
                    <a:cxn ang="0">
                      <a:pos x="146" y="0"/>
                    </a:cxn>
                    <a:cxn ang="0">
                      <a:pos x="175" y="2"/>
                    </a:cxn>
                    <a:cxn ang="0">
                      <a:pos x="202" y="11"/>
                    </a:cxn>
                    <a:cxn ang="0">
                      <a:pos x="228" y="26"/>
                    </a:cxn>
                    <a:cxn ang="0">
                      <a:pos x="250" y="43"/>
                    </a:cxn>
                    <a:cxn ang="0">
                      <a:pos x="268" y="66"/>
                    </a:cxn>
                    <a:cxn ang="0">
                      <a:pos x="282" y="91"/>
                    </a:cxn>
                    <a:cxn ang="0">
                      <a:pos x="291" y="118"/>
                    </a:cxn>
                    <a:cxn ang="0">
                      <a:pos x="293" y="147"/>
                    </a:cxn>
                  </a:cxnLst>
                  <a:rect l="0" t="0" r="r" b="b"/>
                  <a:pathLst>
                    <a:path w="293" h="294">
                      <a:moveTo>
                        <a:pt x="293" y="147"/>
                      </a:moveTo>
                      <a:lnTo>
                        <a:pt x="293" y="147"/>
                      </a:lnTo>
                      <a:lnTo>
                        <a:pt x="292" y="162"/>
                      </a:lnTo>
                      <a:lnTo>
                        <a:pt x="291" y="176"/>
                      </a:lnTo>
                      <a:lnTo>
                        <a:pt x="286" y="190"/>
                      </a:lnTo>
                      <a:lnTo>
                        <a:pt x="282" y="202"/>
                      </a:lnTo>
                      <a:lnTo>
                        <a:pt x="275" y="217"/>
                      </a:lnTo>
                      <a:lnTo>
                        <a:pt x="268" y="228"/>
                      </a:lnTo>
                      <a:lnTo>
                        <a:pt x="260" y="240"/>
                      </a:lnTo>
                      <a:lnTo>
                        <a:pt x="250" y="250"/>
                      </a:lnTo>
                      <a:lnTo>
                        <a:pt x="240" y="260"/>
                      </a:lnTo>
                      <a:lnTo>
                        <a:pt x="228" y="269"/>
                      </a:lnTo>
                      <a:lnTo>
                        <a:pt x="215" y="276"/>
                      </a:lnTo>
                      <a:lnTo>
                        <a:pt x="202" y="282"/>
                      </a:lnTo>
                      <a:lnTo>
                        <a:pt x="190" y="287"/>
                      </a:lnTo>
                      <a:lnTo>
                        <a:pt x="175" y="291"/>
                      </a:lnTo>
                      <a:lnTo>
                        <a:pt x="161" y="292"/>
                      </a:lnTo>
                      <a:lnTo>
                        <a:pt x="146" y="294"/>
                      </a:lnTo>
                      <a:lnTo>
                        <a:pt x="131" y="292"/>
                      </a:lnTo>
                      <a:lnTo>
                        <a:pt x="117" y="291"/>
                      </a:lnTo>
                      <a:lnTo>
                        <a:pt x="103" y="287"/>
                      </a:lnTo>
                      <a:lnTo>
                        <a:pt x="91" y="282"/>
                      </a:lnTo>
                      <a:lnTo>
                        <a:pt x="76" y="276"/>
                      </a:lnTo>
                      <a:lnTo>
                        <a:pt x="65" y="269"/>
                      </a:lnTo>
                      <a:lnTo>
                        <a:pt x="53" y="260"/>
                      </a:lnTo>
                      <a:lnTo>
                        <a:pt x="43" y="250"/>
                      </a:lnTo>
                      <a:lnTo>
                        <a:pt x="33" y="240"/>
                      </a:lnTo>
                      <a:lnTo>
                        <a:pt x="24" y="228"/>
                      </a:lnTo>
                      <a:lnTo>
                        <a:pt x="17" y="217"/>
                      </a:lnTo>
                      <a:lnTo>
                        <a:pt x="11" y="202"/>
                      </a:lnTo>
                      <a:lnTo>
                        <a:pt x="5" y="190"/>
                      </a:lnTo>
                      <a:lnTo>
                        <a:pt x="2" y="176"/>
                      </a:lnTo>
                      <a:lnTo>
                        <a:pt x="1" y="162"/>
                      </a:lnTo>
                      <a:lnTo>
                        <a:pt x="0" y="147"/>
                      </a:lnTo>
                      <a:lnTo>
                        <a:pt x="1" y="132"/>
                      </a:lnTo>
                      <a:lnTo>
                        <a:pt x="2" y="118"/>
                      </a:lnTo>
                      <a:lnTo>
                        <a:pt x="5" y="103"/>
                      </a:lnTo>
                      <a:lnTo>
                        <a:pt x="11" y="91"/>
                      </a:lnTo>
                      <a:lnTo>
                        <a:pt x="17" y="77"/>
                      </a:lnTo>
                      <a:lnTo>
                        <a:pt x="24" y="66"/>
                      </a:lnTo>
                      <a:lnTo>
                        <a:pt x="33" y="53"/>
                      </a:lnTo>
                      <a:lnTo>
                        <a:pt x="43" y="43"/>
                      </a:lnTo>
                      <a:lnTo>
                        <a:pt x="53" y="33"/>
                      </a:lnTo>
                      <a:lnTo>
                        <a:pt x="65" y="26"/>
                      </a:lnTo>
                      <a:lnTo>
                        <a:pt x="76" y="18"/>
                      </a:lnTo>
                      <a:lnTo>
                        <a:pt x="91" y="11"/>
                      </a:lnTo>
                      <a:lnTo>
                        <a:pt x="103" y="7"/>
                      </a:lnTo>
                      <a:lnTo>
                        <a:pt x="117" y="2"/>
                      </a:lnTo>
                      <a:lnTo>
                        <a:pt x="131" y="1"/>
                      </a:lnTo>
                      <a:lnTo>
                        <a:pt x="146" y="0"/>
                      </a:lnTo>
                      <a:lnTo>
                        <a:pt x="161" y="1"/>
                      </a:lnTo>
                      <a:lnTo>
                        <a:pt x="175" y="2"/>
                      </a:lnTo>
                      <a:lnTo>
                        <a:pt x="190" y="7"/>
                      </a:lnTo>
                      <a:lnTo>
                        <a:pt x="202" y="11"/>
                      </a:lnTo>
                      <a:lnTo>
                        <a:pt x="215" y="18"/>
                      </a:lnTo>
                      <a:lnTo>
                        <a:pt x="228" y="26"/>
                      </a:lnTo>
                      <a:lnTo>
                        <a:pt x="240" y="33"/>
                      </a:lnTo>
                      <a:lnTo>
                        <a:pt x="250" y="43"/>
                      </a:lnTo>
                      <a:lnTo>
                        <a:pt x="260" y="53"/>
                      </a:lnTo>
                      <a:lnTo>
                        <a:pt x="268" y="66"/>
                      </a:lnTo>
                      <a:lnTo>
                        <a:pt x="275" y="77"/>
                      </a:lnTo>
                      <a:lnTo>
                        <a:pt x="282" y="91"/>
                      </a:lnTo>
                      <a:lnTo>
                        <a:pt x="286" y="103"/>
                      </a:lnTo>
                      <a:lnTo>
                        <a:pt x="291" y="118"/>
                      </a:lnTo>
                      <a:lnTo>
                        <a:pt x="292" y="132"/>
                      </a:lnTo>
                      <a:lnTo>
                        <a:pt x="293" y="147"/>
                      </a:lnTo>
                      <a:lnTo>
                        <a:pt x="293" y="147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FFF00"/>
                    </a:gs>
                    <a:gs pos="100000">
                      <a:srgbClr val="FDCD03"/>
                    </a:gs>
                  </a:gsLst>
                  <a:path path="rect">
                    <a:fillToRect l="50000" t="50000" r="50000" b="50000"/>
                  </a:path>
                </a:gra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043" name="Freeform 260"/>
                <p:cNvSpPr>
                  <a:spLocks noChangeArrowheads="1"/>
                </p:cNvSpPr>
                <p:nvPr/>
              </p:nvSpPr>
              <p:spPr bwMode="auto">
                <a:xfrm>
                  <a:off x="193" y="127"/>
                  <a:ext cx="22" cy="1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331" y="0"/>
                    </a:cxn>
                    <a:cxn ang="0">
                      <a:pos x="116" y="285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331" h="285">
                      <a:moveTo>
                        <a:pt x="0" y="0"/>
                      </a:moveTo>
                      <a:lnTo>
                        <a:pt x="331" y="0"/>
                      </a:lnTo>
                      <a:lnTo>
                        <a:pt x="116" y="285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FFF00"/>
                    </a:gs>
                    <a:gs pos="100000">
                      <a:srgbClr val="FDCD03"/>
                    </a:gs>
                  </a:gsLst>
                  <a:path path="rect">
                    <a:fillToRect l="50000" t="50000" r="50000" b="50000"/>
                  </a:path>
                </a:gra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045" name="Freeform 261"/>
                <p:cNvSpPr>
                  <a:spLocks noChangeArrowheads="1"/>
                </p:cNvSpPr>
                <p:nvPr/>
              </p:nvSpPr>
              <p:spPr bwMode="auto">
                <a:xfrm>
                  <a:off x="372" y="128"/>
                  <a:ext cx="22" cy="16"/>
                </a:xfrm>
                <a:custGeom>
                  <a:avLst/>
                  <a:gdLst/>
                  <a:ahLst/>
                  <a:cxnLst>
                    <a:cxn ang="0">
                      <a:pos x="328" y="0"/>
                    </a:cxn>
                    <a:cxn ang="0">
                      <a:pos x="0" y="0"/>
                    </a:cxn>
                    <a:cxn ang="0">
                      <a:pos x="221" y="293"/>
                    </a:cxn>
                    <a:cxn ang="0">
                      <a:pos x="328" y="0"/>
                    </a:cxn>
                    <a:cxn ang="0">
                      <a:pos x="328" y="0"/>
                    </a:cxn>
                  </a:cxnLst>
                  <a:rect l="0" t="0" r="r" b="b"/>
                  <a:pathLst>
                    <a:path w="328" h="293">
                      <a:moveTo>
                        <a:pt x="328" y="0"/>
                      </a:moveTo>
                      <a:lnTo>
                        <a:pt x="0" y="0"/>
                      </a:lnTo>
                      <a:lnTo>
                        <a:pt x="221" y="293"/>
                      </a:lnTo>
                      <a:lnTo>
                        <a:pt x="328" y="0"/>
                      </a:lnTo>
                      <a:lnTo>
                        <a:pt x="32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FFF00"/>
                    </a:gs>
                    <a:gs pos="100000">
                      <a:srgbClr val="FDCD03"/>
                    </a:gs>
                  </a:gsLst>
                  <a:path path="rect">
                    <a:fillToRect l="50000" t="50000" r="50000" b="50000"/>
                  </a:path>
                </a:gra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</p:grpSp>
          <p:grpSp>
            <p:nvGrpSpPr>
              <p:cNvPr id="2309" name="Group 262"/>
              <p:cNvGrpSpPr>
                <a:grpSpLocks/>
              </p:cNvGrpSpPr>
              <p:nvPr/>
            </p:nvGrpSpPr>
            <p:grpSpPr bwMode="auto">
              <a:xfrm>
                <a:off x="194" y="109"/>
                <a:ext cx="198" cy="30"/>
                <a:chOff x="194" y="109"/>
                <a:chExt cx="198" cy="30"/>
              </a:xfrm>
            </p:grpSpPr>
            <p:sp>
              <p:nvSpPr>
                <p:cNvPr id="1287" name="Freeform 263"/>
                <p:cNvSpPr>
                  <a:spLocks noChangeArrowheads="1"/>
                </p:cNvSpPr>
                <p:nvPr/>
              </p:nvSpPr>
              <p:spPr bwMode="auto">
                <a:xfrm>
                  <a:off x="288" y="109"/>
                  <a:ext cx="10" cy="8"/>
                </a:xfrm>
                <a:custGeom>
                  <a:avLst/>
                  <a:gdLst/>
                  <a:ahLst/>
                  <a:cxnLst>
                    <a:cxn ang="0">
                      <a:pos x="149" y="74"/>
                    </a:cxn>
                    <a:cxn ang="0">
                      <a:pos x="149" y="74"/>
                    </a:cxn>
                    <a:cxn ang="0">
                      <a:pos x="148" y="90"/>
                    </a:cxn>
                    <a:cxn ang="0">
                      <a:pos x="142" y="103"/>
                    </a:cxn>
                    <a:cxn ang="0">
                      <a:pos x="137" y="116"/>
                    </a:cxn>
                    <a:cxn ang="0">
                      <a:pos x="127" y="127"/>
                    </a:cxn>
                    <a:cxn ang="0">
                      <a:pos x="115" y="137"/>
                    </a:cxn>
                    <a:cxn ang="0">
                      <a:pos x="103" y="143"/>
                    </a:cxn>
                    <a:cxn ang="0">
                      <a:pos x="89" y="148"/>
                    </a:cxn>
                    <a:cxn ang="0">
                      <a:pos x="74" y="149"/>
                    </a:cxn>
                    <a:cxn ang="0">
                      <a:pos x="59" y="148"/>
                    </a:cxn>
                    <a:cxn ang="0">
                      <a:pos x="45" y="143"/>
                    </a:cxn>
                    <a:cxn ang="0">
                      <a:pos x="33" y="137"/>
                    </a:cxn>
                    <a:cxn ang="0">
                      <a:pos x="22" y="127"/>
                    </a:cxn>
                    <a:cxn ang="0">
                      <a:pos x="12" y="116"/>
                    </a:cxn>
                    <a:cxn ang="0">
                      <a:pos x="5" y="103"/>
                    </a:cxn>
                    <a:cxn ang="0">
                      <a:pos x="1" y="90"/>
                    </a:cxn>
                    <a:cxn ang="0">
                      <a:pos x="0" y="74"/>
                    </a:cxn>
                    <a:cxn ang="0">
                      <a:pos x="1" y="60"/>
                    </a:cxn>
                    <a:cxn ang="0">
                      <a:pos x="5" y="47"/>
                    </a:cxn>
                    <a:cxn ang="0">
                      <a:pos x="12" y="33"/>
                    </a:cxn>
                    <a:cxn ang="0">
                      <a:pos x="22" y="22"/>
                    </a:cxn>
                    <a:cxn ang="0">
                      <a:pos x="33" y="12"/>
                    </a:cxn>
                    <a:cxn ang="0">
                      <a:pos x="45" y="7"/>
                    </a:cxn>
                    <a:cxn ang="0">
                      <a:pos x="59" y="1"/>
                    </a:cxn>
                    <a:cxn ang="0">
                      <a:pos x="74" y="0"/>
                    </a:cxn>
                    <a:cxn ang="0">
                      <a:pos x="89" y="1"/>
                    </a:cxn>
                    <a:cxn ang="0">
                      <a:pos x="103" y="7"/>
                    </a:cxn>
                    <a:cxn ang="0">
                      <a:pos x="115" y="12"/>
                    </a:cxn>
                    <a:cxn ang="0">
                      <a:pos x="127" y="22"/>
                    </a:cxn>
                    <a:cxn ang="0">
                      <a:pos x="137" y="33"/>
                    </a:cxn>
                    <a:cxn ang="0">
                      <a:pos x="142" y="47"/>
                    </a:cxn>
                    <a:cxn ang="0">
                      <a:pos x="148" y="60"/>
                    </a:cxn>
                    <a:cxn ang="0">
                      <a:pos x="149" y="74"/>
                    </a:cxn>
                    <a:cxn ang="0">
                      <a:pos x="149" y="74"/>
                    </a:cxn>
                  </a:cxnLst>
                  <a:rect l="0" t="0" r="r" b="b"/>
                  <a:pathLst>
                    <a:path w="149" h="149">
                      <a:moveTo>
                        <a:pt x="149" y="74"/>
                      </a:moveTo>
                      <a:lnTo>
                        <a:pt x="149" y="74"/>
                      </a:lnTo>
                      <a:lnTo>
                        <a:pt x="148" y="90"/>
                      </a:lnTo>
                      <a:lnTo>
                        <a:pt x="142" y="103"/>
                      </a:lnTo>
                      <a:lnTo>
                        <a:pt x="137" y="116"/>
                      </a:lnTo>
                      <a:lnTo>
                        <a:pt x="127" y="127"/>
                      </a:lnTo>
                      <a:lnTo>
                        <a:pt x="115" y="137"/>
                      </a:lnTo>
                      <a:lnTo>
                        <a:pt x="103" y="143"/>
                      </a:lnTo>
                      <a:lnTo>
                        <a:pt x="89" y="148"/>
                      </a:lnTo>
                      <a:lnTo>
                        <a:pt x="74" y="149"/>
                      </a:lnTo>
                      <a:lnTo>
                        <a:pt x="59" y="148"/>
                      </a:lnTo>
                      <a:lnTo>
                        <a:pt x="45" y="143"/>
                      </a:lnTo>
                      <a:lnTo>
                        <a:pt x="33" y="137"/>
                      </a:lnTo>
                      <a:lnTo>
                        <a:pt x="22" y="127"/>
                      </a:lnTo>
                      <a:lnTo>
                        <a:pt x="12" y="116"/>
                      </a:lnTo>
                      <a:lnTo>
                        <a:pt x="5" y="103"/>
                      </a:lnTo>
                      <a:lnTo>
                        <a:pt x="1" y="90"/>
                      </a:lnTo>
                      <a:lnTo>
                        <a:pt x="0" y="74"/>
                      </a:lnTo>
                      <a:lnTo>
                        <a:pt x="1" y="60"/>
                      </a:lnTo>
                      <a:lnTo>
                        <a:pt x="5" y="47"/>
                      </a:lnTo>
                      <a:lnTo>
                        <a:pt x="12" y="33"/>
                      </a:lnTo>
                      <a:lnTo>
                        <a:pt x="22" y="22"/>
                      </a:lnTo>
                      <a:lnTo>
                        <a:pt x="33" y="12"/>
                      </a:lnTo>
                      <a:lnTo>
                        <a:pt x="45" y="7"/>
                      </a:lnTo>
                      <a:lnTo>
                        <a:pt x="59" y="1"/>
                      </a:lnTo>
                      <a:lnTo>
                        <a:pt x="74" y="0"/>
                      </a:lnTo>
                      <a:lnTo>
                        <a:pt x="89" y="1"/>
                      </a:lnTo>
                      <a:lnTo>
                        <a:pt x="103" y="7"/>
                      </a:lnTo>
                      <a:lnTo>
                        <a:pt x="115" y="12"/>
                      </a:lnTo>
                      <a:lnTo>
                        <a:pt x="127" y="22"/>
                      </a:lnTo>
                      <a:lnTo>
                        <a:pt x="137" y="33"/>
                      </a:lnTo>
                      <a:lnTo>
                        <a:pt x="142" y="47"/>
                      </a:lnTo>
                      <a:lnTo>
                        <a:pt x="148" y="60"/>
                      </a:lnTo>
                      <a:lnTo>
                        <a:pt x="149" y="74"/>
                      </a:lnTo>
                      <a:lnTo>
                        <a:pt x="149" y="74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88" name="Freeform 264"/>
                <p:cNvSpPr>
                  <a:spLocks noChangeArrowheads="1"/>
                </p:cNvSpPr>
                <p:nvPr/>
              </p:nvSpPr>
              <p:spPr bwMode="auto">
                <a:xfrm>
                  <a:off x="216" y="115"/>
                  <a:ext cx="9" cy="7"/>
                </a:xfrm>
                <a:custGeom>
                  <a:avLst/>
                  <a:gdLst/>
                  <a:ahLst/>
                  <a:cxnLst>
                    <a:cxn ang="0">
                      <a:pos x="132" y="66"/>
                    </a:cxn>
                    <a:cxn ang="0">
                      <a:pos x="132" y="66"/>
                    </a:cxn>
                    <a:cxn ang="0">
                      <a:pos x="131" y="80"/>
                    </a:cxn>
                    <a:cxn ang="0">
                      <a:pos x="127" y="92"/>
                    </a:cxn>
                    <a:cxn ang="0">
                      <a:pos x="121" y="103"/>
                    </a:cxn>
                    <a:cxn ang="0">
                      <a:pos x="112" y="112"/>
                    </a:cxn>
                    <a:cxn ang="0">
                      <a:pos x="103" y="121"/>
                    </a:cxn>
                    <a:cxn ang="0">
                      <a:pos x="92" y="127"/>
                    </a:cxn>
                    <a:cxn ang="0">
                      <a:pos x="80" y="131"/>
                    </a:cxn>
                    <a:cxn ang="0">
                      <a:pos x="66" y="132"/>
                    </a:cxn>
                    <a:cxn ang="0">
                      <a:pos x="52" y="131"/>
                    </a:cxn>
                    <a:cxn ang="0">
                      <a:pos x="40" y="127"/>
                    </a:cxn>
                    <a:cxn ang="0">
                      <a:pos x="29" y="121"/>
                    </a:cxn>
                    <a:cxn ang="0">
                      <a:pos x="20" y="112"/>
                    </a:cxn>
                    <a:cxn ang="0">
                      <a:pos x="11" y="103"/>
                    </a:cxn>
                    <a:cxn ang="0">
                      <a:pos x="6" y="92"/>
                    </a:cxn>
                    <a:cxn ang="0">
                      <a:pos x="1" y="80"/>
                    </a:cxn>
                    <a:cxn ang="0">
                      <a:pos x="0" y="66"/>
                    </a:cxn>
                    <a:cxn ang="0">
                      <a:pos x="1" y="52"/>
                    </a:cxn>
                    <a:cxn ang="0">
                      <a:pos x="6" y="40"/>
                    </a:cxn>
                    <a:cxn ang="0">
                      <a:pos x="11" y="29"/>
                    </a:cxn>
                    <a:cxn ang="0">
                      <a:pos x="20" y="20"/>
                    </a:cxn>
                    <a:cxn ang="0">
                      <a:pos x="29" y="11"/>
                    </a:cxn>
                    <a:cxn ang="0">
                      <a:pos x="40" y="5"/>
                    </a:cxn>
                    <a:cxn ang="0">
                      <a:pos x="52" y="1"/>
                    </a:cxn>
                    <a:cxn ang="0">
                      <a:pos x="66" y="0"/>
                    </a:cxn>
                    <a:cxn ang="0">
                      <a:pos x="80" y="1"/>
                    </a:cxn>
                    <a:cxn ang="0">
                      <a:pos x="92" y="5"/>
                    </a:cxn>
                    <a:cxn ang="0">
                      <a:pos x="103" y="11"/>
                    </a:cxn>
                    <a:cxn ang="0">
                      <a:pos x="112" y="20"/>
                    </a:cxn>
                    <a:cxn ang="0">
                      <a:pos x="121" y="29"/>
                    </a:cxn>
                    <a:cxn ang="0">
                      <a:pos x="127" y="40"/>
                    </a:cxn>
                    <a:cxn ang="0">
                      <a:pos x="131" y="52"/>
                    </a:cxn>
                    <a:cxn ang="0">
                      <a:pos x="132" y="66"/>
                    </a:cxn>
                    <a:cxn ang="0">
                      <a:pos x="132" y="66"/>
                    </a:cxn>
                  </a:cxnLst>
                  <a:rect l="0" t="0" r="r" b="b"/>
                  <a:pathLst>
                    <a:path w="132" h="132">
                      <a:moveTo>
                        <a:pt x="132" y="66"/>
                      </a:moveTo>
                      <a:lnTo>
                        <a:pt x="132" y="66"/>
                      </a:lnTo>
                      <a:lnTo>
                        <a:pt x="131" y="80"/>
                      </a:lnTo>
                      <a:lnTo>
                        <a:pt x="127" y="92"/>
                      </a:lnTo>
                      <a:lnTo>
                        <a:pt x="121" y="103"/>
                      </a:lnTo>
                      <a:lnTo>
                        <a:pt x="112" y="112"/>
                      </a:lnTo>
                      <a:lnTo>
                        <a:pt x="103" y="121"/>
                      </a:lnTo>
                      <a:lnTo>
                        <a:pt x="92" y="127"/>
                      </a:lnTo>
                      <a:lnTo>
                        <a:pt x="80" y="131"/>
                      </a:lnTo>
                      <a:lnTo>
                        <a:pt x="66" y="132"/>
                      </a:lnTo>
                      <a:lnTo>
                        <a:pt x="52" y="131"/>
                      </a:lnTo>
                      <a:lnTo>
                        <a:pt x="40" y="127"/>
                      </a:lnTo>
                      <a:lnTo>
                        <a:pt x="29" y="121"/>
                      </a:lnTo>
                      <a:lnTo>
                        <a:pt x="20" y="112"/>
                      </a:lnTo>
                      <a:lnTo>
                        <a:pt x="11" y="103"/>
                      </a:lnTo>
                      <a:lnTo>
                        <a:pt x="6" y="92"/>
                      </a:lnTo>
                      <a:lnTo>
                        <a:pt x="1" y="80"/>
                      </a:lnTo>
                      <a:lnTo>
                        <a:pt x="0" y="66"/>
                      </a:lnTo>
                      <a:lnTo>
                        <a:pt x="1" y="52"/>
                      </a:lnTo>
                      <a:lnTo>
                        <a:pt x="6" y="40"/>
                      </a:lnTo>
                      <a:lnTo>
                        <a:pt x="11" y="29"/>
                      </a:lnTo>
                      <a:lnTo>
                        <a:pt x="20" y="20"/>
                      </a:lnTo>
                      <a:lnTo>
                        <a:pt x="29" y="11"/>
                      </a:lnTo>
                      <a:lnTo>
                        <a:pt x="40" y="5"/>
                      </a:lnTo>
                      <a:lnTo>
                        <a:pt x="52" y="1"/>
                      </a:lnTo>
                      <a:lnTo>
                        <a:pt x="66" y="0"/>
                      </a:lnTo>
                      <a:lnTo>
                        <a:pt x="80" y="1"/>
                      </a:lnTo>
                      <a:lnTo>
                        <a:pt x="92" y="5"/>
                      </a:lnTo>
                      <a:lnTo>
                        <a:pt x="103" y="11"/>
                      </a:lnTo>
                      <a:lnTo>
                        <a:pt x="112" y="20"/>
                      </a:lnTo>
                      <a:lnTo>
                        <a:pt x="121" y="29"/>
                      </a:lnTo>
                      <a:lnTo>
                        <a:pt x="127" y="40"/>
                      </a:lnTo>
                      <a:lnTo>
                        <a:pt x="131" y="52"/>
                      </a:lnTo>
                      <a:lnTo>
                        <a:pt x="132" y="66"/>
                      </a:lnTo>
                      <a:lnTo>
                        <a:pt x="132" y="6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89" name="Freeform 265"/>
                <p:cNvSpPr>
                  <a:spLocks noChangeArrowheads="1"/>
                </p:cNvSpPr>
                <p:nvPr/>
              </p:nvSpPr>
              <p:spPr bwMode="auto">
                <a:xfrm>
                  <a:off x="221" y="124"/>
                  <a:ext cx="9" cy="7"/>
                </a:xfrm>
                <a:custGeom>
                  <a:avLst/>
                  <a:gdLst/>
                  <a:ahLst/>
                  <a:cxnLst>
                    <a:cxn ang="0">
                      <a:pos x="131" y="66"/>
                    </a:cxn>
                    <a:cxn ang="0">
                      <a:pos x="131" y="66"/>
                    </a:cxn>
                    <a:cxn ang="0">
                      <a:pos x="130" y="79"/>
                    </a:cxn>
                    <a:cxn ang="0">
                      <a:pos x="127" y="93"/>
                    </a:cxn>
                    <a:cxn ang="0">
                      <a:pos x="120" y="104"/>
                    </a:cxn>
                    <a:cxn ang="0">
                      <a:pos x="111" y="113"/>
                    </a:cxn>
                    <a:cxn ang="0">
                      <a:pos x="103" y="120"/>
                    </a:cxn>
                    <a:cxn ang="0">
                      <a:pos x="92" y="127"/>
                    </a:cxn>
                    <a:cxn ang="0">
                      <a:pos x="79" y="130"/>
                    </a:cxn>
                    <a:cxn ang="0">
                      <a:pos x="66" y="131"/>
                    </a:cxn>
                    <a:cxn ang="0">
                      <a:pos x="52" y="130"/>
                    </a:cxn>
                    <a:cxn ang="0">
                      <a:pos x="40" y="127"/>
                    </a:cxn>
                    <a:cxn ang="0">
                      <a:pos x="29" y="120"/>
                    </a:cxn>
                    <a:cxn ang="0">
                      <a:pos x="20" y="113"/>
                    </a:cxn>
                    <a:cxn ang="0">
                      <a:pos x="11" y="104"/>
                    </a:cxn>
                    <a:cxn ang="0">
                      <a:pos x="5" y="93"/>
                    </a:cxn>
                    <a:cxn ang="0">
                      <a:pos x="1" y="79"/>
                    </a:cxn>
                    <a:cxn ang="0">
                      <a:pos x="0" y="66"/>
                    </a:cxn>
                    <a:cxn ang="0">
                      <a:pos x="1" y="52"/>
                    </a:cxn>
                    <a:cxn ang="0">
                      <a:pos x="5" y="40"/>
                    </a:cxn>
                    <a:cxn ang="0">
                      <a:pos x="11" y="29"/>
                    </a:cxn>
                    <a:cxn ang="0">
                      <a:pos x="20" y="20"/>
                    </a:cxn>
                    <a:cxn ang="0">
                      <a:pos x="29" y="11"/>
                    </a:cxn>
                    <a:cxn ang="0">
                      <a:pos x="40" y="5"/>
                    </a:cxn>
                    <a:cxn ang="0">
                      <a:pos x="52" y="1"/>
                    </a:cxn>
                    <a:cxn ang="0">
                      <a:pos x="66" y="0"/>
                    </a:cxn>
                    <a:cxn ang="0">
                      <a:pos x="79" y="1"/>
                    </a:cxn>
                    <a:cxn ang="0">
                      <a:pos x="92" y="5"/>
                    </a:cxn>
                    <a:cxn ang="0">
                      <a:pos x="103" y="11"/>
                    </a:cxn>
                    <a:cxn ang="0">
                      <a:pos x="111" y="20"/>
                    </a:cxn>
                    <a:cxn ang="0">
                      <a:pos x="120" y="29"/>
                    </a:cxn>
                    <a:cxn ang="0">
                      <a:pos x="127" y="40"/>
                    </a:cxn>
                    <a:cxn ang="0">
                      <a:pos x="130" y="52"/>
                    </a:cxn>
                    <a:cxn ang="0">
                      <a:pos x="131" y="66"/>
                    </a:cxn>
                    <a:cxn ang="0">
                      <a:pos x="131" y="66"/>
                    </a:cxn>
                  </a:cxnLst>
                  <a:rect l="0" t="0" r="r" b="b"/>
                  <a:pathLst>
                    <a:path w="131" h="131">
                      <a:moveTo>
                        <a:pt x="131" y="66"/>
                      </a:moveTo>
                      <a:lnTo>
                        <a:pt x="131" y="66"/>
                      </a:lnTo>
                      <a:lnTo>
                        <a:pt x="130" y="79"/>
                      </a:lnTo>
                      <a:lnTo>
                        <a:pt x="127" y="93"/>
                      </a:lnTo>
                      <a:lnTo>
                        <a:pt x="120" y="104"/>
                      </a:lnTo>
                      <a:lnTo>
                        <a:pt x="111" y="113"/>
                      </a:lnTo>
                      <a:lnTo>
                        <a:pt x="103" y="120"/>
                      </a:lnTo>
                      <a:lnTo>
                        <a:pt x="92" y="127"/>
                      </a:lnTo>
                      <a:lnTo>
                        <a:pt x="79" y="130"/>
                      </a:lnTo>
                      <a:lnTo>
                        <a:pt x="66" y="131"/>
                      </a:lnTo>
                      <a:lnTo>
                        <a:pt x="52" y="130"/>
                      </a:lnTo>
                      <a:lnTo>
                        <a:pt x="40" y="127"/>
                      </a:lnTo>
                      <a:lnTo>
                        <a:pt x="29" y="120"/>
                      </a:lnTo>
                      <a:lnTo>
                        <a:pt x="20" y="113"/>
                      </a:lnTo>
                      <a:lnTo>
                        <a:pt x="11" y="104"/>
                      </a:lnTo>
                      <a:lnTo>
                        <a:pt x="5" y="93"/>
                      </a:lnTo>
                      <a:lnTo>
                        <a:pt x="1" y="79"/>
                      </a:lnTo>
                      <a:lnTo>
                        <a:pt x="0" y="66"/>
                      </a:lnTo>
                      <a:lnTo>
                        <a:pt x="1" y="52"/>
                      </a:lnTo>
                      <a:lnTo>
                        <a:pt x="5" y="40"/>
                      </a:lnTo>
                      <a:lnTo>
                        <a:pt x="11" y="29"/>
                      </a:lnTo>
                      <a:lnTo>
                        <a:pt x="20" y="20"/>
                      </a:lnTo>
                      <a:lnTo>
                        <a:pt x="29" y="11"/>
                      </a:lnTo>
                      <a:lnTo>
                        <a:pt x="40" y="5"/>
                      </a:lnTo>
                      <a:lnTo>
                        <a:pt x="52" y="1"/>
                      </a:lnTo>
                      <a:lnTo>
                        <a:pt x="66" y="0"/>
                      </a:lnTo>
                      <a:lnTo>
                        <a:pt x="79" y="1"/>
                      </a:lnTo>
                      <a:lnTo>
                        <a:pt x="92" y="5"/>
                      </a:lnTo>
                      <a:lnTo>
                        <a:pt x="103" y="11"/>
                      </a:lnTo>
                      <a:lnTo>
                        <a:pt x="111" y="20"/>
                      </a:lnTo>
                      <a:lnTo>
                        <a:pt x="120" y="29"/>
                      </a:lnTo>
                      <a:lnTo>
                        <a:pt x="127" y="40"/>
                      </a:lnTo>
                      <a:lnTo>
                        <a:pt x="130" y="52"/>
                      </a:lnTo>
                      <a:lnTo>
                        <a:pt x="131" y="66"/>
                      </a:lnTo>
                      <a:lnTo>
                        <a:pt x="131" y="6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90" name="Freeform 266"/>
                <p:cNvSpPr>
                  <a:spLocks noChangeArrowheads="1"/>
                </p:cNvSpPr>
                <p:nvPr/>
              </p:nvSpPr>
              <p:spPr bwMode="auto">
                <a:xfrm>
                  <a:off x="259" y="115"/>
                  <a:ext cx="9" cy="7"/>
                </a:xfrm>
                <a:custGeom>
                  <a:avLst/>
                  <a:gdLst/>
                  <a:ahLst/>
                  <a:cxnLst>
                    <a:cxn ang="0">
                      <a:pos x="131" y="65"/>
                    </a:cxn>
                    <a:cxn ang="0">
                      <a:pos x="131" y="65"/>
                    </a:cxn>
                    <a:cxn ang="0">
                      <a:pos x="130" y="80"/>
                    </a:cxn>
                    <a:cxn ang="0">
                      <a:pos x="127" y="92"/>
                    </a:cxn>
                    <a:cxn ang="0">
                      <a:pos x="120" y="103"/>
                    </a:cxn>
                    <a:cxn ang="0">
                      <a:pos x="111" y="112"/>
                    </a:cxn>
                    <a:cxn ang="0">
                      <a:pos x="102" y="121"/>
                    </a:cxn>
                    <a:cxn ang="0">
                      <a:pos x="91" y="126"/>
                    </a:cxn>
                    <a:cxn ang="0">
                      <a:pos x="79" y="131"/>
                    </a:cxn>
                    <a:cxn ang="0">
                      <a:pos x="66" y="132"/>
                    </a:cxn>
                    <a:cxn ang="0">
                      <a:pos x="51" y="131"/>
                    </a:cxn>
                    <a:cxn ang="0">
                      <a:pos x="39" y="126"/>
                    </a:cxn>
                    <a:cxn ang="0">
                      <a:pos x="28" y="121"/>
                    </a:cxn>
                    <a:cxn ang="0">
                      <a:pos x="19" y="112"/>
                    </a:cxn>
                    <a:cxn ang="0">
                      <a:pos x="11" y="103"/>
                    </a:cxn>
                    <a:cxn ang="0">
                      <a:pos x="5" y="92"/>
                    </a:cxn>
                    <a:cxn ang="0">
                      <a:pos x="1" y="80"/>
                    </a:cxn>
                    <a:cxn ang="0">
                      <a:pos x="0" y="65"/>
                    </a:cxn>
                    <a:cxn ang="0">
                      <a:pos x="1" y="52"/>
                    </a:cxn>
                    <a:cxn ang="0">
                      <a:pos x="5" y="40"/>
                    </a:cxn>
                    <a:cxn ang="0">
                      <a:pos x="11" y="29"/>
                    </a:cxn>
                    <a:cxn ang="0">
                      <a:pos x="19" y="20"/>
                    </a:cxn>
                    <a:cxn ang="0">
                      <a:pos x="28" y="11"/>
                    </a:cxn>
                    <a:cxn ang="0">
                      <a:pos x="39" y="5"/>
                    </a:cxn>
                    <a:cxn ang="0">
                      <a:pos x="51" y="1"/>
                    </a:cxn>
                    <a:cxn ang="0">
                      <a:pos x="66" y="0"/>
                    </a:cxn>
                    <a:cxn ang="0">
                      <a:pos x="79" y="1"/>
                    </a:cxn>
                    <a:cxn ang="0">
                      <a:pos x="91" y="5"/>
                    </a:cxn>
                    <a:cxn ang="0">
                      <a:pos x="102" y="11"/>
                    </a:cxn>
                    <a:cxn ang="0">
                      <a:pos x="111" y="20"/>
                    </a:cxn>
                    <a:cxn ang="0">
                      <a:pos x="120" y="29"/>
                    </a:cxn>
                    <a:cxn ang="0">
                      <a:pos x="127" y="40"/>
                    </a:cxn>
                    <a:cxn ang="0">
                      <a:pos x="130" y="52"/>
                    </a:cxn>
                    <a:cxn ang="0">
                      <a:pos x="131" y="65"/>
                    </a:cxn>
                    <a:cxn ang="0">
                      <a:pos x="131" y="65"/>
                    </a:cxn>
                  </a:cxnLst>
                  <a:rect l="0" t="0" r="r" b="b"/>
                  <a:pathLst>
                    <a:path w="131" h="132">
                      <a:moveTo>
                        <a:pt x="131" y="65"/>
                      </a:moveTo>
                      <a:lnTo>
                        <a:pt x="131" y="65"/>
                      </a:lnTo>
                      <a:lnTo>
                        <a:pt x="130" y="80"/>
                      </a:lnTo>
                      <a:lnTo>
                        <a:pt x="127" y="92"/>
                      </a:lnTo>
                      <a:lnTo>
                        <a:pt x="120" y="103"/>
                      </a:lnTo>
                      <a:lnTo>
                        <a:pt x="111" y="112"/>
                      </a:lnTo>
                      <a:lnTo>
                        <a:pt x="102" y="121"/>
                      </a:lnTo>
                      <a:lnTo>
                        <a:pt x="91" y="126"/>
                      </a:lnTo>
                      <a:lnTo>
                        <a:pt x="79" y="131"/>
                      </a:lnTo>
                      <a:lnTo>
                        <a:pt x="66" y="132"/>
                      </a:lnTo>
                      <a:lnTo>
                        <a:pt x="51" y="131"/>
                      </a:lnTo>
                      <a:lnTo>
                        <a:pt x="39" y="126"/>
                      </a:lnTo>
                      <a:lnTo>
                        <a:pt x="28" y="121"/>
                      </a:lnTo>
                      <a:lnTo>
                        <a:pt x="19" y="112"/>
                      </a:lnTo>
                      <a:lnTo>
                        <a:pt x="11" y="103"/>
                      </a:lnTo>
                      <a:lnTo>
                        <a:pt x="5" y="92"/>
                      </a:lnTo>
                      <a:lnTo>
                        <a:pt x="1" y="80"/>
                      </a:lnTo>
                      <a:lnTo>
                        <a:pt x="0" y="65"/>
                      </a:lnTo>
                      <a:lnTo>
                        <a:pt x="1" y="52"/>
                      </a:lnTo>
                      <a:lnTo>
                        <a:pt x="5" y="40"/>
                      </a:lnTo>
                      <a:lnTo>
                        <a:pt x="11" y="29"/>
                      </a:lnTo>
                      <a:lnTo>
                        <a:pt x="19" y="20"/>
                      </a:lnTo>
                      <a:lnTo>
                        <a:pt x="28" y="11"/>
                      </a:lnTo>
                      <a:lnTo>
                        <a:pt x="39" y="5"/>
                      </a:lnTo>
                      <a:lnTo>
                        <a:pt x="51" y="1"/>
                      </a:lnTo>
                      <a:lnTo>
                        <a:pt x="66" y="0"/>
                      </a:lnTo>
                      <a:lnTo>
                        <a:pt x="79" y="1"/>
                      </a:lnTo>
                      <a:lnTo>
                        <a:pt x="91" y="5"/>
                      </a:lnTo>
                      <a:lnTo>
                        <a:pt x="102" y="11"/>
                      </a:lnTo>
                      <a:lnTo>
                        <a:pt x="111" y="20"/>
                      </a:lnTo>
                      <a:lnTo>
                        <a:pt x="120" y="29"/>
                      </a:lnTo>
                      <a:lnTo>
                        <a:pt x="127" y="40"/>
                      </a:lnTo>
                      <a:lnTo>
                        <a:pt x="130" y="52"/>
                      </a:lnTo>
                      <a:lnTo>
                        <a:pt x="131" y="65"/>
                      </a:lnTo>
                      <a:lnTo>
                        <a:pt x="131" y="6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91" name="Freeform 267"/>
                <p:cNvSpPr>
                  <a:spLocks noChangeArrowheads="1"/>
                </p:cNvSpPr>
                <p:nvPr/>
              </p:nvSpPr>
              <p:spPr bwMode="auto">
                <a:xfrm>
                  <a:off x="317" y="115"/>
                  <a:ext cx="9" cy="7"/>
                </a:xfrm>
                <a:custGeom>
                  <a:avLst/>
                  <a:gdLst/>
                  <a:ahLst/>
                  <a:cxnLst>
                    <a:cxn ang="0">
                      <a:pos x="132" y="66"/>
                    </a:cxn>
                    <a:cxn ang="0">
                      <a:pos x="132" y="66"/>
                    </a:cxn>
                    <a:cxn ang="0">
                      <a:pos x="131" y="80"/>
                    </a:cxn>
                    <a:cxn ang="0">
                      <a:pos x="127" y="92"/>
                    </a:cxn>
                    <a:cxn ang="0">
                      <a:pos x="121" y="103"/>
                    </a:cxn>
                    <a:cxn ang="0">
                      <a:pos x="112" y="112"/>
                    </a:cxn>
                    <a:cxn ang="0">
                      <a:pos x="103" y="121"/>
                    </a:cxn>
                    <a:cxn ang="0">
                      <a:pos x="92" y="127"/>
                    </a:cxn>
                    <a:cxn ang="0">
                      <a:pos x="80" y="131"/>
                    </a:cxn>
                    <a:cxn ang="0">
                      <a:pos x="67" y="132"/>
                    </a:cxn>
                    <a:cxn ang="0">
                      <a:pos x="52" y="131"/>
                    </a:cxn>
                    <a:cxn ang="0">
                      <a:pos x="40" y="127"/>
                    </a:cxn>
                    <a:cxn ang="0">
                      <a:pos x="29" y="121"/>
                    </a:cxn>
                    <a:cxn ang="0">
                      <a:pos x="20" y="112"/>
                    </a:cxn>
                    <a:cxn ang="0">
                      <a:pos x="11" y="103"/>
                    </a:cxn>
                    <a:cxn ang="0">
                      <a:pos x="5" y="92"/>
                    </a:cxn>
                    <a:cxn ang="0">
                      <a:pos x="2" y="80"/>
                    </a:cxn>
                    <a:cxn ang="0">
                      <a:pos x="0" y="66"/>
                    </a:cxn>
                    <a:cxn ang="0">
                      <a:pos x="2" y="52"/>
                    </a:cxn>
                    <a:cxn ang="0">
                      <a:pos x="5" y="40"/>
                    </a:cxn>
                    <a:cxn ang="0">
                      <a:pos x="11" y="29"/>
                    </a:cxn>
                    <a:cxn ang="0">
                      <a:pos x="20" y="20"/>
                    </a:cxn>
                    <a:cxn ang="0">
                      <a:pos x="29" y="11"/>
                    </a:cxn>
                    <a:cxn ang="0">
                      <a:pos x="40" y="5"/>
                    </a:cxn>
                    <a:cxn ang="0">
                      <a:pos x="52" y="2"/>
                    </a:cxn>
                    <a:cxn ang="0">
                      <a:pos x="67" y="0"/>
                    </a:cxn>
                    <a:cxn ang="0">
                      <a:pos x="80" y="2"/>
                    </a:cxn>
                    <a:cxn ang="0">
                      <a:pos x="92" y="5"/>
                    </a:cxn>
                    <a:cxn ang="0">
                      <a:pos x="103" y="11"/>
                    </a:cxn>
                    <a:cxn ang="0">
                      <a:pos x="112" y="20"/>
                    </a:cxn>
                    <a:cxn ang="0">
                      <a:pos x="121" y="29"/>
                    </a:cxn>
                    <a:cxn ang="0">
                      <a:pos x="127" y="40"/>
                    </a:cxn>
                    <a:cxn ang="0">
                      <a:pos x="131" y="52"/>
                    </a:cxn>
                    <a:cxn ang="0">
                      <a:pos x="132" y="66"/>
                    </a:cxn>
                    <a:cxn ang="0">
                      <a:pos x="132" y="66"/>
                    </a:cxn>
                  </a:cxnLst>
                  <a:rect l="0" t="0" r="r" b="b"/>
                  <a:pathLst>
                    <a:path w="132" h="132">
                      <a:moveTo>
                        <a:pt x="132" y="66"/>
                      </a:moveTo>
                      <a:lnTo>
                        <a:pt x="132" y="66"/>
                      </a:lnTo>
                      <a:lnTo>
                        <a:pt x="131" y="80"/>
                      </a:lnTo>
                      <a:lnTo>
                        <a:pt x="127" y="92"/>
                      </a:lnTo>
                      <a:lnTo>
                        <a:pt x="121" y="103"/>
                      </a:lnTo>
                      <a:lnTo>
                        <a:pt x="112" y="112"/>
                      </a:lnTo>
                      <a:lnTo>
                        <a:pt x="103" y="121"/>
                      </a:lnTo>
                      <a:lnTo>
                        <a:pt x="92" y="127"/>
                      </a:lnTo>
                      <a:lnTo>
                        <a:pt x="80" y="131"/>
                      </a:lnTo>
                      <a:lnTo>
                        <a:pt x="67" y="132"/>
                      </a:lnTo>
                      <a:lnTo>
                        <a:pt x="52" y="131"/>
                      </a:lnTo>
                      <a:lnTo>
                        <a:pt x="40" y="127"/>
                      </a:lnTo>
                      <a:lnTo>
                        <a:pt x="29" y="121"/>
                      </a:lnTo>
                      <a:lnTo>
                        <a:pt x="20" y="112"/>
                      </a:lnTo>
                      <a:lnTo>
                        <a:pt x="11" y="103"/>
                      </a:lnTo>
                      <a:lnTo>
                        <a:pt x="5" y="92"/>
                      </a:lnTo>
                      <a:lnTo>
                        <a:pt x="2" y="80"/>
                      </a:lnTo>
                      <a:lnTo>
                        <a:pt x="0" y="66"/>
                      </a:lnTo>
                      <a:lnTo>
                        <a:pt x="2" y="52"/>
                      </a:lnTo>
                      <a:lnTo>
                        <a:pt x="5" y="40"/>
                      </a:lnTo>
                      <a:lnTo>
                        <a:pt x="11" y="29"/>
                      </a:lnTo>
                      <a:lnTo>
                        <a:pt x="20" y="20"/>
                      </a:lnTo>
                      <a:lnTo>
                        <a:pt x="29" y="11"/>
                      </a:lnTo>
                      <a:lnTo>
                        <a:pt x="40" y="5"/>
                      </a:lnTo>
                      <a:lnTo>
                        <a:pt x="52" y="2"/>
                      </a:lnTo>
                      <a:lnTo>
                        <a:pt x="67" y="0"/>
                      </a:lnTo>
                      <a:lnTo>
                        <a:pt x="80" y="2"/>
                      </a:lnTo>
                      <a:lnTo>
                        <a:pt x="92" y="5"/>
                      </a:lnTo>
                      <a:lnTo>
                        <a:pt x="103" y="11"/>
                      </a:lnTo>
                      <a:lnTo>
                        <a:pt x="112" y="20"/>
                      </a:lnTo>
                      <a:lnTo>
                        <a:pt x="121" y="29"/>
                      </a:lnTo>
                      <a:lnTo>
                        <a:pt x="127" y="40"/>
                      </a:lnTo>
                      <a:lnTo>
                        <a:pt x="131" y="52"/>
                      </a:lnTo>
                      <a:lnTo>
                        <a:pt x="132" y="66"/>
                      </a:lnTo>
                      <a:lnTo>
                        <a:pt x="132" y="6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92" name="Freeform 268"/>
                <p:cNvSpPr>
                  <a:spLocks noChangeArrowheads="1"/>
                </p:cNvSpPr>
                <p:nvPr/>
              </p:nvSpPr>
              <p:spPr bwMode="auto">
                <a:xfrm>
                  <a:off x="361" y="116"/>
                  <a:ext cx="9" cy="7"/>
                </a:xfrm>
                <a:custGeom>
                  <a:avLst/>
                  <a:gdLst/>
                  <a:ahLst/>
                  <a:cxnLst>
                    <a:cxn ang="0">
                      <a:pos x="131" y="65"/>
                    </a:cxn>
                    <a:cxn ang="0">
                      <a:pos x="131" y="65"/>
                    </a:cxn>
                    <a:cxn ang="0">
                      <a:pos x="130" y="80"/>
                    </a:cxn>
                    <a:cxn ang="0">
                      <a:pos x="127" y="92"/>
                    </a:cxn>
                    <a:cxn ang="0">
                      <a:pos x="120" y="103"/>
                    </a:cxn>
                    <a:cxn ang="0">
                      <a:pos x="111" y="112"/>
                    </a:cxn>
                    <a:cxn ang="0">
                      <a:pos x="102" y="120"/>
                    </a:cxn>
                    <a:cxn ang="0">
                      <a:pos x="91" y="126"/>
                    </a:cxn>
                    <a:cxn ang="0">
                      <a:pos x="79" y="130"/>
                    </a:cxn>
                    <a:cxn ang="0">
                      <a:pos x="66" y="132"/>
                    </a:cxn>
                    <a:cxn ang="0">
                      <a:pos x="52" y="130"/>
                    </a:cxn>
                    <a:cxn ang="0">
                      <a:pos x="39" y="126"/>
                    </a:cxn>
                    <a:cxn ang="0">
                      <a:pos x="28" y="120"/>
                    </a:cxn>
                    <a:cxn ang="0">
                      <a:pos x="19" y="112"/>
                    </a:cxn>
                    <a:cxn ang="0">
                      <a:pos x="11" y="103"/>
                    </a:cxn>
                    <a:cxn ang="0">
                      <a:pos x="4" y="92"/>
                    </a:cxn>
                    <a:cxn ang="0">
                      <a:pos x="1" y="80"/>
                    </a:cxn>
                    <a:cxn ang="0">
                      <a:pos x="0" y="65"/>
                    </a:cxn>
                    <a:cxn ang="0">
                      <a:pos x="1" y="52"/>
                    </a:cxn>
                    <a:cxn ang="0">
                      <a:pos x="4" y="40"/>
                    </a:cxn>
                    <a:cxn ang="0">
                      <a:pos x="11" y="28"/>
                    </a:cxn>
                    <a:cxn ang="0">
                      <a:pos x="19" y="20"/>
                    </a:cxn>
                    <a:cxn ang="0">
                      <a:pos x="28" y="11"/>
                    </a:cxn>
                    <a:cxn ang="0">
                      <a:pos x="39" y="4"/>
                    </a:cxn>
                    <a:cxn ang="0">
                      <a:pos x="52" y="1"/>
                    </a:cxn>
                    <a:cxn ang="0">
                      <a:pos x="66" y="0"/>
                    </a:cxn>
                    <a:cxn ang="0">
                      <a:pos x="79" y="1"/>
                    </a:cxn>
                    <a:cxn ang="0">
                      <a:pos x="91" y="4"/>
                    </a:cxn>
                    <a:cxn ang="0">
                      <a:pos x="102" y="11"/>
                    </a:cxn>
                    <a:cxn ang="0">
                      <a:pos x="111" y="20"/>
                    </a:cxn>
                    <a:cxn ang="0">
                      <a:pos x="120" y="28"/>
                    </a:cxn>
                    <a:cxn ang="0">
                      <a:pos x="127" y="40"/>
                    </a:cxn>
                    <a:cxn ang="0">
                      <a:pos x="130" y="52"/>
                    </a:cxn>
                    <a:cxn ang="0">
                      <a:pos x="131" y="65"/>
                    </a:cxn>
                    <a:cxn ang="0">
                      <a:pos x="131" y="65"/>
                    </a:cxn>
                  </a:cxnLst>
                  <a:rect l="0" t="0" r="r" b="b"/>
                  <a:pathLst>
                    <a:path w="131" h="132">
                      <a:moveTo>
                        <a:pt x="131" y="65"/>
                      </a:moveTo>
                      <a:lnTo>
                        <a:pt x="131" y="65"/>
                      </a:lnTo>
                      <a:lnTo>
                        <a:pt x="130" y="80"/>
                      </a:lnTo>
                      <a:lnTo>
                        <a:pt x="127" y="92"/>
                      </a:lnTo>
                      <a:lnTo>
                        <a:pt x="120" y="103"/>
                      </a:lnTo>
                      <a:lnTo>
                        <a:pt x="111" y="112"/>
                      </a:lnTo>
                      <a:lnTo>
                        <a:pt x="102" y="120"/>
                      </a:lnTo>
                      <a:lnTo>
                        <a:pt x="91" y="126"/>
                      </a:lnTo>
                      <a:lnTo>
                        <a:pt x="79" y="130"/>
                      </a:lnTo>
                      <a:lnTo>
                        <a:pt x="66" y="132"/>
                      </a:lnTo>
                      <a:lnTo>
                        <a:pt x="52" y="130"/>
                      </a:lnTo>
                      <a:lnTo>
                        <a:pt x="39" y="126"/>
                      </a:lnTo>
                      <a:lnTo>
                        <a:pt x="28" y="120"/>
                      </a:lnTo>
                      <a:lnTo>
                        <a:pt x="19" y="112"/>
                      </a:lnTo>
                      <a:lnTo>
                        <a:pt x="11" y="103"/>
                      </a:lnTo>
                      <a:lnTo>
                        <a:pt x="4" y="92"/>
                      </a:lnTo>
                      <a:lnTo>
                        <a:pt x="1" y="80"/>
                      </a:lnTo>
                      <a:lnTo>
                        <a:pt x="0" y="65"/>
                      </a:lnTo>
                      <a:lnTo>
                        <a:pt x="1" y="52"/>
                      </a:lnTo>
                      <a:lnTo>
                        <a:pt x="4" y="40"/>
                      </a:lnTo>
                      <a:lnTo>
                        <a:pt x="11" y="28"/>
                      </a:lnTo>
                      <a:lnTo>
                        <a:pt x="19" y="20"/>
                      </a:lnTo>
                      <a:lnTo>
                        <a:pt x="28" y="11"/>
                      </a:lnTo>
                      <a:lnTo>
                        <a:pt x="39" y="4"/>
                      </a:lnTo>
                      <a:lnTo>
                        <a:pt x="52" y="1"/>
                      </a:lnTo>
                      <a:lnTo>
                        <a:pt x="66" y="0"/>
                      </a:lnTo>
                      <a:lnTo>
                        <a:pt x="79" y="1"/>
                      </a:lnTo>
                      <a:lnTo>
                        <a:pt x="91" y="4"/>
                      </a:lnTo>
                      <a:lnTo>
                        <a:pt x="102" y="11"/>
                      </a:lnTo>
                      <a:lnTo>
                        <a:pt x="111" y="20"/>
                      </a:lnTo>
                      <a:lnTo>
                        <a:pt x="120" y="28"/>
                      </a:lnTo>
                      <a:lnTo>
                        <a:pt x="127" y="40"/>
                      </a:lnTo>
                      <a:lnTo>
                        <a:pt x="130" y="52"/>
                      </a:lnTo>
                      <a:lnTo>
                        <a:pt x="131" y="65"/>
                      </a:lnTo>
                      <a:lnTo>
                        <a:pt x="131" y="6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93" name="Freeform 269"/>
                <p:cNvSpPr>
                  <a:spLocks noChangeArrowheads="1"/>
                </p:cNvSpPr>
                <p:nvPr/>
              </p:nvSpPr>
              <p:spPr bwMode="auto">
                <a:xfrm>
                  <a:off x="356" y="125"/>
                  <a:ext cx="9" cy="7"/>
                </a:xfrm>
                <a:custGeom>
                  <a:avLst/>
                  <a:gdLst/>
                  <a:ahLst/>
                  <a:cxnLst>
                    <a:cxn ang="0">
                      <a:pos x="133" y="66"/>
                    </a:cxn>
                    <a:cxn ang="0">
                      <a:pos x="133" y="66"/>
                    </a:cxn>
                    <a:cxn ang="0">
                      <a:pos x="131" y="81"/>
                    </a:cxn>
                    <a:cxn ang="0">
                      <a:pos x="127" y="93"/>
                    </a:cxn>
                    <a:cxn ang="0">
                      <a:pos x="121" y="104"/>
                    </a:cxn>
                    <a:cxn ang="0">
                      <a:pos x="113" y="113"/>
                    </a:cxn>
                    <a:cxn ang="0">
                      <a:pos x="104" y="121"/>
                    </a:cxn>
                    <a:cxn ang="0">
                      <a:pos x="93" y="127"/>
                    </a:cxn>
                    <a:cxn ang="0">
                      <a:pos x="80" y="131"/>
                    </a:cxn>
                    <a:cxn ang="0">
                      <a:pos x="67" y="133"/>
                    </a:cxn>
                    <a:cxn ang="0">
                      <a:pos x="52" y="131"/>
                    </a:cxn>
                    <a:cxn ang="0">
                      <a:pos x="40" y="127"/>
                    </a:cxn>
                    <a:cxn ang="0">
                      <a:pos x="29" y="121"/>
                    </a:cxn>
                    <a:cxn ang="0">
                      <a:pos x="20" y="113"/>
                    </a:cxn>
                    <a:cxn ang="0">
                      <a:pos x="12" y="104"/>
                    </a:cxn>
                    <a:cxn ang="0">
                      <a:pos x="6" y="93"/>
                    </a:cxn>
                    <a:cxn ang="0">
                      <a:pos x="2" y="81"/>
                    </a:cxn>
                    <a:cxn ang="0">
                      <a:pos x="0" y="66"/>
                    </a:cxn>
                    <a:cxn ang="0">
                      <a:pos x="2" y="53"/>
                    </a:cxn>
                    <a:cxn ang="0">
                      <a:pos x="6" y="41"/>
                    </a:cxn>
                    <a:cxn ang="0">
                      <a:pos x="12" y="29"/>
                    </a:cxn>
                    <a:cxn ang="0">
                      <a:pos x="20" y="20"/>
                    </a:cxn>
                    <a:cxn ang="0">
                      <a:pos x="29" y="12"/>
                    </a:cxn>
                    <a:cxn ang="0">
                      <a:pos x="40" y="5"/>
                    </a:cxn>
                    <a:cxn ang="0">
                      <a:pos x="52" y="2"/>
                    </a:cxn>
                    <a:cxn ang="0">
                      <a:pos x="67" y="0"/>
                    </a:cxn>
                    <a:cxn ang="0">
                      <a:pos x="80" y="2"/>
                    </a:cxn>
                    <a:cxn ang="0">
                      <a:pos x="93" y="5"/>
                    </a:cxn>
                    <a:cxn ang="0">
                      <a:pos x="104" y="12"/>
                    </a:cxn>
                    <a:cxn ang="0">
                      <a:pos x="113" y="20"/>
                    </a:cxn>
                    <a:cxn ang="0">
                      <a:pos x="121" y="29"/>
                    </a:cxn>
                    <a:cxn ang="0">
                      <a:pos x="127" y="41"/>
                    </a:cxn>
                    <a:cxn ang="0">
                      <a:pos x="131" y="53"/>
                    </a:cxn>
                    <a:cxn ang="0">
                      <a:pos x="133" y="66"/>
                    </a:cxn>
                    <a:cxn ang="0">
                      <a:pos x="133" y="66"/>
                    </a:cxn>
                  </a:cxnLst>
                  <a:rect l="0" t="0" r="r" b="b"/>
                  <a:pathLst>
                    <a:path w="133" h="133">
                      <a:moveTo>
                        <a:pt x="133" y="66"/>
                      </a:moveTo>
                      <a:lnTo>
                        <a:pt x="133" y="66"/>
                      </a:lnTo>
                      <a:lnTo>
                        <a:pt x="131" y="81"/>
                      </a:lnTo>
                      <a:lnTo>
                        <a:pt x="127" y="93"/>
                      </a:lnTo>
                      <a:lnTo>
                        <a:pt x="121" y="104"/>
                      </a:lnTo>
                      <a:lnTo>
                        <a:pt x="113" y="113"/>
                      </a:lnTo>
                      <a:lnTo>
                        <a:pt x="104" y="121"/>
                      </a:lnTo>
                      <a:lnTo>
                        <a:pt x="93" y="127"/>
                      </a:lnTo>
                      <a:lnTo>
                        <a:pt x="80" y="131"/>
                      </a:lnTo>
                      <a:lnTo>
                        <a:pt x="67" y="133"/>
                      </a:lnTo>
                      <a:lnTo>
                        <a:pt x="52" y="131"/>
                      </a:lnTo>
                      <a:lnTo>
                        <a:pt x="40" y="127"/>
                      </a:lnTo>
                      <a:lnTo>
                        <a:pt x="29" y="121"/>
                      </a:lnTo>
                      <a:lnTo>
                        <a:pt x="20" y="113"/>
                      </a:lnTo>
                      <a:lnTo>
                        <a:pt x="12" y="104"/>
                      </a:lnTo>
                      <a:lnTo>
                        <a:pt x="6" y="93"/>
                      </a:lnTo>
                      <a:lnTo>
                        <a:pt x="2" y="81"/>
                      </a:lnTo>
                      <a:lnTo>
                        <a:pt x="0" y="66"/>
                      </a:lnTo>
                      <a:lnTo>
                        <a:pt x="2" y="53"/>
                      </a:lnTo>
                      <a:lnTo>
                        <a:pt x="6" y="41"/>
                      </a:lnTo>
                      <a:lnTo>
                        <a:pt x="12" y="29"/>
                      </a:lnTo>
                      <a:lnTo>
                        <a:pt x="20" y="20"/>
                      </a:lnTo>
                      <a:lnTo>
                        <a:pt x="29" y="12"/>
                      </a:lnTo>
                      <a:lnTo>
                        <a:pt x="40" y="5"/>
                      </a:lnTo>
                      <a:lnTo>
                        <a:pt x="52" y="2"/>
                      </a:lnTo>
                      <a:lnTo>
                        <a:pt x="67" y="0"/>
                      </a:lnTo>
                      <a:lnTo>
                        <a:pt x="80" y="2"/>
                      </a:lnTo>
                      <a:lnTo>
                        <a:pt x="93" y="5"/>
                      </a:lnTo>
                      <a:lnTo>
                        <a:pt x="104" y="12"/>
                      </a:lnTo>
                      <a:lnTo>
                        <a:pt x="113" y="20"/>
                      </a:lnTo>
                      <a:lnTo>
                        <a:pt x="121" y="29"/>
                      </a:lnTo>
                      <a:lnTo>
                        <a:pt x="127" y="41"/>
                      </a:lnTo>
                      <a:lnTo>
                        <a:pt x="131" y="53"/>
                      </a:lnTo>
                      <a:lnTo>
                        <a:pt x="133" y="66"/>
                      </a:lnTo>
                      <a:lnTo>
                        <a:pt x="133" y="6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94" name="Freeform 270"/>
                <p:cNvSpPr>
                  <a:spLocks noChangeArrowheads="1"/>
                </p:cNvSpPr>
                <p:nvPr/>
              </p:nvSpPr>
              <p:spPr bwMode="auto">
                <a:xfrm>
                  <a:off x="239" y="112"/>
                  <a:ext cx="12" cy="10"/>
                </a:xfrm>
                <a:custGeom>
                  <a:avLst/>
                  <a:gdLst/>
                  <a:ahLst/>
                  <a:cxnLst>
                    <a:cxn ang="0">
                      <a:pos x="175" y="88"/>
                    </a:cxn>
                    <a:cxn ang="0">
                      <a:pos x="175" y="88"/>
                    </a:cxn>
                    <a:cxn ang="0">
                      <a:pos x="174" y="105"/>
                    </a:cxn>
                    <a:cxn ang="0">
                      <a:pos x="167" y="122"/>
                    </a:cxn>
                    <a:cxn ang="0">
                      <a:pos x="160" y="136"/>
                    </a:cxn>
                    <a:cxn ang="0">
                      <a:pos x="148" y="148"/>
                    </a:cxn>
                    <a:cxn ang="0">
                      <a:pos x="136" y="160"/>
                    </a:cxn>
                    <a:cxn ang="0">
                      <a:pos x="121" y="167"/>
                    </a:cxn>
                    <a:cxn ang="0">
                      <a:pos x="105" y="174"/>
                    </a:cxn>
                    <a:cxn ang="0">
                      <a:pos x="88" y="175"/>
                    </a:cxn>
                    <a:cxn ang="0">
                      <a:pos x="70" y="174"/>
                    </a:cxn>
                    <a:cxn ang="0">
                      <a:pos x="55" y="167"/>
                    </a:cxn>
                    <a:cxn ang="0">
                      <a:pos x="39" y="160"/>
                    </a:cxn>
                    <a:cxn ang="0">
                      <a:pos x="27" y="148"/>
                    </a:cxn>
                    <a:cxn ang="0">
                      <a:pos x="16" y="136"/>
                    </a:cxn>
                    <a:cxn ang="0">
                      <a:pos x="8" y="122"/>
                    </a:cxn>
                    <a:cxn ang="0">
                      <a:pos x="2" y="105"/>
                    </a:cxn>
                    <a:cxn ang="0">
                      <a:pos x="0" y="88"/>
                    </a:cxn>
                    <a:cxn ang="0">
                      <a:pos x="2" y="71"/>
                    </a:cxn>
                    <a:cxn ang="0">
                      <a:pos x="8" y="54"/>
                    </a:cxn>
                    <a:cxn ang="0">
                      <a:pos x="16" y="39"/>
                    </a:cxn>
                    <a:cxn ang="0">
                      <a:pos x="27" y="27"/>
                    </a:cxn>
                    <a:cxn ang="0">
                      <a:pos x="39" y="16"/>
                    </a:cxn>
                    <a:cxn ang="0">
                      <a:pos x="55" y="8"/>
                    </a:cxn>
                    <a:cxn ang="0">
                      <a:pos x="70" y="2"/>
                    </a:cxn>
                    <a:cxn ang="0">
                      <a:pos x="88" y="0"/>
                    </a:cxn>
                    <a:cxn ang="0">
                      <a:pos x="105" y="2"/>
                    </a:cxn>
                    <a:cxn ang="0">
                      <a:pos x="121" y="8"/>
                    </a:cxn>
                    <a:cxn ang="0">
                      <a:pos x="136" y="16"/>
                    </a:cxn>
                    <a:cxn ang="0">
                      <a:pos x="148" y="27"/>
                    </a:cxn>
                    <a:cxn ang="0">
                      <a:pos x="160" y="39"/>
                    </a:cxn>
                    <a:cxn ang="0">
                      <a:pos x="167" y="54"/>
                    </a:cxn>
                    <a:cxn ang="0">
                      <a:pos x="174" y="71"/>
                    </a:cxn>
                    <a:cxn ang="0">
                      <a:pos x="175" y="88"/>
                    </a:cxn>
                    <a:cxn ang="0">
                      <a:pos x="175" y="88"/>
                    </a:cxn>
                  </a:cxnLst>
                  <a:rect l="0" t="0" r="r" b="b"/>
                  <a:pathLst>
                    <a:path w="175" h="175">
                      <a:moveTo>
                        <a:pt x="175" y="88"/>
                      </a:moveTo>
                      <a:lnTo>
                        <a:pt x="175" y="88"/>
                      </a:lnTo>
                      <a:lnTo>
                        <a:pt x="174" y="105"/>
                      </a:lnTo>
                      <a:lnTo>
                        <a:pt x="167" y="122"/>
                      </a:lnTo>
                      <a:lnTo>
                        <a:pt x="160" y="136"/>
                      </a:lnTo>
                      <a:lnTo>
                        <a:pt x="148" y="148"/>
                      </a:lnTo>
                      <a:lnTo>
                        <a:pt x="136" y="160"/>
                      </a:lnTo>
                      <a:lnTo>
                        <a:pt x="121" y="167"/>
                      </a:lnTo>
                      <a:lnTo>
                        <a:pt x="105" y="174"/>
                      </a:lnTo>
                      <a:lnTo>
                        <a:pt x="88" y="175"/>
                      </a:lnTo>
                      <a:lnTo>
                        <a:pt x="70" y="174"/>
                      </a:lnTo>
                      <a:lnTo>
                        <a:pt x="55" y="167"/>
                      </a:lnTo>
                      <a:lnTo>
                        <a:pt x="39" y="160"/>
                      </a:lnTo>
                      <a:lnTo>
                        <a:pt x="27" y="148"/>
                      </a:lnTo>
                      <a:lnTo>
                        <a:pt x="16" y="136"/>
                      </a:lnTo>
                      <a:lnTo>
                        <a:pt x="8" y="122"/>
                      </a:lnTo>
                      <a:lnTo>
                        <a:pt x="2" y="105"/>
                      </a:lnTo>
                      <a:lnTo>
                        <a:pt x="0" y="88"/>
                      </a:lnTo>
                      <a:lnTo>
                        <a:pt x="2" y="71"/>
                      </a:lnTo>
                      <a:lnTo>
                        <a:pt x="8" y="54"/>
                      </a:lnTo>
                      <a:lnTo>
                        <a:pt x="16" y="39"/>
                      </a:lnTo>
                      <a:lnTo>
                        <a:pt x="27" y="27"/>
                      </a:lnTo>
                      <a:lnTo>
                        <a:pt x="39" y="16"/>
                      </a:lnTo>
                      <a:lnTo>
                        <a:pt x="55" y="8"/>
                      </a:lnTo>
                      <a:lnTo>
                        <a:pt x="70" y="2"/>
                      </a:lnTo>
                      <a:lnTo>
                        <a:pt x="88" y="0"/>
                      </a:lnTo>
                      <a:lnTo>
                        <a:pt x="105" y="2"/>
                      </a:lnTo>
                      <a:lnTo>
                        <a:pt x="121" y="8"/>
                      </a:lnTo>
                      <a:lnTo>
                        <a:pt x="136" y="16"/>
                      </a:lnTo>
                      <a:lnTo>
                        <a:pt x="148" y="27"/>
                      </a:lnTo>
                      <a:lnTo>
                        <a:pt x="160" y="39"/>
                      </a:lnTo>
                      <a:lnTo>
                        <a:pt x="167" y="54"/>
                      </a:lnTo>
                      <a:lnTo>
                        <a:pt x="174" y="71"/>
                      </a:lnTo>
                      <a:lnTo>
                        <a:pt x="175" y="88"/>
                      </a:lnTo>
                      <a:lnTo>
                        <a:pt x="175" y="8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95" name="Freeform 271"/>
                <p:cNvSpPr>
                  <a:spLocks noChangeArrowheads="1"/>
                </p:cNvSpPr>
                <p:nvPr/>
              </p:nvSpPr>
              <p:spPr bwMode="auto">
                <a:xfrm>
                  <a:off x="335" y="112"/>
                  <a:ext cx="11" cy="10"/>
                </a:xfrm>
                <a:custGeom>
                  <a:avLst/>
                  <a:gdLst/>
                  <a:ahLst/>
                  <a:cxnLst>
                    <a:cxn ang="0">
                      <a:pos x="173" y="88"/>
                    </a:cxn>
                    <a:cxn ang="0">
                      <a:pos x="173" y="88"/>
                    </a:cxn>
                    <a:cxn ang="0">
                      <a:pos x="172" y="105"/>
                    </a:cxn>
                    <a:cxn ang="0">
                      <a:pos x="167" y="122"/>
                    </a:cxn>
                    <a:cxn ang="0">
                      <a:pos x="159" y="136"/>
                    </a:cxn>
                    <a:cxn ang="0">
                      <a:pos x="148" y="148"/>
                    </a:cxn>
                    <a:cxn ang="0">
                      <a:pos x="136" y="160"/>
                    </a:cxn>
                    <a:cxn ang="0">
                      <a:pos x="120" y="167"/>
                    </a:cxn>
                    <a:cxn ang="0">
                      <a:pos x="104" y="174"/>
                    </a:cxn>
                    <a:cxn ang="0">
                      <a:pos x="87" y="175"/>
                    </a:cxn>
                    <a:cxn ang="0">
                      <a:pos x="70" y="174"/>
                    </a:cxn>
                    <a:cxn ang="0">
                      <a:pos x="53" y="167"/>
                    </a:cxn>
                    <a:cxn ang="0">
                      <a:pos x="39" y="160"/>
                    </a:cxn>
                    <a:cxn ang="0">
                      <a:pos x="26" y="148"/>
                    </a:cxn>
                    <a:cxn ang="0">
                      <a:pos x="14" y="136"/>
                    </a:cxn>
                    <a:cxn ang="0">
                      <a:pos x="8" y="122"/>
                    </a:cxn>
                    <a:cxn ang="0">
                      <a:pos x="1" y="105"/>
                    </a:cxn>
                    <a:cxn ang="0">
                      <a:pos x="0" y="88"/>
                    </a:cxn>
                    <a:cxn ang="0">
                      <a:pos x="1" y="71"/>
                    </a:cxn>
                    <a:cxn ang="0">
                      <a:pos x="8" y="54"/>
                    </a:cxn>
                    <a:cxn ang="0">
                      <a:pos x="14" y="39"/>
                    </a:cxn>
                    <a:cxn ang="0">
                      <a:pos x="26" y="27"/>
                    </a:cxn>
                    <a:cxn ang="0">
                      <a:pos x="39" y="16"/>
                    </a:cxn>
                    <a:cxn ang="0">
                      <a:pos x="53" y="8"/>
                    </a:cxn>
                    <a:cxn ang="0">
                      <a:pos x="70" y="2"/>
                    </a:cxn>
                    <a:cxn ang="0">
                      <a:pos x="87" y="0"/>
                    </a:cxn>
                    <a:cxn ang="0">
                      <a:pos x="104" y="2"/>
                    </a:cxn>
                    <a:cxn ang="0">
                      <a:pos x="120" y="8"/>
                    </a:cxn>
                    <a:cxn ang="0">
                      <a:pos x="136" y="16"/>
                    </a:cxn>
                    <a:cxn ang="0">
                      <a:pos x="148" y="27"/>
                    </a:cxn>
                    <a:cxn ang="0">
                      <a:pos x="159" y="39"/>
                    </a:cxn>
                    <a:cxn ang="0">
                      <a:pos x="167" y="54"/>
                    </a:cxn>
                    <a:cxn ang="0">
                      <a:pos x="172" y="71"/>
                    </a:cxn>
                    <a:cxn ang="0">
                      <a:pos x="173" y="88"/>
                    </a:cxn>
                    <a:cxn ang="0">
                      <a:pos x="173" y="88"/>
                    </a:cxn>
                  </a:cxnLst>
                  <a:rect l="0" t="0" r="r" b="b"/>
                  <a:pathLst>
                    <a:path w="173" h="175">
                      <a:moveTo>
                        <a:pt x="173" y="88"/>
                      </a:moveTo>
                      <a:lnTo>
                        <a:pt x="173" y="88"/>
                      </a:lnTo>
                      <a:lnTo>
                        <a:pt x="172" y="105"/>
                      </a:lnTo>
                      <a:lnTo>
                        <a:pt x="167" y="122"/>
                      </a:lnTo>
                      <a:lnTo>
                        <a:pt x="159" y="136"/>
                      </a:lnTo>
                      <a:lnTo>
                        <a:pt x="148" y="148"/>
                      </a:lnTo>
                      <a:lnTo>
                        <a:pt x="136" y="160"/>
                      </a:lnTo>
                      <a:lnTo>
                        <a:pt x="120" y="167"/>
                      </a:lnTo>
                      <a:lnTo>
                        <a:pt x="104" y="174"/>
                      </a:lnTo>
                      <a:lnTo>
                        <a:pt x="87" y="175"/>
                      </a:lnTo>
                      <a:lnTo>
                        <a:pt x="70" y="174"/>
                      </a:lnTo>
                      <a:lnTo>
                        <a:pt x="53" y="167"/>
                      </a:lnTo>
                      <a:lnTo>
                        <a:pt x="39" y="160"/>
                      </a:lnTo>
                      <a:lnTo>
                        <a:pt x="26" y="148"/>
                      </a:lnTo>
                      <a:lnTo>
                        <a:pt x="14" y="136"/>
                      </a:lnTo>
                      <a:lnTo>
                        <a:pt x="8" y="122"/>
                      </a:lnTo>
                      <a:lnTo>
                        <a:pt x="1" y="105"/>
                      </a:lnTo>
                      <a:lnTo>
                        <a:pt x="0" y="88"/>
                      </a:lnTo>
                      <a:lnTo>
                        <a:pt x="1" y="71"/>
                      </a:lnTo>
                      <a:lnTo>
                        <a:pt x="8" y="54"/>
                      </a:lnTo>
                      <a:lnTo>
                        <a:pt x="14" y="39"/>
                      </a:lnTo>
                      <a:lnTo>
                        <a:pt x="26" y="27"/>
                      </a:lnTo>
                      <a:lnTo>
                        <a:pt x="39" y="16"/>
                      </a:lnTo>
                      <a:lnTo>
                        <a:pt x="53" y="8"/>
                      </a:lnTo>
                      <a:lnTo>
                        <a:pt x="70" y="2"/>
                      </a:lnTo>
                      <a:lnTo>
                        <a:pt x="87" y="0"/>
                      </a:lnTo>
                      <a:lnTo>
                        <a:pt x="104" y="2"/>
                      </a:lnTo>
                      <a:lnTo>
                        <a:pt x="120" y="8"/>
                      </a:lnTo>
                      <a:lnTo>
                        <a:pt x="136" y="16"/>
                      </a:lnTo>
                      <a:lnTo>
                        <a:pt x="148" y="27"/>
                      </a:lnTo>
                      <a:lnTo>
                        <a:pt x="159" y="39"/>
                      </a:lnTo>
                      <a:lnTo>
                        <a:pt x="167" y="54"/>
                      </a:lnTo>
                      <a:lnTo>
                        <a:pt x="172" y="71"/>
                      </a:lnTo>
                      <a:lnTo>
                        <a:pt x="173" y="88"/>
                      </a:lnTo>
                      <a:lnTo>
                        <a:pt x="173" y="88"/>
                      </a:lnTo>
                      <a:close/>
                    </a:path>
                  </a:pathLst>
                </a:custGeom>
                <a:solidFill>
                  <a:srgbClr val="008000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96" name="Freeform 272"/>
                <p:cNvSpPr>
                  <a:spLocks noChangeArrowheads="1"/>
                </p:cNvSpPr>
                <p:nvPr/>
              </p:nvSpPr>
              <p:spPr bwMode="auto">
                <a:xfrm>
                  <a:off x="194" y="130"/>
                  <a:ext cx="5" cy="9"/>
                </a:xfrm>
                <a:custGeom>
                  <a:avLst/>
                  <a:gdLst/>
                  <a:ahLst/>
                  <a:cxnLst>
                    <a:cxn ang="0">
                      <a:pos x="72" y="68"/>
                    </a:cxn>
                    <a:cxn ang="0">
                      <a:pos x="72" y="68"/>
                    </a:cxn>
                    <a:cxn ang="0">
                      <a:pos x="76" y="84"/>
                    </a:cxn>
                    <a:cxn ang="0">
                      <a:pos x="80" y="99"/>
                    </a:cxn>
                    <a:cxn ang="0">
                      <a:pos x="82" y="114"/>
                    </a:cxn>
                    <a:cxn ang="0">
                      <a:pos x="82" y="126"/>
                    </a:cxn>
                    <a:cxn ang="0">
                      <a:pos x="80" y="137"/>
                    </a:cxn>
                    <a:cxn ang="0">
                      <a:pos x="79" y="147"/>
                    </a:cxn>
                    <a:cxn ang="0">
                      <a:pos x="75" y="154"/>
                    </a:cxn>
                    <a:cxn ang="0">
                      <a:pos x="69" y="157"/>
                    </a:cxn>
                    <a:cxn ang="0">
                      <a:pos x="63" y="158"/>
                    </a:cxn>
                    <a:cxn ang="0">
                      <a:pos x="56" y="156"/>
                    </a:cxn>
                    <a:cxn ang="0">
                      <a:pos x="48" y="149"/>
                    </a:cxn>
                    <a:cxn ang="0">
                      <a:pos x="39" y="142"/>
                    </a:cxn>
                    <a:cxn ang="0">
                      <a:pos x="32" y="132"/>
                    </a:cxn>
                    <a:cxn ang="0">
                      <a:pos x="24" y="119"/>
                    </a:cxn>
                    <a:cxn ang="0">
                      <a:pos x="17" y="105"/>
                    </a:cxn>
                    <a:cxn ang="0">
                      <a:pos x="10" y="90"/>
                    </a:cxn>
                    <a:cxn ang="0">
                      <a:pos x="6" y="75"/>
                    </a:cxn>
                    <a:cxn ang="0">
                      <a:pos x="3" y="60"/>
                    </a:cxn>
                    <a:cxn ang="0">
                      <a:pos x="2" y="46"/>
                    </a:cxn>
                    <a:cxn ang="0">
                      <a:pos x="0" y="33"/>
                    </a:cxn>
                    <a:cxn ang="0">
                      <a:pos x="2" y="21"/>
                    </a:cxn>
                    <a:cxn ang="0">
                      <a:pos x="4" y="11"/>
                    </a:cxn>
                    <a:cxn ang="0">
                      <a:pos x="7" y="5"/>
                    </a:cxn>
                    <a:cxn ang="0">
                      <a:pos x="13" y="1"/>
                    </a:cxn>
                    <a:cxn ang="0">
                      <a:pos x="19" y="0"/>
                    </a:cxn>
                    <a:cxn ang="0">
                      <a:pos x="27" y="4"/>
                    </a:cxn>
                    <a:cxn ang="0">
                      <a:pos x="34" y="10"/>
                    </a:cxn>
                    <a:cxn ang="0">
                      <a:pos x="43" y="17"/>
                    </a:cxn>
                    <a:cxn ang="0">
                      <a:pos x="50" y="28"/>
                    </a:cxn>
                    <a:cxn ang="0">
                      <a:pos x="58" y="39"/>
                    </a:cxn>
                    <a:cxn ang="0">
                      <a:pos x="65" y="53"/>
                    </a:cxn>
                    <a:cxn ang="0">
                      <a:pos x="72" y="68"/>
                    </a:cxn>
                    <a:cxn ang="0">
                      <a:pos x="72" y="68"/>
                    </a:cxn>
                  </a:cxnLst>
                  <a:rect l="0" t="0" r="r" b="b"/>
                  <a:pathLst>
                    <a:path w="82" h="158">
                      <a:moveTo>
                        <a:pt x="72" y="68"/>
                      </a:moveTo>
                      <a:lnTo>
                        <a:pt x="72" y="68"/>
                      </a:lnTo>
                      <a:lnTo>
                        <a:pt x="76" y="84"/>
                      </a:lnTo>
                      <a:lnTo>
                        <a:pt x="80" y="99"/>
                      </a:lnTo>
                      <a:lnTo>
                        <a:pt x="82" y="114"/>
                      </a:lnTo>
                      <a:lnTo>
                        <a:pt x="82" y="126"/>
                      </a:lnTo>
                      <a:lnTo>
                        <a:pt x="80" y="137"/>
                      </a:lnTo>
                      <a:lnTo>
                        <a:pt x="79" y="147"/>
                      </a:lnTo>
                      <a:lnTo>
                        <a:pt x="75" y="154"/>
                      </a:lnTo>
                      <a:lnTo>
                        <a:pt x="69" y="157"/>
                      </a:lnTo>
                      <a:lnTo>
                        <a:pt x="63" y="158"/>
                      </a:lnTo>
                      <a:lnTo>
                        <a:pt x="56" y="156"/>
                      </a:lnTo>
                      <a:lnTo>
                        <a:pt x="48" y="149"/>
                      </a:lnTo>
                      <a:lnTo>
                        <a:pt x="39" y="142"/>
                      </a:lnTo>
                      <a:lnTo>
                        <a:pt x="32" y="132"/>
                      </a:lnTo>
                      <a:lnTo>
                        <a:pt x="24" y="119"/>
                      </a:lnTo>
                      <a:lnTo>
                        <a:pt x="17" y="105"/>
                      </a:lnTo>
                      <a:lnTo>
                        <a:pt x="10" y="90"/>
                      </a:lnTo>
                      <a:lnTo>
                        <a:pt x="6" y="75"/>
                      </a:lnTo>
                      <a:lnTo>
                        <a:pt x="3" y="60"/>
                      </a:lnTo>
                      <a:lnTo>
                        <a:pt x="2" y="46"/>
                      </a:lnTo>
                      <a:lnTo>
                        <a:pt x="0" y="33"/>
                      </a:lnTo>
                      <a:lnTo>
                        <a:pt x="2" y="21"/>
                      </a:lnTo>
                      <a:lnTo>
                        <a:pt x="4" y="11"/>
                      </a:lnTo>
                      <a:lnTo>
                        <a:pt x="7" y="5"/>
                      </a:lnTo>
                      <a:lnTo>
                        <a:pt x="13" y="1"/>
                      </a:lnTo>
                      <a:lnTo>
                        <a:pt x="19" y="0"/>
                      </a:lnTo>
                      <a:lnTo>
                        <a:pt x="27" y="4"/>
                      </a:lnTo>
                      <a:lnTo>
                        <a:pt x="34" y="10"/>
                      </a:lnTo>
                      <a:lnTo>
                        <a:pt x="43" y="17"/>
                      </a:lnTo>
                      <a:lnTo>
                        <a:pt x="50" y="28"/>
                      </a:lnTo>
                      <a:lnTo>
                        <a:pt x="58" y="39"/>
                      </a:lnTo>
                      <a:lnTo>
                        <a:pt x="65" y="53"/>
                      </a:lnTo>
                      <a:lnTo>
                        <a:pt x="72" y="68"/>
                      </a:lnTo>
                      <a:lnTo>
                        <a:pt x="72" y="68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297" name="Freeform 273"/>
                <p:cNvSpPr>
                  <a:spLocks noChangeArrowheads="1"/>
                </p:cNvSpPr>
                <p:nvPr/>
              </p:nvSpPr>
              <p:spPr bwMode="auto">
                <a:xfrm>
                  <a:off x="387" y="131"/>
                  <a:ext cx="6" cy="9"/>
                </a:xfrm>
                <a:custGeom>
                  <a:avLst/>
                  <a:gdLst/>
                  <a:ahLst/>
                  <a:cxnLst>
                    <a:cxn ang="0">
                      <a:pos x="71" y="89"/>
                    </a:cxn>
                    <a:cxn ang="0">
                      <a:pos x="71" y="89"/>
                    </a:cxn>
                    <a:cxn ang="0">
                      <a:pos x="65" y="103"/>
                    </a:cxn>
                    <a:cxn ang="0">
                      <a:pos x="58" y="119"/>
                    </a:cxn>
                    <a:cxn ang="0">
                      <a:pos x="50" y="130"/>
                    </a:cxn>
                    <a:cxn ang="0">
                      <a:pos x="43" y="140"/>
                    </a:cxn>
                    <a:cxn ang="0">
                      <a:pos x="34" y="148"/>
                    </a:cxn>
                    <a:cxn ang="0">
                      <a:pos x="26" y="154"/>
                    </a:cxn>
                    <a:cxn ang="0">
                      <a:pos x="19" y="157"/>
                    </a:cxn>
                    <a:cxn ang="0">
                      <a:pos x="12" y="157"/>
                    </a:cxn>
                    <a:cxn ang="0">
                      <a:pos x="7" y="153"/>
                    </a:cxn>
                    <a:cxn ang="0">
                      <a:pos x="2" y="146"/>
                    </a:cxn>
                    <a:cxn ang="0">
                      <a:pos x="1" y="137"/>
                    </a:cxn>
                    <a:cxn ang="0">
                      <a:pos x="0" y="126"/>
                    </a:cxn>
                    <a:cxn ang="0">
                      <a:pos x="0" y="112"/>
                    </a:cxn>
                    <a:cxn ang="0">
                      <a:pos x="1" y="98"/>
                    </a:cxn>
                    <a:cxn ang="0">
                      <a:pos x="6" y="82"/>
                    </a:cxn>
                    <a:cxn ang="0">
                      <a:pos x="10" y="67"/>
                    </a:cxn>
                    <a:cxn ang="0">
                      <a:pos x="17" y="52"/>
                    </a:cxn>
                    <a:cxn ang="0">
                      <a:pos x="24" y="39"/>
                    </a:cxn>
                    <a:cxn ang="0">
                      <a:pos x="31" y="27"/>
                    </a:cxn>
                    <a:cxn ang="0">
                      <a:pos x="39" y="17"/>
                    </a:cxn>
                    <a:cxn ang="0">
                      <a:pos x="48" y="9"/>
                    </a:cxn>
                    <a:cxn ang="0">
                      <a:pos x="55" y="2"/>
                    </a:cxn>
                    <a:cxn ang="0">
                      <a:pos x="63" y="0"/>
                    </a:cxn>
                    <a:cxn ang="0">
                      <a:pos x="69" y="1"/>
                    </a:cxn>
                    <a:cxn ang="0">
                      <a:pos x="75" y="4"/>
                    </a:cxn>
                    <a:cxn ang="0">
                      <a:pos x="78" y="11"/>
                    </a:cxn>
                    <a:cxn ang="0">
                      <a:pos x="80" y="21"/>
                    </a:cxn>
                    <a:cxn ang="0">
                      <a:pos x="81" y="32"/>
                    </a:cxn>
                    <a:cxn ang="0">
                      <a:pos x="80" y="44"/>
                    </a:cxn>
                    <a:cxn ang="0">
                      <a:pos x="79" y="59"/>
                    </a:cxn>
                    <a:cxn ang="0">
                      <a:pos x="76" y="73"/>
                    </a:cxn>
                    <a:cxn ang="0">
                      <a:pos x="71" y="89"/>
                    </a:cxn>
                    <a:cxn ang="0">
                      <a:pos x="71" y="89"/>
                    </a:cxn>
                  </a:cxnLst>
                  <a:rect l="0" t="0" r="r" b="b"/>
                  <a:pathLst>
                    <a:path w="81" h="157">
                      <a:moveTo>
                        <a:pt x="71" y="89"/>
                      </a:moveTo>
                      <a:lnTo>
                        <a:pt x="71" y="89"/>
                      </a:lnTo>
                      <a:lnTo>
                        <a:pt x="65" y="103"/>
                      </a:lnTo>
                      <a:lnTo>
                        <a:pt x="58" y="119"/>
                      </a:lnTo>
                      <a:lnTo>
                        <a:pt x="50" y="130"/>
                      </a:lnTo>
                      <a:lnTo>
                        <a:pt x="43" y="140"/>
                      </a:lnTo>
                      <a:lnTo>
                        <a:pt x="34" y="148"/>
                      </a:lnTo>
                      <a:lnTo>
                        <a:pt x="26" y="154"/>
                      </a:lnTo>
                      <a:lnTo>
                        <a:pt x="19" y="157"/>
                      </a:lnTo>
                      <a:lnTo>
                        <a:pt x="12" y="157"/>
                      </a:lnTo>
                      <a:lnTo>
                        <a:pt x="7" y="153"/>
                      </a:lnTo>
                      <a:lnTo>
                        <a:pt x="2" y="146"/>
                      </a:lnTo>
                      <a:lnTo>
                        <a:pt x="1" y="137"/>
                      </a:lnTo>
                      <a:lnTo>
                        <a:pt x="0" y="126"/>
                      </a:lnTo>
                      <a:lnTo>
                        <a:pt x="0" y="112"/>
                      </a:lnTo>
                      <a:lnTo>
                        <a:pt x="1" y="98"/>
                      </a:lnTo>
                      <a:lnTo>
                        <a:pt x="6" y="82"/>
                      </a:lnTo>
                      <a:lnTo>
                        <a:pt x="10" y="67"/>
                      </a:lnTo>
                      <a:lnTo>
                        <a:pt x="17" y="52"/>
                      </a:lnTo>
                      <a:lnTo>
                        <a:pt x="24" y="39"/>
                      </a:lnTo>
                      <a:lnTo>
                        <a:pt x="31" y="27"/>
                      </a:lnTo>
                      <a:lnTo>
                        <a:pt x="39" y="17"/>
                      </a:lnTo>
                      <a:lnTo>
                        <a:pt x="48" y="9"/>
                      </a:lnTo>
                      <a:lnTo>
                        <a:pt x="55" y="2"/>
                      </a:lnTo>
                      <a:lnTo>
                        <a:pt x="63" y="0"/>
                      </a:lnTo>
                      <a:lnTo>
                        <a:pt x="69" y="1"/>
                      </a:lnTo>
                      <a:lnTo>
                        <a:pt x="75" y="4"/>
                      </a:lnTo>
                      <a:lnTo>
                        <a:pt x="78" y="11"/>
                      </a:lnTo>
                      <a:lnTo>
                        <a:pt x="80" y="21"/>
                      </a:lnTo>
                      <a:lnTo>
                        <a:pt x="81" y="32"/>
                      </a:lnTo>
                      <a:lnTo>
                        <a:pt x="80" y="44"/>
                      </a:lnTo>
                      <a:lnTo>
                        <a:pt x="79" y="59"/>
                      </a:lnTo>
                      <a:lnTo>
                        <a:pt x="76" y="73"/>
                      </a:lnTo>
                      <a:lnTo>
                        <a:pt x="71" y="89"/>
                      </a:lnTo>
                      <a:lnTo>
                        <a:pt x="71" y="89"/>
                      </a:lnTo>
                      <a:close/>
                    </a:path>
                  </a:pathLst>
                </a:custGeom>
                <a:solidFill>
                  <a:srgbClr val="FF0000"/>
                </a:solidFill>
                <a:ln w="324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</p:grpSp>
        </p:grpSp>
        <p:sp>
          <p:nvSpPr>
            <p:cNvPr id="1298" name="Freeform 274"/>
            <p:cNvSpPr>
              <a:spLocks noChangeArrowheads="1"/>
            </p:cNvSpPr>
            <p:nvPr/>
          </p:nvSpPr>
          <p:spPr bwMode="auto">
            <a:xfrm>
              <a:off x="162" y="151"/>
              <a:ext cx="262" cy="4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196" y="0"/>
                </a:cxn>
                <a:cxn ang="0">
                  <a:pos x="4196" y="966"/>
                </a:cxn>
                <a:cxn ang="0">
                  <a:pos x="0" y="966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196" h="966">
                  <a:moveTo>
                    <a:pt x="0" y="0"/>
                  </a:moveTo>
                  <a:lnTo>
                    <a:pt x="4196" y="0"/>
                  </a:lnTo>
                  <a:lnTo>
                    <a:pt x="4196" y="966"/>
                  </a:lnTo>
                  <a:lnTo>
                    <a:pt x="0" y="96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C00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ES">
                <a:ea typeface="+mn-ea"/>
              </a:endParaRPr>
            </a:p>
          </p:txBody>
        </p:sp>
        <p:sp>
          <p:nvSpPr>
            <p:cNvPr id="1299" name="Rectangle 275"/>
            <p:cNvSpPr>
              <a:spLocks noChangeArrowheads="1"/>
            </p:cNvSpPr>
            <p:nvPr/>
          </p:nvSpPr>
          <p:spPr bwMode="auto">
            <a:xfrm>
              <a:off x="170" y="155"/>
              <a:ext cx="246" cy="36"/>
            </a:xfrm>
            <a:prstGeom prst="rect">
              <a:avLst/>
            </a:prstGeom>
            <a:solidFill>
              <a:srgbClr val="FFFF00"/>
            </a:solidFill>
            <a:ln w="9525">
              <a:noFill/>
              <a:round/>
              <a:headEnd/>
              <a:tailEnd/>
            </a:ln>
            <a:effectLst/>
          </p:spPr>
          <p:txBody>
            <a:bodyPr wrap="none" lIns="90000" tIns="46800" rIns="90000" bIns="46800" anchor="ctr"/>
            <a:lstStyle/>
            <a:p>
              <a:pPr algn="ctr">
                <a:lnSpc>
                  <a:spcPct val="100000"/>
                </a:lnSpc>
                <a:buClr>
                  <a:srgbClr val="000000"/>
                </a:buClr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  <a:defRPr/>
              </a:pPr>
              <a:r>
                <a:rPr lang="en-GB" sz="300" b="1">
                  <a:solidFill>
                    <a:srgbClr val="000000"/>
                  </a:solidFill>
                  <a:ea typeface="+mn-ea"/>
                </a:rPr>
                <a:t>ARMADA DE CHILE</a:t>
              </a:r>
            </a:p>
          </p:txBody>
        </p:sp>
        <p:sp>
          <p:nvSpPr>
            <p:cNvPr id="1300" name="AutoShape 276"/>
            <p:cNvSpPr>
              <a:spLocks noChangeArrowheads="1"/>
            </p:cNvSpPr>
            <p:nvPr/>
          </p:nvSpPr>
          <p:spPr bwMode="auto">
            <a:xfrm flipV="1">
              <a:off x="113" y="347"/>
              <a:ext cx="359" cy="265"/>
            </a:xfrm>
            <a:custGeom>
              <a:avLst/>
              <a:gdLst>
                <a:gd name="G0" fmla="+- 8407 0 0"/>
                <a:gd name="G1" fmla="+- -9322022 0 0"/>
                <a:gd name="G2" fmla="+- 0 0 -9322022"/>
                <a:gd name="T0" fmla="*/ 0 256 1"/>
                <a:gd name="T1" fmla="*/ 180 256 1"/>
                <a:gd name="G3" fmla="+- -9322022 T0 T1"/>
                <a:gd name="T2" fmla="*/ 0 256 1"/>
                <a:gd name="T3" fmla="*/ 90 256 1"/>
                <a:gd name="G4" fmla="+- -9322022 T2 T3"/>
                <a:gd name="G5" fmla="*/ G4 2 1"/>
                <a:gd name="T4" fmla="*/ 90 256 1"/>
                <a:gd name="T5" fmla="*/ 0 256 1"/>
                <a:gd name="G6" fmla="+- -9322022 T4 T5"/>
                <a:gd name="G7" fmla="*/ G6 2 1"/>
                <a:gd name="G8" fmla="abs -9322022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8407"/>
                <a:gd name="G18" fmla="*/ 8407 1 2"/>
                <a:gd name="G19" fmla="+- G18 5400 0"/>
                <a:gd name="G20" fmla="cos G19 -9322022"/>
                <a:gd name="G21" fmla="sin G19 -9322022"/>
                <a:gd name="G22" fmla="+- G20 10800 0"/>
                <a:gd name="G23" fmla="+- G21 10800 0"/>
                <a:gd name="G24" fmla="+- 10800 0 G20"/>
                <a:gd name="G25" fmla="+- 8407 10800 0"/>
                <a:gd name="G26" fmla="?: G9 G17 G25"/>
                <a:gd name="G27" fmla="?: G9 0 21600"/>
                <a:gd name="G28" fmla="cos 10800 -9322022"/>
                <a:gd name="G29" fmla="sin 10800 -9322022"/>
                <a:gd name="G30" fmla="sin 8407 -9322022"/>
                <a:gd name="G31" fmla="+- G28 10800 0"/>
                <a:gd name="G32" fmla="+- G29 10800 0"/>
                <a:gd name="G33" fmla="+- G30 10800 0"/>
                <a:gd name="G34" fmla="?: G4 0 G31"/>
                <a:gd name="G35" fmla="?: -9322022 G34 0"/>
                <a:gd name="G36" fmla="?: G6 G35 G31"/>
                <a:gd name="G37" fmla="+- 21600 0 G36"/>
                <a:gd name="G38" fmla="?: G4 0 G33"/>
                <a:gd name="G39" fmla="?: -9322022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3206 w 21600"/>
                <a:gd name="T15" fmla="*/ 4919 h 21600"/>
                <a:gd name="T16" fmla="*/ 10800 w 21600"/>
                <a:gd name="T17" fmla="*/ 2393 h 21600"/>
                <a:gd name="T18" fmla="*/ 18394 w 21600"/>
                <a:gd name="T19" fmla="*/ 4919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4153" y="5652"/>
                  </a:moveTo>
                  <a:cubicBezTo>
                    <a:pt x="5745" y="3596"/>
                    <a:pt x="8199" y="2392"/>
                    <a:pt x="10800" y="2393"/>
                  </a:cubicBezTo>
                  <a:cubicBezTo>
                    <a:pt x="13400" y="2393"/>
                    <a:pt x="15854" y="3596"/>
                    <a:pt x="17446" y="5652"/>
                  </a:cubicBezTo>
                  <a:lnTo>
                    <a:pt x="19338" y="4186"/>
                  </a:lnTo>
                  <a:cubicBezTo>
                    <a:pt x="17293" y="1545"/>
                    <a:pt x="14140" y="-1"/>
                    <a:pt x="10799" y="0"/>
                  </a:cubicBezTo>
                  <a:cubicBezTo>
                    <a:pt x="7459" y="0"/>
                    <a:pt x="4306" y="1545"/>
                    <a:pt x="2261" y="4186"/>
                  </a:cubicBezTo>
                  <a:close/>
                </a:path>
              </a:pathLst>
            </a:custGeom>
            <a:gradFill rotWithShape="0">
              <a:gsLst>
                <a:gs pos="0">
                  <a:srgbClr val="FFFF00"/>
                </a:gs>
                <a:gs pos="100000">
                  <a:srgbClr val="FFCC00"/>
                </a:gs>
              </a:gsLst>
              <a:path path="rect">
                <a:fillToRect l="50000" t="50000" r="50000" b="50000"/>
              </a:path>
            </a:gradFill>
            <a:ln w="3240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ES">
                <a:ea typeface="+mn-ea"/>
              </a:endParaRPr>
            </a:p>
          </p:txBody>
        </p:sp>
        <p:sp>
          <p:nvSpPr>
            <p:cNvPr id="2068" name="WordArt 277"/>
            <p:cNvSpPr>
              <a:spLocks noChangeArrowheads="1" noChangeShapeType="1" noTextEdit="1"/>
            </p:cNvSpPr>
            <p:nvPr/>
          </p:nvSpPr>
          <p:spPr bwMode="auto">
            <a:xfrm>
              <a:off x="113" y="300"/>
              <a:ext cx="359" cy="303"/>
            </a:xfrm>
            <a:prstGeom prst="rect">
              <a:avLst/>
            </a:prstGeom>
          </p:spPr>
          <p:txBody>
            <a:bodyPr wrap="none" fromWordArt="1">
              <a:prstTxWarp prst="textArchDownPour">
                <a:avLst>
                  <a:gd name="adj1" fmla="val 3096079"/>
                  <a:gd name="adj2" fmla="val 92157"/>
                </a:avLst>
              </a:prstTxWarp>
            </a:bodyPr>
            <a:lstStyle/>
            <a:p>
              <a:pPr algn="ctr"/>
              <a:r>
                <a:rPr lang="es-CL" sz="3600" b="1" kern="10">
                  <a:ln w="3240">
                    <a:solidFill>
                      <a:srgbClr val="000000"/>
                    </a:solidFill>
                    <a:miter lim="800000"/>
                    <a:headEnd/>
                    <a:tailEnd/>
                  </a:ln>
                  <a:solidFill>
                    <a:srgbClr val="000000"/>
                  </a:solidFill>
                  <a:latin typeface="Arial Narrow"/>
                </a:rPr>
                <a:t>GLORIA    ET    VICTORIA</a:t>
              </a:r>
            </a:p>
          </p:txBody>
        </p:sp>
        <p:sp>
          <p:nvSpPr>
            <p:cNvPr id="1302" name="Freeform 278"/>
            <p:cNvSpPr>
              <a:spLocks noChangeArrowheads="1"/>
            </p:cNvSpPr>
            <p:nvPr/>
          </p:nvSpPr>
          <p:spPr bwMode="auto">
            <a:xfrm>
              <a:off x="176" y="451"/>
              <a:ext cx="229" cy="20"/>
            </a:xfrm>
            <a:custGeom>
              <a:avLst/>
              <a:gdLst/>
              <a:ahLst/>
              <a:cxnLst>
                <a:cxn ang="0">
                  <a:pos x="0" y="119"/>
                </a:cxn>
                <a:cxn ang="0">
                  <a:pos x="43" y="103"/>
                </a:cxn>
                <a:cxn ang="0">
                  <a:pos x="67" y="96"/>
                </a:cxn>
                <a:cxn ang="0">
                  <a:pos x="400" y="6"/>
                </a:cxn>
                <a:cxn ang="0">
                  <a:pos x="792" y="108"/>
                </a:cxn>
                <a:cxn ang="0">
                  <a:pos x="1184" y="6"/>
                </a:cxn>
                <a:cxn ang="0">
                  <a:pos x="1575" y="108"/>
                </a:cxn>
                <a:cxn ang="0">
                  <a:pos x="1968" y="6"/>
                </a:cxn>
                <a:cxn ang="0">
                  <a:pos x="2238" y="71"/>
                </a:cxn>
                <a:cxn ang="0">
                  <a:pos x="2268" y="80"/>
                </a:cxn>
                <a:cxn ang="0">
                  <a:pos x="2259" y="101"/>
                </a:cxn>
                <a:cxn ang="0">
                  <a:pos x="2229" y="137"/>
                </a:cxn>
                <a:cxn ang="0">
                  <a:pos x="2211" y="161"/>
                </a:cxn>
                <a:cxn ang="0">
                  <a:pos x="2187" y="152"/>
                </a:cxn>
                <a:cxn ang="0">
                  <a:pos x="1968" y="107"/>
                </a:cxn>
                <a:cxn ang="0">
                  <a:pos x="1576" y="210"/>
                </a:cxn>
                <a:cxn ang="0">
                  <a:pos x="1184" y="107"/>
                </a:cxn>
                <a:cxn ang="0">
                  <a:pos x="792" y="209"/>
                </a:cxn>
                <a:cxn ang="0">
                  <a:pos x="400" y="107"/>
                </a:cxn>
                <a:cxn ang="0">
                  <a:pos x="89" y="191"/>
                </a:cxn>
                <a:cxn ang="0">
                  <a:pos x="69" y="197"/>
                </a:cxn>
                <a:cxn ang="0">
                  <a:pos x="57" y="206"/>
                </a:cxn>
                <a:cxn ang="0">
                  <a:pos x="42" y="191"/>
                </a:cxn>
                <a:cxn ang="0">
                  <a:pos x="0" y="119"/>
                </a:cxn>
              </a:cxnLst>
              <a:rect l="0" t="0" r="r" b="b"/>
              <a:pathLst>
                <a:path w="2268" h="210">
                  <a:moveTo>
                    <a:pt x="0" y="119"/>
                  </a:moveTo>
                  <a:lnTo>
                    <a:pt x="43" y="103"/>
                  </a:lnTo>
                  <a:cubicBezTo>
                    <a:pt x="54" y="99"/>
                    <a:pt x="7" y="112"/>
                    <a:pt x="67" y="96"/>
                  </a:cubicBezTo>
                  <a:cubicBezTo>
                    <a:pt x="126" y="80"/>
                    <a:pt x="280" y="4"/>
                    <a:pt x="400" y="6"/>
                  </a:cubicBezTo>
                  <a:cubicBezTo>
                    <a:pt x="521" y="8"/>
                    <a:pt x="662" y="108"/>
                    <a:pt x="792" y="108"/>
                  </a:cubicBezTo>
                  <a:cubicBezTo>
                    <a:pt x="923" y="108"/>
                    <a:pt x="1054" y="6"/>
                    <a:pt x="1184" y="6"/>
                  </a:cubicBezTo>
                  <a:cubicBezTo>
                    <a:pt x="1315" y="6"/>
                    <a:pt x="1445" y="108"/>
                    <a:pt x="1575" y="108"/>
                  </a:cubicBezTo>
                  <a:cubicBezTo>
                    <a:pt x="1706" y="108"/>
                    <a:pt x="1858" y="12"/>
                    <a:pt x="1968" y="6"/>
                  </a:cubicBezTo>
                  <a:cubicBezTo>
                    <a:pt x="2078" y="0"/>
                    <a:pt x="2188" y="59"/>
                    <a:pt x="2238" y="71"/>
                  </a:cubicBezTo>
                  <a:lnTo>
                    <a:pt x="2268" y="80"/>
                  </a:lnTo>
                  <a:lnTo>
                    <a:pt x="2259" y="101"/>
                  </a:lnTo>
                  <a:lnTo>
                    <a:pt x="2229" y="137"/>
                  </a:lnTo>
                  <a:lnTo>
                    <a:pt x="2211" y="161"/>
                  </a:lnTo>
                  <a:lnTo>
                    <a:pt x="2187" y="152"/>
                  </a:lnTo>
                  <a:cubicBezTo>
                    <a:pt x="2147" y="143"/>
                    <a:pt x="2070" y="97"/>
                    <a:pt x="1968" y="107"/>
                  </a:cubicBezTo>
                  <a:cubicBezTo>
                    <a:pt x="1866" y="117"/>
                    <a:pt x="1707" y="210"/>
                    <a:pt x="1576" y="210"/>
                  </a:cubicBezTo>
                  <a:cubicBezTo>
                    <a:pt x="1445" y="210"/>
                    <a:pt x="1315" y="107"/>
                    <a:pt x="1184" y="107"/>
                  </a:cubicBezTo>
                  <a:cubicBezTo>
                    <a:pt x="1054" y="107"/>
                    <a:pt x="923" y="209"/>
                    <a:pt x="792" y="209"/>
                  </a:cubicBezTo>
                  <a:cubicBezTo>
                    <a:pt x="662" y="209"/>
                    <a:pt x="517" y="110"/>
                    <a:pt x="400" y="107"/>
                  </a:cubicBezTo>
                  <a:cubicBezTo>
                    <a:pt x="284" y="104"/>
                    <a:pt x="145" y="176"/>
                    <a:pt x="89" y="191"/>
                  </a:cubicBezTo>
                  <a:cubicBezTo>
                    <a:pt x="34" y="206"/>
                    <a:pt x="74" y="195"/>
                    <a:pt x="69" y="197"/>
                  </a:cubicBezTo>
                  <a:lnTo>
                    <a:pt x="57" y="206"/>
                  </a:lnTo>
                  <a:lnTo>
                    <a:pt x="42" y="191"/>
                  </a:lnTo>
                  <a:lnTo>
                    <a:pt x="0" y="119"/>
                  </a:lnTo>
                  <a:close/>
                </a:path>
              </a:pathLst>
            </a:custGeom>
            <a:solidFill>
              <a:srgbClr val="FFFFFF"/>
            </a:solidFill>
            <a:ln w="324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ES">
                <a:ea typeface="+mn-ea"/>
              </a:endParaRPr>
            </a:p>
          </p:txBody>
        </p:sp>
        <p:grpSp>
          <p:nvGrpSpPr>
            <p:cNvPr id="2070" name="Group 279"/>
            <p:cNvGrpSpPr>
              <a:grpSpLocks/>
            </p:cNvGrpSpPr>
            <p:nvPr/>
          </p:nvGrpSpPr>
          <p:grpSpPr bwMode="auto">
            <a:xfrm>
              <a:off x="120" y="507"/>
              <a:ext cx="343" cy="63"/>
              <a:chOff x="120" y="507"/>
              <a:chExt cx="343" cy="63"/>
            </a:xfrm>
          </p:grpSpPr>
          <p:sp>
            <p:nvSpPr>
              <p:cNvPr id="1304" name="Freeform 280"/>
              <p:cNvSpPr>
                <a:spLocks noChangeArrowheads="1"/>
              </p:cNvSpPr>
              <p:nvPr/>
            </p:nvSpPr>
            <p:spPr bwMode="auto">
              <a:xfrm>
                <a:off x="120" y="507"/>
                <a:ext cx="79" cy="63"/>
              </a:xfrm>
              <a:custGeom>
                <a:avLst/>
                <a:gdLst/>
                <a:ahLst/>
                <a:cxnLst>
                  <a:cxn ang="0">
                    <a:pos x="303" y="0"/>
                  </a:cxn>
                  <a:cxn ang="0">
                    <a:pos x="357" y="249"/>
                  </a:cxn>
                  <a:cxn ang="0">
                    <a:pos x="0" y="135"/>
                  </a:cxn>
                  <a:cxn ang="0">
                    <a:pos x="36" y="186"/>
                  </a:cxn>
                  <a:cxn ang="0">
                    <a:pos x="234" y="414"/>
                  </a:cxn>
                  <a:cxn ang="0">
                    <a:pos x="438" y="612"/>
                  </a:cxn>
                  <a:cxn ang="0">
                    <a:pos x="465" y="636"/>
                  </a:cxn>
                  <a:cxn ang="0">
                    <a:pos x="777" y="441"/>
                  </a:cxn>
                  <a:cxn ang="0">
                    <a:pos x="753" y="420"/>
                  </a:cxn>
                  <a:cxn ang="0">
                    <a:pos x="543" y="255"/>
                  </a:cxn>
                  <a:cxn ang="0">
                    <a:pos x="339" y="42"/>
                  </a:cxn>
                  <a:cxn ang="0">
                    <a:pos x="303" y="0"/>
                  </a:cxn>
                </a:cxnLst>
                <a:rect l="0" t="0" r="r" b="b"/>
                <a:pathLst>
                  <a:path w="777" h="636">
                    <a:moveTo>
                      <a:pt x="303" y="0"/>
                    </a:moveTo>
                    <a:lnTo>
                      <a:pt x="357" y="249"/>
                    </a:lnTo>
                    <a:lnTo>
                      <a:pt x="0" y="135"/>
                    </a:lnTo>
                    <a:lnTo>
                      <a:pt x="36" y="186"/>
                    </a:lnTo>
                    <a:cubicBezTo>
                      <a:pt x="75" y="233"/>
                      <a:pt x="167" y="343"/>
                      <a:pt x="234" y="414"/>
                    </a:cubicBezTo>
                    <a:cubicBezTo>
                      <a:pt x="301" y="485"/>
                      <a:pt x="400" y="575"/>
                      <a:pt x="438" y="612"/>
                    </a:cubicBezTo>
                    <a:lnTo>
                      <a:pt x="465" y="636"/>
                    </a:lnTo>
                    <a:lnTo>
                      <a:pt x="777" y="441"/>
                    </a:lnTo>
                    <a:lnTo>
                      <a:pt x="753" y="420"/>
                    </a:lnTo>
                    <a:cubicBezTo>
                      <a:pt x="714" y="389"/>
                      <a:pt x="612" y="318"/>
                      <a:pt x="543" y="255"/>
                    </a:cubicBezTo>
                    <a:cubicBezTo>
                      <a:pt x="474" y="192"/>
                      <a:pt x="379" y="84"/>
                      <a:pt x="339" y="42"/>
                    </a:cubicBezTo>
                    <a:lnTo>
                      <a:pt x="303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FFF00"/>
                  </a:gs>
                  <a:gs pos="100000">
                    <a:srgbClr val="FFCC00"/>
                  </a:gs>
                </a:gsLst>
                <a:path path="rect">
                  <a:fillToRect l="50000" t="50000" r="50000" b="50000"/>
                </a:path>
              </a:gradFill>
              <a:ln w="324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  <p:sp>
            <p:nvSpPr>
              <p:cNvPr id="1305" name="Freeform 281"/>
              <p:cNvSpPr>
                <a:spLocks noChangeArrowheads="1"/>
              </p:cNvSpPr>
              <p:nvPr/>
            </p:nvSpPr>
            <p:spPr bwMode="auto">
              <a:xfrm>
                <a:off x="182" y="543"/>
                <a:ext cx="16" cy="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9" y="75"/>
                  </a:cxn>
                  <a:cxn ang="0">
                    <a:pos x="120" y="102"/>
                  </a:cxn>
                  <a:cxn ang="0">
                    <a:pos x="0" y="0"/>
                  </a:cxn>
                </a:cxnLst>
                <a:rect l="0" t="0" r="r" b="b"/>
                <a:pathLst>
                  <a:path w="159" h="102">
                    <a:moveTo>
                      <a:pt x="0" y="0"/>
                    </a:moveTo>
                    <a:lnTo>
                      <a:pt x="159" y="75"/>
                    </a:lnTo>
                    <a:lnTo>
                      <a:pt x="120" y="10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9A00"/>
              </a:solidFill>
              <a:ln w="324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  <p:sp>
            <p:nvSpPr>
              <p:cNvPr id="1306" name="Freeform 282"/>
              <p:cNvSpPr>
                <a:spLocks noChangeArrowheads="1"/>
              </p:cNvSpPr>
              <p:nvPr/>
            </p:nvSpPr>
            <p:spPr bwMode="auto">
              <a:xfrm flipH="1">
                <a:off x="385" y="508"/>
                <a:ext cx="79" cy="63"/>
              </a:xfrm>
              <a:custGeom>
                <a:avLst/>
                <a:gdLst/>
                <a:ahLst/>
                <a:cxnLst>
                  <a:cxn ang="0">
                    <a:pos x="303" y="0"/>
                  </a:cxn>
                  <a:cxn ang="0">
                    <a:pos x="357" y="249"/>
                  </a:cxn>
                  <a:cxn ang="0">
                    <a:pos x="0" y="135"/>
                  </a:cxn>
                  <a:cxn ang="0">
                    <a:pos x="36" y="186"/>
                  </a:cxn>
                  <a:cxn ang="0">
                    <a:pos x="234" y="414"/>
                  </a:cxn>
                  <a:cxn ang="0">
                    <a:pos x="438" y="612"/>
                  </a:cxn>
                  <a:cxn ang="0">
                    <a:pos x="465" y="636"/>
                  </a:cxn>
                  <a:cxn ang="0">
                    <a:pos x="777" y="441"/>
                  </a:cxn>
                  <a:cxn ang="0">
                    <a:pos x="753" y="420"/>
                  </a:cxn>
                  <a:cxn ang="0">
                    <a:pos x="543" y="255"/>
                  </a:cxn>
                  <a:cxn ang="0">
                    <a:pos x="339" y="42"/>
                  </a:cxn>
                  <a:cxn ang="0">
                    <a:pos x="303" y="0"/>
                  </a:cxn>
                </a:cxnLst>
                <a:rect l="0" t="0" r="r" b="b"/>
                <a:pathLst>
                  <a:path w="777" h="636">
                    <a:moveTo>
                      <a:pt x="303" y="0"/>
                    </a:moveTo>
                    <a:lnTo>
                      <a:pt x="357" y="249"/>
                    </a:lnTo>
                    <a:lnTo>
                      <a:pt x="0" y="135"/>
                    </a:lnTo>
                    <a:lnTo>
                      <a:pt x="36" y="186"/>
                    </a:lnTo>
                    <a:cubicBezTo>
                      <a:pt x="75" y="233"/>
                      <a:pt x="167" y="343"/>
                      <a:pt x="234" y="414"/>
                    </a:cubicBezTo>
                    <a:cubicBezTo>
                      <a:pt x="301" y="485"/>
                      <a:pt x="400" y="575"/>
                      <a:pt x="438" y="612"/>
                    </a:cubicBezTo>
                    <a:lnTo>
                      <a:pt x="465" y="636"/>
                    </a:lnTo>
                    <a:lnTo>
                      <a:pt x="777" y="441"/>
                    </a:lnTo>
                    <a:lnTo>
                      <a:pt x="753" y="420"/>
                    </a:lnTo>
                    <a:cubicBezTo>
                      <a:pt x="714" y="389"/>
                      <a:pt x="612" y="318"/>
                      <a:pt x="543" y="255"/>
                    </a:cubicBezTo>
                    <a:cubicBezTo>
                      <a:pt x="474" y="192"/>
                      <a:pt x="379" y="84"/>
                      <a:pt x="339" y="42"/>
                    </a:cubicBezTo>
                    <a:lnTo>
                      <a:pt x="303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rgbClr val="FFFF00"/>
                  </a:gs>
                  <a:gs pos="100000">
                    <a:srgbClr val="FFCC00"/>
                  </a:gs>
                </a:gsLst>
                <a:path path="rect">
                  <a:fillToRect l="50000" t="50000" r="50000" b="50000"/>
                </a:path>
              </a:gradFill>
              <a:ln w="324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  <p:sp>
            <p:nvSpPr>
              <p:cNvPr id="1307" name="Freeform 283"/>
              <p:cNvSpPr>
                <a:spLocks noChangeArrowheads="1"/>
              </p:cNvSpPr>
              <p:nvPr/>
            </p:nvSpPr>
            <p:spPr bwMode="auto">
              <a:xfrm flipH="1">
                <a:off x="386" y="544"/>
                <a:ext cx="16" cy="1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9" y="75"/>
                  </a:cxn>
                  <a:cxn ang="0">
                    <a:pos x="120" y="102"/>
                  </a:cxn>
                  <a:cxn ang="0">
                    <a:pos x="0" y="0"/>
                  </a:cxn>
                </a:cxnLst>
                <a:rect l="0" t="0" r="r" b="b"/>
                <a:pathLst>
                  <a:path w="159" h="102">
                    <a:moveTo>
                      <a:pt x="0" y="0"/>
                    </a:moveTo>
                    <a:lnTo>
                      <a:pt x="159" y="75"/>
                    </a:lnTo>
                    <a:lnTo>
                      <a:pt x="120" y="10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9A00"/>
              </a:solidFill>
              <a:ln w="324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</p:grpSp>
        <p:grpSp>
          <p:nvGrpSpPr>
            <p:cNvPr id="2071" name="Group 284"/>
            <p:cNvGrpSpPr>
              <a:grpSpLocks/>
            </p:cNvGrpSpPr>
            <p:nvPr/>
          </p:nvGrpSpPr>
          <p:grpSpPr bwMode="auto">
            <a:xfrm>
              <a:off x="293" y="209"/>
              <a:ext cx="86" cy="104"/>
              <a:chOff x="293" y="209"/>
              <a:chExt cx="86" cy="104"/>
            </a:xfrm>
          </p:grpSpPr>
          <p:sp>
            <p:nvSpPr>
              <p:cNvPr id="1309" name="AutoShape 285"/>
              <p:cNvSpPr>
                <a:spLocks noChangeArrowheads="1"/>
              </p:cNvSpPr>
              <p:nvPr/>
            </p:nvSpPr>
            <p:spPr bwMode="auto">
              <a:xfrm>
                <a:off x="293" y="209"/>
                <a:ext cx="27" cy="28"/>
              </a:xfrm>
              <a:prstGeom prst="star5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CCCCFF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  <p:sp>
            <p:nvSpPr>
              <p:cNvPr id="1310" name="AutoShape 286"/>
              <p:cNvSpPr>
                <a:spLocks noChangeArrowheads="1"/>
              </p:cNvSpPr>
              <p:nvPr/>
            </p:nvSpPr>
            <p:spPr bwMode="auto">
              <a:xfrm>
                <a:off x="353" y="286"/>
                <a:ext cx="27" cy="28"/>
              </a:xfrm>
              <a:prstGeom prst="star5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CCCCFF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  <p:sp>
            <p:nvSpPr>
              <p:cNvPr id="1311" name="AutoShape 287"/>
              <p:cNvSpPr>
                <a:spLocks noChangeArrowheads="1"/>
              </p:cNvSpPr>
              <p:nvPr/>
            </p:nvSpPr>
            <p:spPr bwMode="auto">
              <a:xfrm>
                <a:off x="293" y="258"/>
                <a:ext cx="27" cy="28"/>
              </a:xfrm>
              <a:prstGeom prst="star5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CCCCFF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  <p:sp>
            <p:nvSpPr>
              <p:cNvPr id="1312" name="AutoShape 288"/>
              <p:cNvSpPr>
                <a:spLocks noChangeArrowheads="1"/>
              </p:cNvSpPr>
              <p:nvPr/>
            </p:nvSpPr>
            <p:spPr bwMode="auto">
              <a:xfrm>
                <a:off x="342" y="216"/>
                <a:ext cx="27" cy="28"/>
              </a:xfrm>
              <a:prstGeom prst="star5">
                <a:avLst/>
              </a:prstGeom>
              <a:gradFill rotWithShape="0">
                <a:gsLst>
                  <a:gs pos="0">
                    <a:srgbClr val="FFFFFF"/>
                  </a:gs>
                  <a:gs pos="100000">
                    <a:srgbClr val="CCCCFF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</p:grpSp>
        <p:grpSp>
          <p:nvGrpSpPr>
            <p:cNvPr id="2072" name="Group 289"/>
            <p:cNvGrpSpPr>
              <a:grpSpLocks/>
            </p:cNvGrpSpPr>
            <p:nvPr/>
          </p:nvGrpSpPr>
          <p:grpSpPr bwMode="auto">
            <a:xfrm>
              <a:off x="178" y="212"/>
              <a:ext cx="131" cy="290"/>
              <a:chOff x="178" y="212"/>
              <a:chExt cx="131" cy="290"/>
            </a:xfrm>
          </p:grpSpPr>
          <p:grpSp>
            <p:nvGrpSpPr>
              <p:cNvPr id="2078" name="Group 290"/>
              <p:cNvGrpSpPr>
                <a:grpSpLocks/>
              </p:cNvGrpSpPr>
              <p:nvPr/>
            </p:nvGrpSpPr>
            <p:grpSpPr bwMode="auto">
              <a:xfrm>
                <a:off x="209" y="358"/>
                <a:ext cx="19" cy="145"/>
                <a:chOff x="209" y="358"/>
                <a:chExt cx="19" cy="145"/>
              </a:xfrm>
            </p:grpSpPr>
            <p:sp>
              <p:nvSpPr>
                <p:cNvPr id="1315" name="Freeform 291"/>
                <p:cNvSpPr>
                  <a:spLocks noChangeArrowheads="1"/>
                </p:cNvSpPr>
                <p:nvPr/>
              </p:nvSpPr>
              <p:spPr bwMode="auto">
                <a:xfrm>
                  <a:off x="209" y="358"/>
                  <a:ext cx="20" cy="146"/>
                </a:xfrm>
                <a:custGeom>
                  <a:avLst/>
                  <a:gdLst/>
                  <a:ahLst/>
                  <a:cxnLst>
                    <a:cxn ang="0">
                      <a:pos x="59" y="70"/>
                    </a:cxn>
                    <a:cxn ang="0">
                      <a:pos x="20" y="63"/>
                    </a:cxn>
                    <a:cxn ang="0">
                      <a:pos x="20" y="84"/>
                    </a:cxn>
                    <a:cxn ang="0">
                      <a:pos x="21" y="210"/>
                    </a:cxn>
                    <a:cxn ang="0">
                      <a:pos x="21" y="346"/>
                    </a:cxn>
                    <a:cxn ang="0">
                      <a:pos x="21" y="483"/>
                    </a:cxn>
                    <a:cxn ang="0">
                      <a:pos x="21" y="619"/>
                    </a:cxn>
                    <a:cxn ang="0">
                      <a:pos x="21" y="754"/>
                    </a:cxn>
                    <a:cxn ang="0">
                      <a:pos x="21" y="891"/>
                    </a:cxn>
                    <a:cxn ang="0">
                      <a:pos x="20" y="1027"/>
                    </a:cxn>
                    <a:cxn ang="0">
                      <a:pos x="17" y="1164"/>
                    </a:cxn>
                    <a:cxn ang="0">
                      <a:pos x="17" y="1296"/>
                    </a:cxn>
                    <a:cxn ang="0">
                      <a:pos x="14" y="1432"/>
                    </a:cxn>
                    <a:cxn ang="0">
                      <a:pos x="11" y="1570"/>
                    </a:cxn>
                    <a:cxn ang="0">
                      <a:pos x="8" y="1705"/>
                    </a:cxn>
                    <a:cxn ang="0">
                      <a:pos x="5" y="1842"/>
                    </a:cxn>
                    <a:cxn ang="0">
                      <a:pos x="0" y="1978"/>
                    </a:cxn>
                    <a:cxn ang="0">
                      <a:pos x="342" y="1978"/>
                    </a:cxn>
                    <a:cxn ang="0">
                      <a:pos x="345" y="1842"/>
                    </a:cxn>
                    <a:cxn ang="0">
                      <a:pos x="350" y="1707"/>
                    </a:cxn>
                    <a:cxn ang="0">
                      <a:pos x="353" y="1570"/>
                    </a:cxn>
                    <a:cxn ang="0">
                      <a:pos x="356" y="1432"/>
                    </a:cxn>
                    <a:cxn ang="0">
                      <a:pos x="359" y="1297"/>
                    </a:cxn>
                    <a:cxn ang="0">
                      <a:pos x="359" y="1164"/>
                    </a:cxn>
                    <a:cxn ang="0">
                      <a:pos x="360" y="1026"/>
                    </a:cxn>
                    <a:cxn ang="0">
                      <a:pos x="363" y="891"/>
                    </a:cxn>
                    <a:cxn ang="0">
                      <a:pos x="363" y="754"/>
                    </a:cxn>
                    <a:cxn ang="0">
                      <a:pos x="363" y="619"/>
                    </a:cxn>
                    <a:cxn ang="0">
                      <a:pos x="363" y="483"/>
                    </a:cxn>
                    <a:cxn ang="0">
                      <a:pos x="363" y="346"/>
                    </a:cxn>
                    <a:cxn ang="0">
                      <a:pos x="362" y="211"/>
                    </a:cxn>
                    <a:cxn ang="0">
                      <a:pos x="362" y="81"/>
                    </a:cxn>
                    <a:cxn ang="0">
                      <a:pos x="360" y="0"/>
                    </a:cxn>
                    <a:cxn ang="0">
                      <a:pos x="318" y="18"/>
                    </a:cxn>
                    <a:cxn ang="0">
                      <a:pos x="167" y="63"/>
                    </a:cxn>
                    <a:cxn ang="0">
                      <a:pos x="59" y="70"/>
                    </a:cxn>
                  </a:cxnLst>
                  <a:rect l="0" t="0" r="r" b="b"/>
                  <a:pathLst>
                    <a:path w="363" h="1978">
                      <a:moveTo>
                        <a:pt x="59" y="70"/>
                      </a:moveTo>
                      <a:lnTo>
                        <a:pt x="20" y="63"/>
                      </a:lnTo>
                      <a:lnTo>
                        <a:pt x="20" y="84"/>
                      </a:lnTo>
                      <a:lnTo>
                        <a:pt x="21" y="210"/>
                      </a:lnTo>
                      <a:lnTo>
                        <a:pt x="21" y="346"/>
                      </a:lnTo>
                      <a:cubicBezTo>
                        <a:pt x="21" y="391"/>
                        <a:pt x="21" y="438"/>
                        <a:pt x="21" y="483"/>
                      </a:cubicBezTo>
                      <a:cubicBezTo>
                        <a:pt x="21" y="528"/>
                        <a:pt x="21" y="574"/>
                        <a:pt x="21" y="619"/>
                      </a:cubicBezTo>
                      <a:cubicBezTo>
                        <a:pt x="21" y="664"/>
                        <a:pt x="21" y="709"/>
                        <a:pt x="21" y="754"/>
                      </a:cubicBezTo>
                      <a:cubicBezTo>
                        <a:pt x="21" y="799"/>
                        <a:pt x="21" y="846"/>
                        <a:pt x="21" y="891"/>
                      </a:cubicBezTo>
                      <a:lnTo>
                        <a:pt x="20" y="1027"/>
                      </a:lnTo>
                      <a:lnTo>
                        <a:pt x="17" y="1164"/>
                      </a:lnTo>
                      <a:lnTo>
                        <a:pt x="17" y="1296"/>
                      </a:lnTo>
                      <a:cubicBezTo>
                        <a:pt x="16" y="1341"/>
                        <a:pt x="15" y="1386"/>
                        <a:pt x="14" y="1432"/>
                      </a:cubicBezTo>
                      <a:cubicBezTo>
                        <a:pt x="13" y="1478"/>
                        <a:pt x="12" y="1525"/>
                        <a:pt x="11" y="1570"/>
                      </a:cubicBezTo>
                      <a:lnTo>
                        <a:pt x="8" y="1705"/>
                      </a:lnTo>
                      <a:cubicBezTo>
                        <a:pt x="7" y="1750"/>
                        <a:pt x="6" y="1797"/>
                        <a:pt x="5" y="1842"/>
                      </a:cubicBezTo>
                      <a:lnTo>
                        <a:pt x="0" y="1978"/>
                      </a:lnTo>
                      <a:lnTo>
                        <a:pt x="342" y="1978"/>
                      </a:lnTo>
                      <a:lnTo>
                        <a:pt x="345" y="1842"/>
                      </a:lnTo>
                      <a:cubicBezTo>
                        <a:pt x="346" y="1797"/>
                        <a:pt x="349" y="1752"/>
                        <a:pt x="350" y="1707"/>
                      </a:cubicBezTo>
                      <a:cubicBezTo>
                        <a:pt x="351" y="1662"/>
                        <a:pt x="352" y="1616"/>
                        <a:pt x="353" y="1570"/>
                      </a:cubicBezTo>
                      <a:cubicBezTo>
                        <a:pt x="354" y="1524"/>
                        <a:pt x="355" y="1477"/>
                        <a:pt x="356" y="1432"/>
                      </a:cubicBezTo>
                      <a:cubicBezTo>
                        <a:pt x="357" y="1387"/>
                        <a:pt x="358" y="1342"/>
                        <a:pt x="359" y="1297"/>
                      </a:cubicBezTo>
                      <a:lnTo>
                        <a:pt x="359" y="1164"/>
                      </a:lnTo>
                      <a:lnTo>
                        <a:pt x="360" y="1026"/>
                      </a:lnTo>
                      <a:lnTo>
                        <a:pt x="363" y="891"/>
                      </a:lnTo>
                      <a:lnTo>
                        <a:pt x="363" y="754"/>
                      </a:lnTo>
                      <a:cubicBezTo>
                        <a:pt x="363" y="709"/>
                        <a:pt x="363" y="664"/>
                        <a:pt x="363" y="619"/>
                      </a:cubicBezTo>
                      <a:cubicBezTo>
                        <a:pt x="363" y="574"/>
                        <a:pt x="363" y="528"/>
                        <a:pt x="363" y="483"/>
                      </a:cubicBezTo>
                      <a:cubicBezTo>
                        <a:pt x="363" y="438"/>
                        <a:pt x="363" y="391"/>
                        <a:pt x="363" y="346"/>
                      </a:cubicBezTo>
                      <a:lnTo>
                        <a:pt x="362" y="211"/>
                      </a:lnTo>
                      <a:lnTo>
                        <a:pt x="362" y="81"/>
                      </a:lnTo>
                      <a:lnTo>
                        <a:pt x="360" y="0"/>
                      </a:lnTo>
                      <a:lnTo>
                        <a:pt x="318" y="18"/>
                      </a:lnTo>
                      <a:cubicBezTo>
                        <a:pt x="286" y="28"/>
                        <a:pt x="210" y="54"/>
                        <a:pt x="167" y="63"/>
                      </a:cubicBezTo>
                      <a:cubicBezTo>
                        <a:pt x="124" y="72"/>
                        <a:pt x="59" y="70"/>
                        <a:pt x="59" y="70"/>
                      </a:cubicBezTo>
                      <a:close/>
                    </a:path>
                  </a:pathLst>
                </a:custGeom>
                <a:noFill/>
                <a:ln w="3240">
                  <a:solidFill>
                    <a:srgbClr val="80808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grpSp>
              <p:nvGrpSpPr>
                <p:cNvPr id="2281" name="Group 292"/>
                <p:cNvGrpSpPr>
                  <a:grpSpLocks/>
                </p:cNvGrpSpPr>
                <p:nvPr/>
              </p:nvGrpSpPr>
              <p:grpSpPr bwMode="auto">
                <a:xfrm>
                  <a:off x="209" y="358"/>
                  <a:ext cx="19" cy="145"/>
                  <a:chOff x="209" y="358"/>
                  <a:chExt cx="19" cy="145"/>
                </a:xfrm>
              </p:grpSpPr>
              <p:sp>
                <p:nvSpPr>
                  <p:cNvPr id="1317" name="Freeform 293"/>
                  <p:cNvSpPr>
                    <a:spLocks noChangeArrowheads="1"/>
                  </p:cNvSpPr>
                  <p:nvPr/>
                </p:nvSpPr>
                <p:spPr bwMode="auto">
                  <a:xfrm>
                    <a:off x="209" y="358"/>
                    <a:ext cx="20" cy="146"/>
                  </a:xfrm>
                  <a:custGeom>
                    <a:avLst/>
                    <a:gdLst/>
                    <a:ahLst/>
                    <a:cxnLst>
                      <a:cxn ang="0">
                        <a:pos x="59" y="70"/>
                      </a:cxn>
                      <a:cxn ang="0">
                        <a:pos x="20" y="63"/>
                      </a:cxn>
                      <a:cxn ang="0">
                        <a:pos x="20" y="84"/>
                      </a:cxn>
                      <a:cxn ang="0">
                        <a:pos x="21" y="210"/>
                      </a:cxn>
                      <a:cxn ang="0">
                        <a:pos x="21" y="346"/>
                      </a:cxn>
                      <a:cxn ang="0">
                        <a:pos x="21" y="483"/>
                      </a:cxn>
                      <a:cxn ang="0">
                        <a:pos x="21" y="619"/>
                      </a:cxn>
                      <a:cxn ang="0">
                        <a:pos x="21" y="754"/>
                      </a:cxn>
                      <a:cxn ang="0">
                        <a:pos x="21" y="891"/>
                      </a:cxn>
                      <a:cxn ang="0">
                        <a:pos x="20" y="1027"/>
                      </a:cxn>
                      <a:cxn ang="0">
                        <a:pos x="17" y="1164"/>
                      </a:cxn>
                      <a:cxn ang="0">
                        <a:pos x="17" y="1296"/>
                      </a:cxn>
                      <a:cxn ang="0">
                        <a:pos x="14" y="1432"/>
                      </a:cxn>
                      <a:cxn ang="0">
                        <a:pos x="11" y="1570"/>
                      </a:cxn>
                      <a:cxn ang="0">
                        <a:pos x="8" y="1705"/>
                      </a:cxn>
                      <a:cxn ang="0">
                        <a:pos x="5" y="1842"/>
                      </a:cxn>
                      <a:cxn ang="0">
                        <a:pos x="0" y="1978"/>
                      </a:cxn>
                      <a:cxn ang="0">
                        <a:pos x="342" y="1978"/>
                      </a:cxn>
                      <a:cxn ang="0">
                        <a:pos x="345" y="1842"/>
                      </a:cxn>
                      <a:cxn ang="0">
                        <a:pos x="350" y="1707"/>
                      </a:cxn>
                      <a:cxn ang="0">
                        <a:pos x="353" y="1570"/>
                      </a:cxn>
                      <a:cxn ang="0">
                        <a:pos x="356" y="1432"/>
                      </a:cxn>
                      <a:cxn ang="0">
                        <a:pos x="359" y="1297"/>
                      </a:cxn>
                      <a:cxn ang="0">
                        <a:pos x="359" y="1164"/>
                      </a:cxn>
                      <a:cxn ang="0">
                        <a:pos x="360" y="1026"/>
                      </a:cxn>
                      <a:cxn ang="0">
                        <a:pos x="363" y="891"/>
                      </a:cxn>
                      <a:cxn ang="0">
                        <a:pos x="363" y="754"/>
                      </a:cxn>
                      <a:cxn ang="0">
                        <a:pos x="363" y="619"/>
                      </a:cxn>
                      <a:cxn ang="0">
                        <a:pos x="363" y="483"/>
                      </a:cxn>
                      <a:cxn ang="0">
                        <a:pos x="363" y="346"/>
                      </a:cxn>
                      <a:cxn ang="0">
                        <a:pos x="362" y="211"/>
                      </a:cxn>
                      <a:cxn ang="0">
                        <a:pos x="362" y="81"/>
                      </a:cxn>
                      <a:cxn ang="0">
                        <a:pos x="360" y="0"/>
                      </a:cxn>
                      <a:cxn ang="0">
                        <a:pos x="318" y="18"/>
                      </a:cxn>
                      <a:cxn ang="0">
                        <a:pos x="167" y="63"/>
                      </a:cxn>
                      <a:cxn ang="0">
                        <a:pos x="59" y="70"/>
                      </a:cxn>
                    </a:cxnLst>
                    <a:rect l="0" t="0" r="r" b="b"/>
                    <a:pathLst>
                      <a:path w="363" h="1978">
                        <a:moveTo>
                          <a:pt x="59" y="70"/>
                        </a:moveTo>
                        <a:lnTo>
                          <a:pt x="20" y="63"/>
                        </a:lnTo>
                        <a:lnTo>
                          <a:pt x="20" y="84"/>
                        </a:lnTo>
                        <a:lnTo>
                          <a:pt x="21" y="210"/>
                        </a:lnTo>
                        <a:lnTo>
                          <a:pt x="21" y="346"/>
                        </a:lnTo>
                        <a:cubicBezTo>
                          <a:pt x="21" y="391"/>
                          <a:pt x="21" y="438"/>
                          <a:pt x="21" y="483"/>
                        </a:cubicBezTo>
                        <a:cubicBezTo>
                          <a:pt x="21" y="528"/>
                          <a:pt x="21" y="574"/>
                          <a:pt x="21" y="619"/>
                        </a:cubicBezTo>
                        <a:cubicBezTo>
                          <a:pt x="21" y="664"/>
                          <a:pt x="21" y="709"/>
                          <a:pt x="21" y="754"/>
                        </a:cubicBezTo>
                        <a:cubicBezTo>
                          <a:pt x="21" y="799"/>
                          <a:pt x="21" y="846"/>
                          <a:pt x="21" y="891"/>
                        </a:cubicBezTo>
                        <a:lnTo>
                          <a:pt x="20" y="1027"/>
                        </a:lnTo>
                        <a:lnTo>
                          <a:pt x="17" y="1164"/>
                        </a:lnTo>
                        <a:lnTo>
                          <a:pt x="17" y="1296"/>
                        </a:lnTo>
                        <a:cubicBezTo>
                          <a:pt x="16" y="1341"/>
                          <a:pt x="15" y="1386"/>
                          <a:pt x="14" y="1432"/>
                        </a:cubicBezTo>
                        <a:cubicBezTo>
                          <a:pt x="13" y="1478"/>
                          <a:pt x="12" y="1525"/>
                          <a:pt x="11" y="1570"/>
                        </a:cubicBezTo>
                        <a:lnTo>
                          <a:pt x="8" y="1705"/>
                        </a:lnTo>
                        <a:cubicBezTo>
                          <a:pt x="7" y="1750"/>
                          <a:pt x="6" y="1797"/>
                          <a:pt x="5" y="1842"/>
                        </a:cubicBezTo>
                        <a:lnTo>
                          <a:pt x="0" y="1978"/>
                        </a:lnTo>
                        <a:lnTo>
                          <a:pt x="342" y="1978"/>
                        </a:lnTo>
                        <a:lnTo>
                          <a:pt x="345" y="1842"/>
                        </a:lnTo>
                        <a:cubicBezTo>
                          <a:pt x="346" y="1797"/>
                          <a:pt x="349" y="1752"/>
                          <a:pt x="350" y="1707"/>
                        </a:cubicBezTo>
                        <a:cubicBezTo>
                          <a:pt x="351" y="1662"/>
                          <a:pt x="352" y="1616"/>
                          <a:pt x="353" y="1570"/>
                        </a:cubicBezTo>
                        <a:cubicBezTo>
                          <a:pt x="354" y="1524"/>
                          <a:pt x="355" y="1477"/>
                          <a:pt x="356" y="1432"/>
                        </a:cubicBezTo>
                        <a:cubicBezTo>
                          <a:pt x="357" y="1387"/>
                          <a:pt x="358" y="1342"/>
                          <a:pt x="359" y="1297"/>
                        </a:cubicBezTo>
                        <a:lnTo>
                          <a:pt x="359" y="1164"/>
                        </a:lnTo>
                        <a:lnTo>
                          <a:pt x="360" y="1026"/>
                        </a:lnTo>
                        <a:lnTo>
                          <a:pt x="363" y="891"/>
                        </a:lnTo>
                        <a:lnTo>
                          <a:pt x="363" y="754"/>
                        </a:lnTo>
                        <a:cubicBezTo>
                          <a:pt x="363" y="709"/>
                          <a:pt x="363" y="664"/>
                          <a:pt x="363" y="619"/>
                        </a:cubicBezTo>
                        <a:cubicBezTo>
                          <a:pt x="363" y="574"/>
                          <a:pt x="363" y="528"/>
                          <a:pt x="363" y="483"/>
                        </a:cubicBezTo>
                        <a:cubicBezTo>
                          <a:pt x="363" y="438"/>
                          <a:pt x="363" y="391"/>
                          <a:pt x="363" y="346"/>
                        </a:cubicBezTo>
                        <a:lnTo>
                          <a:pt x="362" y="211"/>
                        </a:lnTo>
                        <a:lnTo>
                          <a:pt x="362" y="81"/>
                        </a:lnTo>
                        <a:lnTo>
                          <a:pt x="360" y="0"/>
                        </a:lnTo>
                        <a:lnTo>
                          <a:pt x="318" y="18"/>
                        </a:lnTo>
                        <a:cubicBezTo>
                          <a:pt x="286" y="28"/>
                          <a:pt x="210" y="54"/>
                          <a:pt x="167" y="63"/>
                        </a:cubicBezTo>
                        <a:cubicBezTo>
                          <a:pt x="124" y="72"/>
                          <a:pt x="59" y="70"/>
                          <a:pt x="59" y="70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DCEEF0"/>
                      </a:gs>
                      <a:gs pos="100000">
                        <a:srgbClr val="FFFFFF"/>
                      </a:gs>
                    </a:gsLst>
                    <a:lin ang="108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grpSp>
                <p:nvGrpSpPr>
                  <p:cNvPr id="2283" name="Group 294"/>
                  <p:cNvGrpSpPr>
                    <a:grpSpLocks/>
                  </p:cNvGrpSpPr>
                  <p:nvPr/>
                </p:nvGrpSpPr>
                <p:grpSpPr bwMode="auto">
                  <a:xfrm>
                    <a:off x="209" y="358"/>
                    <a:ext cx="19" cy="145"/>
                    <a:chOff x="209" y="358"/>
                    <a:chExt cx="19" cy="145"/>
                  </a:xfrm>
                </p:grpSpPr>
                <p:sp>
                  <p:nvSpPr>
                    <p:cNvPr id="1319" name="Freeform 29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9" y="358"/>
                      <a:ext cx="20" cy="146"/>
                    </a:xfrm>
                    <a:custGeom>
                      <a:avLst/>
                      <a:gdLst/>
                      <a:ahLst/>
                      <a:cxnLst>
                        <a:cxn ang="0">
                          <a:pos x="59" y="70"/>
                        </a:cxn>
                        <a:cxn ang="0">
                          <a:pos x="20" y="63"/>
                        </a:cxn>
                        <a:cxn ang="0">
                          <a:pos x="20" y="84"/>
                        </a:cxn>
                        <a:cxn ang="0">
                          <a:pos x="21" y="210"/>
                        </a:cxn>
                        <a:cxn ang="0">
                          <a:pos x="21" y="346"/>
                        </a:cxn>
                        <a:cxn ang="0">
                          <a:pos x="21" y="483"/>
                        </a:cxn>
                        <a:cxn ang="0">
                          <a:pos x="21" y="619"/>
                        </a:cxn>
                        <a:cxn ang="0">
                          <a:pos x="21" y="754"/>
                        </a:cxn>
                        <a:cxn ang="0">
                          <a:pos x="21" y="891"/>
                        </a:cxn>
                        <a:cxn ang="0">
                          <a:pos x="20" y="1027"/>
                        </a:cxn>
                        <a:cxn ang="0">
                          <a:pos x="17" y="1164"/>
                        </a:cxn>
                        <a:cxn ang="0">
                          <a:pos x="17" y="1296"/>
                        </a:cxn>
                        <a:cxn ang="0">
                          <a:pos x="14" y="1432"/>
                        </a:cxn>
                        <a:cxn ang="0">
                          <a:pos x="11" y="1570"/>
                        </a:cxn>
                        <a:cxn ang="0">
                          <a:pos x="8" y="1705"/>
                        </a:cxn>
                        <a:cxn ang="0">
                          <a:pos x="5" y="1842"/>
                        </a:cxn>
                        <a:cxn ang="0">
                          <a:pos x="0" y="1978"/>
                        </a:cxn>
                        <a:cxn ang="0">
                          <a:pos x="342" y="1978"/>
                        </a:cxn>
                        <a:cxn ang="0">
                          <a:pos x="345" y="1842"/>
                        </a:cxn>
                        <a:cxn ang="0">
                          <a:pos x="350" y="1707"/>
                        </a:cxn>
                        <a:cxn ang="0">
                          <a:pos x="353" y="1570"/>
                        </a:cxn>
                        <a:cxn ang="0">
                          <a:pos x="356" y="1432"/>
                        </a:cxn>
                        <a:cxn ang="0">
                          <a:pos x="359" y="1297"/>
                        </a:cxn>
                        <a:cxn ang="0">
                          <a:pos x="359" y="1164"/>
                        </a:cxn>
                        <a:cxn ang="0">
                          <a:pos x="360" y="1026"/>
                        </a:cxn>
                        <a:cxn ang="0">
                          <a:pos x="363" y="891"/>
                        </a:cxn>
                        <a:cxn ang="0">
                          <a:pos x="363" y="754"/>
                        </a:cxn>
                        <a:cxn ang="0">
                          <a:pos x="363" y="619"/>
                        </a:cxn>
                        <a:cxn ang="0">
                          <a:pos x="363" y="483"/>
                        </a:cxn>
                        <a:cxn ang="0">
                          <a:pos x="363" y="346"/>
                        </a:cxn>
                        <a:cxn ang="0">
                          <a:pos x="362" y="211"/>
                        </a:cxn>
                        <a:cxn ang="0">
                          <a:pos x="362" y="81"/>
                        </a:cxn>
                        <a:cxn ang="0">
                          <a:pos x="360" y="0"/>
                        </a:cxn>
                        <a:cxn ang="0">
                          <a:pos x="318" y="18"/>
                        </a:cxn>
                        <a:cxn ang="0">
                          <a:pos x="167" y="63"/>
                        </a:cxn>
                        <a:cxn ang="0">
                          <a:pos x="59" y="70"/>
                        </a:cxn>
                      </a:cxnLst>
                      <a:rect l="0" t="0" r="r" b="b"/>
                      <a:pathLst>
                        <a:path w="363" h="1978">
                          <a:moveTo>
                            <a:pt x="59" y="70"/>
                          </a:moveTo>
                          <a:lnTo>
                            <a:pt x="20" y="63"/>
                          </a:lnTo>
                          <a:lnTo>
                            <a:pt x="20" y="84"/>
                          </a:lnTo>
                          <a:lnTo>
                            <a:pt x="21" y="210"/>
                          </a:lnTo>
                          <a:lnTo>
                            <a:pt x="21" y="346"/>
                          </a:lnTo>
                          <a:cubicBezTo>
                            <a:pt x="21" y="391"/>
                            <a:pt x="21" y="438"/>
                            <a:pt x="21" y="483"/>
                          </a:cubicBezTo>
                          <a:cubicBezTo>
                            <a:pt x="21" y="528"/>
                            <a:pt x="21" y="574"/>
                            <a:pt x="21" y="619"/>
                          </a:cubicBezTo>
                          <a:cubicBezTo>
                            <a:pt x="21" y="664"/>
                            <a:pt x="21" y="709"/>
                            <a:pt x="21" y="754"/>
                          </a:cubicBezTo>
                          <a:cubicBezTo>
                            <a:pt x="21" y="799"/>
                            <a:pt x="21" y="846"/>
                            <a:pt x="21" y="891"/>
                          </a:cubicBezTo>
                          <a:lnTo>
                            <a:pt x="20" y="1027"/>
                          </a:lnTo>
                          <a:lnTo>
                            <a:pt x="17" y="1164"/>
                          </a:lnTo>
                          <a:lnTo>
                            <a:pt x="17" y="1296"/>
                          </a:lnTo>
                          <a:cubicBezTo>
                            <a:pt x="16" y="1341"/>
                            <a:pt x="15" y="1386"/>
                            <a:pt x="14" y="1432"/>
                          </a:cubicBezTo>
                          <a:cubicBezTo>
                            <a:pt x="13" y="1478"/>
                            <a:pt x="12" y="1525"/>
                            <a:pt x="11" y="1570"/>
                          </a:cubicBezTo>
                          <a:lnTo>
                            <a:pt x="8" y="1705"/>
                          </a:lnTo>
                          <a:cubicBezTo>
                            <a:pt x="7" y="1750"/>
                            <a:pt x="6" y="1797"/>
                            <a:pt x="5" y="1842"/>
                          </a:cubicBezTo>
                          <a:lnTo>
                            <a:pt x="0" y="1978"/>
                          </a:lnTo>
                          <a:lnTo>
                            <a:pt x="342" y="1978"/>
                          </a:lnTo>
                          <a:lnTo>
                            <a:pt x="345" y="1842"/>
                          </a:lnTo>
                          <a:cubicBezTo>
                            <a:pt x="346" y="1797"/>
                            <a:pt x="349" y="1752"/>
                            <a:pt x="350" y="1707"/>
                          </a:cubicBezTo>
                          <a:cubicBezTo>
                            <a:pt x="351" y="1662"/>
                            <a:pt x="352" y="1616"/>
                            <a:pt x="353" y="1570"/>
                          </a:cubicBezTo>
                          <a:cubicBezTo>
                            <a:pt x="354" y="1524"/>
                            <a:pt x="355" y="1477"/>
                            <a:pt x="356" y="1432"/>
                          </a:cubicBezTo>
                          <a:cubicBezTo>
                            <a:pt x="357" y="1387"/>
                            <a:pt x="358" y="1342"/>
                            <a:pt x="359" y="1297"/>
                          </a:cubicBezTo>
                          <a:lnTo>
                            <a:pt x="359" y="1164"/>
                          </a:lnTo>
                          <a:lnTo>
                            <a:pt x="360" y="1026"/>
                          </a:lnTo>
                          <a:lnTo>
                            <a:pt x="363" y="891"/>
                          </a:lnTo>
                          <a:lnTo>
                            <a:pt x="363" y="754"/>
                          </a:lnTo>
                          <a:cubicBezTo>
                            <a:pt x="363" y="709"/>
                            <a:pt x="363" y="664"/>
                            <a:pt x="363" y="619"/>
                          </a:cubicBezTo>
                          <a:cubicBezTo>
                            <a:pt x="363" y="574"/>
                            <a:pt x="363" y="528"/>
                            <a:pt x="363" y="483"/>
                          </a:cubicBezTo>
                          <a:cubicBezTo>
                            <a:pt x="363" y="438"/>
                            <a:pt x="363" y="391"/>
                            <a:pt x="363" y="346"/>
                          </a:cubicBezTo>
                          <a:lnTo>
                            <a:pt x="362" y="211"/>
                          </a:lnTo>
                          <a:lnTo>
                            <a:pt x="362" y="81"/>
                          </a:lnTo>
                          <a:lnTo>
                            <a:pt x="360" y="0"/>
                          </a:lnTo>
                          <a:lnTo>
                            <a:pt x="318" y="18"/>
                          </a:lnTo>
                          <a:cubicBezTo>
                            <a:pt x="286" y="28"/>
                            <a:pt x="210" y="54"/>
                            <a:pt x="167" y="63"/>
                          </a:cubicBezTo>
                          <a:cubicBezTo>
                            <a:pt x="124" y="72"/>
                            <a:pt x="59" y="70"/>
                            <a:pt x="59" y="70"/>
                          </a:cubicBez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grpSp>
                  <p:nvGrpSpPr>
                    <p:cNvPr id="2285" name="Group 29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10" y="364"/>
                      <a:ext cx="16" cy="138"/>
                      <a:chOff x="210" y="364"/>
                      <a:chExt cx="16" cy="138"/>
                    </a:xfrm>
                  </p:grpSpPr>
                  <p:sp>
                    <p:nvSpPr>
                      <p:cNvPr id="1321" name="Freeform 29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0" y="419"/>
                        <a:ext cx="17" cy="8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13" y="6"/>
                          </a:cxn>
                          <a:cxn ang="0">
                            <a:pos x="77" y="42"/>
                          </a:cxn>
                          <a:cxn ang="0">
                            <a:pos x="47" y="12"/>
                          </a:cxn>
                          <a:cxn ang="0">
                            <a:pos x="14" y="52"/>
                          </a:cxn>
                          <a:cxn ang="0">
                            <a:pos x="14" y="192"/>
                          </a:cxn>
                          <a:cxn ang="0">
                            <a:pos x="12" y="333"/>
                          </a:cxn>
                          <a:cxn ang="0">
                            <a:pos x="12" y="470"/>
                          </a:cxn>
                          <a:cxn ang="0">
                            <a:pos x="10" y="610"/>
                          </a:cxn>
                          <a:cxn ang="0">
                            <a:pos x="8" y="752"/>
                          </a:cxn>
                          <a:cxn ang="0">
                            <a:pos x="5" y="891"/>
                          </a:cxn>
                          <a:cxn ang="0">
                            <a:pos x="3" y="1033"/>
                          </a:cxn>
                          <a:cxn ang="0">
                            <a:pos x="0" y="1173"/>
                          </a:cxn>
                          <a:cxn ang="0">
                            <a:pos x="235" y="1173"/>
                          </a:cxn>
                          <a:cxn ang="0">
                            <a:pos x="237" y="1033"/>
                          </a:cxn>
                          <a:cxn ang="0">
                            <a:pos x="240" y="894"/>
                          </a:cxn>
                          <a:cxn ang="0">
                            <a:pos x="242" y="752"/>
                          </a:cxn>
                          <a:cxn ang="0">
                            <a:pos x="244" y="610"/>
                          </a:cxn>
                          <a:cxn ang="0">
                            <a:pos x="246" y="471"/>
                          </a:cxn>
                          <a:cxn ang="0">
                            <a:pos x="246" y="333"/>
                          </a:cxn>
                          <a:cxn ang="0">
                            <a:pos x="247" y="191"/>
                          </a:cxn>
                          <a:cxn ang="0">
                            <a:pos x="249" y="52"/>
                          </a:cxn>
                          <a:cxn ang="0">
                            <a:pos x="215" y="12"/>
                          </a:cxn>
                          <a:cxn ang="0">
                            <a:pos x="179" y="42"/>
                          </a:cxn>
                          <a:cxn ang="0">
                            <a:pos x="143" y="6"/>
                          </a:cxn>
                          <a:cxn ang="0">
                            <a:pos x="113" y="6"/>
                          </a:cxn>
                        </a:cxnLst>
                        <a:rect l="0" t="0" r="r" b="b"/>
                        <a:pathLst>
                          <a:path w="249" h="1173">
                            <a:moveTo>
                              <a:pt x="113" y="6"/>
                            </a:moveTo>
                            <a:lnTo>
                              <a:pt x="77" y="42"/>
                            </a:lnTo>
                            <a:cubicBezTo>
                              <a:pt x="66" y="43"/>
                              <a:pt x="57" y="10"/>
                              <a:pt x="47" y="12"/>
                            </a:cubicBezTo>
                            <a:cubicBezTo>
                              <a:pt x="37" y="14"/>
                              <a:pt x="19" y="22"/>
                              <a:pt x="14" y="52"/>
                            </a:cubicBezTo>
                            <a:lnTo>
                              <a:pt x="14" y="192"/>
                            </a:lnTo>
                            <a:lnTo>
                              <a:pt x="12" y="333"/>
                            </a:lnTo>
                            <a:lnTo>
                              <a:pt x="12" y="470"/>
                            </a:lnTo>
                            <a:cubicBezTo>
                              <a:pt x="11" y="516"/>
                              <a:pt x="10" y="562"/>
                              <a:pt x="10" y="610"/>
                            </a:cubicBezTo>
                            <a:cubicBezTo>
                              <a:pt x="9" y="657"/>
                              <a:pt x="8" y="706"/>
                              <a:pt x="8" y="752"/>
                            </a:cubicBezTo>
                            <a:lnTo>
                              <a:pt x="5" y="891"/>
                            </a:lnTo>
                            <a:cubicBezTo>
                              <a:pt x="5" y="938"/>
                              <a:pt x="4" y="986"/>
                              <a:pt x="3" y="1033"/>
                            </a:cubicBezTo>
                            <a:lnTo>
                              <a:pt x="0" y="1173"/>
                            </a:lnTo>
                            <a:lnTo>
                              <a:pt x="235" y="1173"/>
                            </a:lnTo>
                            <a:lnTo>
                              <a:pt x="237" y="1033"/>
                            </a:lnTo>
                            <a:cubicBezTo>
                              <a:pt x="237" y="986"/>
                              <a:pt x="239" y="940"/>
                              <a:pt x="240" y="894"/>
                            </a:cubicBezTo>
                            <a:cubicBezTo>
                              <a:pt x="241" y="847"/>
                              <a:pt x="241" y="800"/>
                              <a:pt x="242" y="752"/>
                            </a:cubicBezTo>
                            <a:cubicBezTo>
                              <a:pt x="243" y="705"/>
                              <a:pt x="244" y="656"/>
                              <a:pt x="244" y="610"/>
                            </a:cubicBezTo>
                            <a:cubicBezTo>
                              <a:pt x="245" y="563"/>
                              <a:pt x="246" y="517"/>
                              <a:pt x="246" y="471"/>
                            </a:cubicBezTo>
                            <a:lnTo>
                              <a:pt x="246" y="333"/>
                            </a:lnTo>
                            <a:lnTo>
                              <a:pt x="247" y="191"/>
                            </a:lnTo>
                            <a:lnTo>
                              <a:pt x="249" y="52"/>
                            </a:lnTo>
                            <a:lnTo>
                              <a:pt x="215" y="12"/>
                            </a:lnTo>
                            <a:cubicBezTo>
                              <a:pt x="203" y="10"/>
                              <a:pt x="191" y="43"/>
                              <a:pt x="179" y="42"/>
                            </a:cubicBezTo>
                            <a:lnTo>
                              <a:pt x="143" y="6"/>
                            </a:lnTo>
                            <a:cubicBezTo>
                              <a:pt x="132" y="0"/>
                              <a:pt x="124" y="0"/>
                              <a:pt x="113" y="6"/>
                            </a:cubicBezTo>
                            <a:close/>
                          </a:path>
                        </a:pathLst>
                      </a:custGeom>
                      <a:blipFill dpi="0" rotWithShape="0">
                        <a:blip r:embed="rId18" cstate="print"/>
                        <a:srcRect/>
                        <a:tile tx="0" ty="0" sx="100000" sy="100000" flip="none" algn="tl"/>
                      </a:blipFill>
                      <a:ln w="9525">
                        <a:noFill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22" name="Freeform 29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2" y="405"/>
                        <a:ext cx="6" cy="9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0" y="55"/>
                          </a:cxn>
                          <a:cxn ang="0">
                            <a:pos x="6" y="95"/>
                          </a:cxn>
                          <a:cxn ang="0">
                            <a:pos x="6" y="218"/>
                          </a:cxn>
                          <a:cxn ang="0">
                            <a:pos x="6" y="343"/>
                          </a:cxn>
                          <a:cxn ang="0">
                            <a:pos x="4" y="466"/>
                          </a:cxn>
                          <a:cxn ang="0">
                            <a:pos x="4" y="590"/>
                          </a:cxn>
                          <a:cxn ang="0">
                            <a:pos x="4" y="711"/>
                          </a:cxn>
                          <a:cxn ang="0">
                            <a:pos x="4" y="834"/>
                          </a:cxn>
                          <a:cxn ang="0">
                            <a:pos x="2" y="959"/>
                          </a:cxn>
                          <a:cxn ang="0">
                            <a:pos x="2" y="1082"/>
                          </a:cxn>
                          <a:cxn ang="0">
                            <a:pos x="2" y="1207"/>
                          </a:cxn>
                          <a:cxn ang="0">
                            <a:pos x="0" y="1359"/>
                          </a:cxn>
                          <a:cxn ang="0">
                            <a:pos x="84" y="1359"/>
                          </a:cxn>
                          <a:cxn ang="0">
                            <a:pos x="86" y="1207"/>
                          </a:cxn>
                          <a:cxn ang="0">
                            <a:pos x="86" y="1084"/>
                          </a:cxn>
                          <a:cxn ang="0">
                            <a:pos x="88" y="959"/>
                          </a:cxn>
                          <a:cxn ang="0">
                            <a:pos x="88" y="834"/>
                          </a:cxn>
                          <a:cxn ang="0">
                            <a:pos x="90" y="712"/>
                          </a:cxn>
                          <a:cxn ang="0">
                            <a:pos x="90" y="590"/>
                          </a:cxn>
                          <a:cxn ang="0">
                            <a:pos x="90" y="465"/>
                          </a:cxn>
                          <a:cxn ang="0">
                            <a:pos x="90" y="343"/>
                          </a:cxn>
                          <a:cxn ang="0">
                            <a:pos x="90" y="218"/>
                          </a:cxn>
                          <a:cxn ang="0">
                            <a:pos x="90" y="95"/>
                          </a:cxn>
                          <a:cxn ang="0">
                            <a:pos x="84" y="53"/>
                          </a:cxn>
                          <a:cxn ang="0">
                            <a:pos x="66" y="13"/>
                          </a:cxn>
                          <a:cxn ang="0">
                            <a:pos x="46" y="0"/>
                          </a:cxn>
                          <a:cxn ang="0">
                            <a:pos x="22" y="13"/>
                          </a:cxn>
                          <a:cxn ang="0">
                            <a:pos x="10" y="55"/>
                          </a:cxn>
                        </a:cxnLst>
                        <a:rect l="0" t="0" r="r" b="b"/>
                        <a:pathLst>
                          <a:path w="90" h="1359">
                            <a:moveTo>
                              <a:pt x="10" y="55"/>
                            </a:moveTo>
                            <a:cubicBezTo>
                              <a:pt x="8" y="66"/>
                              <a:pt x="6" y="68"/>
                              <a:pt x="6" y="95"/>
                            </a:cubicBezTo>
                            <a:lnTo>
                              <a:pt x="6" y="218"/>
                            </a:lnTo>
                            <a:cubicBezTo>
                              <a:pt x="6" y="259"/>
                              <a:pt x="6" y="302"/>
                              <a:pt x="6" y="343"/>
                            </a:cubicBezTo>
                            <a:lnTo>
                              <a:pt x="4" y="466"/>
                            </a:lnTo>
                            <a:lnTo>
                              <a:pt x="4" y="590"/>
                            </a:lnTo>
                            <a:lnTo>
                              <a:pt x="4" y="711"/>
                            </a:lnTo>
                            <a:cubicBezTo>
                              <a:pt x="4" y="751"/>
                              <a:pt x="4" y="792"/>
                              <a:pt x="4" y="834"/>
                            </a:cubicBezTo>
                            <a:cubicBezTo>
                              <a:pt x="4" y="876"/>
                              <a:pt x="2" y="919"/>
                              <a:pt x="2" y="959"/>
                            </a:cubicBezTo>
                            <a:lnTo>
                              <a:pt x="2" y="1082"/>
                            </a:lnTo>
                            <a:cubicBezTo>
                              <a:pt x="2" y="1123"/>
                              <a:pt x="2" y="1161"/>
                              <a:pt x="2" y="1207"/>
                            </a:cubicBezTo>
                            <a:lnTo>
                              <a:pt x="0" y="1359"/>
                            </a:lnTo>
                            <a:lnTo>
                              <a:pt x="84" y="1359"/>
                            </a:lnTo>
                            <a:lnTo>
                              <a:pt x="86" y="1207"/>
                            </a:lnTo>
                            <a:cubicBezTo>
                              <a:pt x="86" y="1161"/>
                              <a:pt x="86" y="1125"/>
                              <a:pt x="86" y="1084"/>
                            </a:cubicBezTo>
                            <a:cubicBezTo>
                              <a:pt x="88" y="1043"/>
                              <a:pt x="88" y="1001"/>
                              <a:pt x="88" y="959"/>
                            </a:cubicBezTo>
                            <a:cubicBezTo>
                              <a:pt x="88" y="918"/>
                              <a:pt x="88" y="875"/>
                              <a:pt x="88" y="834"/>
                            </a:cubicBezTo>
                            <a:cubicBezTo>
                              <a:pt x="88" y="793"/>
                              <a:pt x="88" y="752"/>
                              <a:pt x="90" y="712"/>
                            </a:cubicBezTo>
                            <a:lnTo>
                              <a:pt x="90" y="590"/>
                            </a:lnTo>
                            <a:lnTo>
                              <a:pt x="90" y="465"/>
                            </a:lnTo>
                            <a:lnTo>
                              <a:pt x="90" y="343"/>
                            </a:lnTo>
                            <a:lnTo>
                              <a:pt x="90" y="218"/>
                            </a:lnTo>
                            <a:lnTo>
                              <a:pt x="90" y="95"/>
                            </a:lnTo>
                            <a:cubicBezTo>
                              <a:pt x="88" y="68"/>
                              <a:pt x="88" y="66"/>
                              <a:pt x="84" y="53"/>
                            </a:cubicBezTo>
                            <a:cubicBezTo>
                              <a:pt x="80" y="40"/>
                              <a:pt x="72" y="22"/>
                              <a:pt x="66" y="13"/>
                            </a:cubicBezTo>
                            <a:cubicBezTo>
                              <a:pt x="60" y="4"/>
                              <a:pt x="54" y="0"/>
                              <a:pt x="46" y="0"/>
                            </a:cubicBezTo>
                            <a:cubicBezTo>
                              <a:pt x="38" y="0"/>
                              <a:pt x="28" y="4"/>
                              <a:pt x="22" y="13"/>
                            </a:cubicBezTo>
                            <a:cubicBezTo>
                              <a:pt x="16" y="22"/>
                              <a:pt x="12" y="46"/>
                              <a:pt x="10" y="55"/>
                            </a:cubicBez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C8C8C8"/>
                          </a:gs>
                          <a:gs pos="100000">
                            <a:srgbClr val="FFFFFF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DDDDDD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grpSp>
                    <p:nvGrpSpPr>
                      <p:cNvPr id="2288" name="Group 29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10" y="364"/>
                        <a:ext cx="16" cy="32"/>
                        <a:chOff x="210" y="364"/>
                        <a:chExt cx="16" cy="32"/>
                      </a:xfrm>
                    </p:grpSpPr>
                    <p:sp>
                      <p:nvSpPr>
                        <p:cNvPr id="1324" name="Freeform 30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10" y="364"/>
                          <a:ext cx="17" cy="33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96" y="84"/>
                            </a:cxn>
                            <a:cxn ang="0">
                              <a:pos x="66" y="120"/>
                            </a:cxn>
                            <a:cxn ang="0">
                              <a:pos x="36" y="96"/>
                            </a:cxn>
                            <a:cxn ang="0">
                              <a:pos x="5" y="130"/>
                            </a:cxn>
                            <a:cxn ang="0">
                              <a:pos x="5" y="270"/>
                            </a:cxn>
                            <a:cxn ang="0">
                              <a:pos x="5" y="411"/>
                            </a:cxn>
                            <a:cxn ang="0">
                              <a:pos x="34" y="456"/>
                            </a:cxn>
                            <a:cxn ang="0">
                              <a:pos x="64" y="420"/>
                            </a:cxn>
                            <a:cxn ang="0">
                              <a:pos x="94" y="456"/>
                            </a:cxn>
                            <a:cxn ang="0">
                              <a:pos x="130" y="456"/>
                            </a:cxn>
                            <a:cxn ang="0">
                              <a:pos x="166" y="414"/>
                            </a:cxn>
                            <a:cxn ang="0">
                              <a:pos x="202" y="456"/>
                            </a:cxn>
                            <a:cxn ang="0">
                              <a:pos x="240" y="411"/>
                            </a:cxn>
                            <a:cxn ang="0">
                              <a:pos x="240" y="270"/>
                            </a:cxn>
                            <a:cxn ang="0">
                              <a:pos x="239" y="131"/>
                            </a:cxn>
                            <a:cxn ang="0">
                              <a:pos x="210" y="90"/>
                            </a:cxn>
                            <a:cxn ang="0">
                              <a:pos x="174" y="120"/>
                            </a:cxn>
                            <a:cxn ang="0">
                              <a:pos x="144" y="84"/>
                            </a:cxn>
                            <a:cxn ang="0">
                              <a:pos x="120" y="0"/>
                            </a:cxn>
                            <a:cxn ang="0">
                              <a:pos x="96" y="84"/>
                            </a:cxn>
                          </a:cxnLst>
                          <a:rect l="0" t="0" r="r" b="b"/>
                          <a:pathLst>
                            <a:path w="246" h="456">
                              <a:moveTo>
                                <a:pt x="96" y="84"/>
                              </a:moveTo>
                              <a:lnTo>
                                <a:pt x="66" y="120"/>
                              </a:lnTo>
                              <a:lnTo>
                                <a:pt x="36" y="96"/>
                              </a:lnTo>
                              <a:lnTo>
                                <a:pt x="5" y="130"/>
                              </a:lnTo>
                              <a:lnTo>
                                <a:pt x="5" y="270"/>
                              </a:lnTo>
                              <a:cubicBezTo>
                                <a:pt x="5" y="316"/>
                                <a:pt x="0" y="380"/>
                                <a:pt x="5" y="411"/>
                              </a:cubicBezTo>
                              <a:cubicBezTo>
                                <a:pt x="10" y="442"/>
                                <a:pt x="24" y="455"/>
                                <a:pt x="34" y="456"/>
                              </a:cubicBezTo>
                              <a:lnTo>
                                <a:pt x="64" y="420"/>
                              </a:lnTo>
                              <a:lnTo>
                                <a:pt x="94" y="456"/>
                              </a:lnTo>
                              <a:lnTo>
                                <a:pt x="130" y="456"/>
                              </a:lnTo>
                              <a:lnTo>
                                <a:pt x="166" y="414"/>
                              </a:lnTo>
                              <a:lnTo>
                                <a:pt x="202" y="456"/>
                              </a:lnTo>
                              <a:cubicBezTo>
                                <a:pt x="214" y="456"/>
                                <a:pt x="234" y="442"/>
                                <a:pt x="240" y="411"/>
                              </a:cubicBezTo>
                              <a:cubicBezTo>
                                <a:pt x="246" y="380"/>
                                <a:pt x="240" y="316"/>
                                <a:pt x="240" y="270"/>
                              </a:cubicBezTo>
                              <a:lnTo>
                                <a:pt x="239" y="131"/>
                              </a:lnTo>
                              <a:lnTo>
                                <a:pt x="210" y="90"/>
                              </a:lnTo>
                              <a:lnTo>
                                <a:pt x="174" y="120"/>
                              </a:lnTo>
                              <a:lnTo>
                                <a:pt x="144" y="84"/>
                              </a:lnTo>
                              <a:cubicBezTo>
                                <a:pt x="135" y="64"/>
                                <a:pt x="128" y="0"/>
                                <a:pt x="120" y="0"/>
                              </a:cubicBezTo>
                              <a:cubicBezTo>
                                <a:pt x="112" y="0"/>
                                <a:pt x="101" y="67"/>
                                <a:pt x="96" y="84"/>
                              </a:cubicBezTo>
                              <a:close/>
                            </a:path>
                          </a:pathLst>
                        </a:custGeom>
                        <a:blipFill dpi="0" rotWithShape="0">
                          <a:blip r:embed="rId18" cstate="print"/>
                          <a:srcRect/>
                          <a:tile tx="0" ty="0" sx="100000" sy="100000" flip="none" algn="tl"/>
                        </a:blipFill>
                        <a:ln w="9525">
                          <a:noFill/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grpSp>
                      <p:nvGrpSpPr>
                        <p:cNvPr id="2290" name="Group 301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14" y="377"/>
                          <a:ext cx="9" cy="9"/>
                          <a:chOff x="214" y="377"/>
                          <a:chExt cx="9" cy="9"/>
                        </a:xfrm>
                      </p:grpSpPr>
                      <p:grpSp>
                        <p:nvGrpSpPr>
                          <p:cNvPr id="2291" name="Group 302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14" y="377"/>
                            <a:ext cx="9" cy="9"/>
                            <a:chOff x="214" y="377"/>
                            <a:chExt cx="9" cy="9"/>
                          </a:xfrm>
                        </p:grpSpPr>
                        <p:sp>
                          <p:nvSpPr>
                            <p:cNvPr id="1327" name="Freeform 303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 flipH="1" flipV="1">
                              <a:off x="214" y="377"/>
                              <a:ext cx="10" cy="7"/>
                            </a:xfrm>
                            <a:custGeom>
                              <a:avLst/>
                              <a:gdLst/>
                              <a:ahLst/>
                              <a:cxnLst>
                                <a:cxn ang="0">
                                  <a:pos x="0" y="0"/>
                                </a:cxn>
                                <a:cxn ang="0">
                                  <a:pos x="499" y="0"/>
                                </a:cxn>
                                <a:cxn ang="0">
                                  <a:pos x="248" y="500"/>
                                </a:cxn>
                                <a:cxn ang="0">
                                  <a:pos x="0" y="0"/>
                                </a:cxn>
                              </a:cxnLst>
                              <a:rect l="0" t="0" r="r" b="b"/>
                              <a:pathLst>
                                <a:path w="499" h="500">
                                  <a:moveTo>
                                    <a:pt x="0" y="0"/>
                                  </a:moveTo>
                                  <a:lnTo>
                                    <a:pt x="499" y="0"/>
                                  </a:lnTo>
                                  <a:lnTo>
                                    <a:pt x="248" y="50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28440">
                              <a:solidFill>
                                <a:srgbClr val="C0C0C0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</p:spPr>
                          <p:txBody>
                            <a:bodyPr wrap="none" anchor="ctr"/>
                            <a:lstStyle/>
                            <a:p>
                              <a:pPr>
                                <a:defRPr/>
                              </a:pPr>
                              <a:endParaRPr lang="es-ES">
                                <a:ea typeface="+mn-ea"/>
                              </a:endParaRPr>
                            </a:p>
                          </p:txBody>
                        </p:sp>
                        <p:sp>
                          <p:nvSpPr>
                            <p:cNvPr id="1328" name="Freeform 304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 flipH="1">
                              <a:off x="214" y="379"/>
                              <a:ext cx="10" cy="7"/>
                            </a:xfrm>
                            <a:custGeom>
                              <a:avLst/>
                              <a:gdLst/>
                              <a:ahLst/>
                              <a:cxnLst>
                                <a:cxn ang="0">
                                  <a:pos x="0" y="0"/>
                                </a:cxn>
                                <a:cxn ang="0">
                                  <a:pos x="499" y="0"/>
                                </a:cxn>
                                <a:cxn ang="0">
                                  <a:pos x="248" y="500"/>
                                </a:cxn>
                                <a:cxn ang="0">
                                  <a:pos x="0" y="0"/>
                                </a:cxn>
                              </a:cxnLst>
                              <a:rect l="0" t="0" r="r" b="b"/>
                              <a:pathLst>
                                <a:path w="499" h="500">
                                  <a:moveTo>
                                    <a:pt x="0" y="0"/>
                                  </a:moveTo>
                                  <a:lnTo>
                                    <a:pt x="499" y="0"/>
                                  </a:lnTo>
                                  <a:lnTo>
                                    <a:pt x="248" y="50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28440">
                              <a:solidFill>
                                <a:srgbClr val="C0C0C0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</p:spPr>
                          <p:txBody>
                            <a:bodyPr wrap="none" anchor="ctr"/>
                            <a:lstStyle/>
                            <a:p>
                              <a:pPr>
                                <a:defRPr/>
                              </a:pPr>
                              <a:endParaRPr lang="es-ES">
                                <a:ea typeface="+mn-ea"/>
                              </a:endParaRPr>
                            </a:p>
                          </p:txBody>
                        </p:sp>
                      </p:grpSp>
                      <p:grpSp>
                        <p:nvGrpSpPr>
                          <p:cNvPr id="2292" name="Group 305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14" y="377"/>
                            <a:ext cx="9" cy="9"/>
                            <a:chOff x="214" y="377"/>
                            <a:chExt cx="9" cy="9"/>
                          </a:xfrm>
                        </p:grpSpPr>
                        <p:sp>
                          <p:nvSpPr>
                            <p:cNvPr id="1330" name="Freeform 306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 flipH="1" flipV="1">
                              <a:off x="214" y="377"/>
                              <a:ext cx="10" cy="7"/>
                            </a:xfrm>
                            <a:custGeom>
                              <a:avLst/>
                              <a:gdLst/>
                              <a:ahLst/>
                              <a:cxnLst>
                                <a:cxn ang="0">
                                  <a:pos x="0" y="0"/>
                                </a:cxn>
                                <a:cxn ang="0">
                                  <a:pos x="499" y="0"/>
                                </a:cxn>
                                <a:cxn ang="0">
                                  <a:pos x="248" y="500"/>
                                </a:cxn>
                                <a:cxn ang="0">
                                  <a:pos x="0" y="0"/>
                                </a:cxn>
                              </a:cxnLst>
                              <a:rect l="0" t="0" r="r" b="b"/>
                              <a:pathLst>
                                <a:path w="499" h="500">
                                  <a:moveTo>
                                    <a:pt x="0" y="0"/>
                                  </a:moveTo>
                                  <a:lnTo>
                                    <a:pt x="499" y="0"/>
                                  </a:lnTo>
                                  <a:lnTo>
                                    <a:pt x="248" y="50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9360">
                              <a:solidFill>
                                <a:srgbClr val="FFFFFF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</p:spPr>
                          <p:txBody>
                            <a:bodyPr wrap="none" anchor="ctr"/>
                            <a:lstStyle/>
                            <a:p>
                              <a:pPr>
                                <a:defRPr/>
                              </a:pPr>
                              <a:endParaRPr lang="es-ES">
                                <a:ea typeface="+mn-ea"/>
                              </a:endParaRPr>
                            </a:p>
                          </p:txBody>
                        </p:sp>
                        <p:sp>
                          <p:nvSpPr>
                            <p:cNvPr id="1331" name="Freeform 307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 flipH="1">
                              <a:off x="214" y="379"/>
                              <a:ext cx="10" cy="7"/>
                            </a:xfrm>
                            <a:custGeom>
                              <a:avLst/>
                              <a:gdLst/>
                              <a:ahLst/>
                              <a:cxnLst>
                                <a:cxn ang="0">
                                  <a:pos x="0" y="0"/>
                                </a:cxn>
                                <a:cxn ang="0">
                                  <a:pos x="499" y="0"/>
                                </a:cxn>
                                <a:cxn ang="0">
                                  <a:pos x="248" y="500"/>
                                </a:cxn>
                                <a:cxn ang="0">
                                  <a:pos x="0" y="0"/>
                                </a:cxn>
                              </a:cxnLst>
                              <a:rect l="0" t="0" r="r" b="b"/>
                              <a:pathLst>
                                <a:path w="499" h="500">
                                  <a:moveTo>
                                    <a:pt x="0" y="0"/>
                                  </a:moveTo>
                                  <a:lnTo>
                                    <a:pt x="499" y="0"/>
                                  </a:lnTo>
                                  <a:lnTo>
                                    <a:pt x="248" y="500"/>
                                  </a:lnTo>
                                  <a:lnTo>
                                    <a:pt x="0" y="0"/>
                                  </a:lnTo>
                                  <a:close/>
                                </a:path>
                              </a:pathLst>
                            </a:custGeom>
                            <a:noFill/>
                            <a:ln w="9360">
                              <a:solidFill>
                                <a:srgbClr val="FFFFFF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</p:spPr>
                          <p:txBody>
                            <a:bodyPr wrap="none" anchor="ctr"/>
                            <a:lstStyle/>
                            <a:p>
                              <a:pPr>
                                <a:defRPr/>
                              </a:pPr>
                              <a:endParaRPr lang="es-ES">
                                <a:ea typeface="+mn-ea"/>
                              </a:endParaRPr>
                            </a:p>
                          </p:txBody>
                        </p:sp>
                      </p:grpSp>
                    </p:grpSp>
                  </p:grpSp>
                </p:grpSp>
              </p:grpSp>
            </p:grpSp>
          </p:grpSp>
          <p:grpSp>
            <p:nvGrpSpPr>
              <p:cNvPr id="2079" name="Group 308"/>
              <p:cNvGrpSpPr>
                <a:grpSpLocks/>
              </p:cNvGrpSpPr>
              <p:nvPr/>
            </p:nvGrpSpPr>
            <p:grpSpPr bwMode="auto">
              <a:xfrm>
                <a:off x="178" y="212"/>
                <a:ext cx="131" cy="197"/>
                <a:chOff x="178" y="212"/>
                <a:chExt cx="131" cy="197"/>
              </a:xfrm>
            </p:grpSpPr>
            <p:grpSp>
              <p:nvGrpSpPr>
                <p:cNvPr id="2080" name="Group 309"/>
                <p:cNvGrpSpPr>
                  <a:grpSpLocks/>
                </p:cNvGrpSpPr>
                <p:nvPr/>
              </p:nvGrpSpPr>
              <p:grpSpPr bwMode="auto">
                <a:xfrm>
                  <a:off x="195" y="248"/>
                  <a:ext cx="114" cy="161"/>
                  <a:chOff x="195" y="248"/>
                  <a:chExt cx="114" cy="161"/>
                </a:xfrm>
              </p:grpSpPr>
              <p:sp>
                <p:nvSpPr>
                  <p:cNvPr id="1334" name="Freeform 310"/>
                  <p:cNvSpPr>
                    <a:spLocks noChangeArrowheads="1"/>
                  </p:cNvSpPr>
                  <p:nvPr/>
                </p:nvSpPr>
                <p:spPr bwMode="auto">
                  <a:xfrm>
                    <a:off x="195" y="324"/>
                    <a:ext cx="15" cy="19"/>
                  </a:xfrm>
                  <a:custGeom>
                    <a:avLst/>
                    <a:gdLst/>
                    <a:ahLst/>
                    <a:cxnLst>
                      <a:cxn ang="0">
                        <a:pos x="137" y="19"/>
                      </a:cxn>
                      <a:cxn ang="0">
                        <a:pos x="78" y="61"/>
                      </a:cxn>
                      <a:cxn ang="0">
                        <a:pos x="30" y="118"/>
                      </a:cxn>
                      <a:cxn ang="0">
                        <a:pos x="6" y="174"/>
                      </a:cxn>
                      <a:cxn ang="0">
                        <a:pos x="0" y="214"/>
                      </a:cxn>
                      <a:cxn ang="0">
                        <a:pos x="0" y="235"/>
                      </a:cxn>
                      <a:cxn ang="0">
                        <a:pos x="152" y="235"/>
                      </a:cxn>
                      <a:cxn ang="0">
                        <a:pos x="213" y="237"/>
                      </a:cxn>
                      <a:cxn ang="0">
                        <a:pos x="213" y="0"/>
                      </a:cxn>
                      <a:cxn ang="0">
                        <a:pos x="149" y="13"/>
                      </a:cxn>
                      <a:cxn ang="0">
                        <a:pos x="137" y="19"/>
                      </a:cxn>
                    </a:cxnLst>
                    <a:rect l="0" t="0" r="r" b="b"/>
                    <a:pathLst>
                      <a:path w="213" h="237">
                        <a:moveTo>
                          <a:pt x="137" y="19"/>
                        </a:moveTo>
                        <a:cubicBezTo>
                          <a:pt x="125" y="27"/>
                          <a:pt x="96" y="45"/>
                          <a:pt x="78" y="61"/>
                        </a:cubicBezTo>
                        <a:cubicBezTo>
                          <a:pt x="60" y="77"/>
                          <a:pt x="42" y="99"/>
                          <a:pt x="30" y="118"/>
                        </a:cubicBezTo>
                        <a:cubicBezTo>
                          <a:pt x="18" y="137"/>
                          <a:pt x="11" y="158"/>
                          <a:pt x="6" y="174"/>
                        </a:cubicBezTo>
                        <a:cubicBezTo>
                          <a:pt x="1" y="190"/>
                          <a:pt x="1" y="204"/>
                          <a:pt x="0" y="214"/>
                        </a:cubicBezTo>
                        <a:lnTo>
                          <a:pt x="0" y="235"/>
                        </a:lnTo>
                        <a:lnTo>
                          <a:pt x="152" y="235"/>
                        </a:lnTo>
                        <a:lnTo>
                          <a:pt x="213" y="237"/>
                        </a:lnTo>
                        <a:lnTo>
                          <a:pt x="213" y="0"/>
                        </a:lnTo>
                        <a:lnTo>
                          <a:pt x="149" y="13"/>
                        </a:lnTo>
                        <a:lnTo>
                          <a:pt x="137" y="19"/>
                        </a:lnTo>
                        <a:close/>
                      </a:path>
                    </a:pathLst>
                  </a:custGeom>
                  <a:solidFill>
                    <a:srgbClr val="D3CE00"/>
                  </a:solidFill>
                  <a:ln w="3240">
                    <a:solidFill>
                      <a:srgbClr val="9966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grpSp>
                <p:nvGrpSpPr>
                  <p:cNvPr id="2254" name="Group 311"/>
                  <p:cNvGrpSpPr>
                    <a:grpSpLocks/>
                  </p:cNvGrpSpPr>
                  <p:nvPr/>
                </p:nvGrpSpPr>
                <p:grpSpPr bwMode="auto">
                  <a:xfrm>
                    <a:off x="216" y="248"/>
                    <a:ext cx="93" cy="161"/>
                    <a:chOff x="216" y="248"/>
                    <a:chExt cx="93" cy="161"/>
                  </a:xfrm>
                </p:grpSpPr>
                <p:sp>
                  <p:nvSpPr>
                    <p:cNvPr id="1336" name="Freeform 31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6" y="248"/>
                      <a:ext cx="62" cy="95"/>
                    </a:xfrm>
                    <a:custGeom>
                      <a:avLst/>
                      <a:gdLst/>
                      <a:ahLst/>
                      <a:cxnLst>
                        <a:cxn ang="0">
                          <a:pos x="21" y="75"/>
                        </a:cxn>
                        <a:cxn ang="0">
                          <a:pos x="69" y="28"/>
                        </a:cxn>
                        <a:cxn ang="0">
                          <a:pos x="99" y="12"/>
                        </a:cxn>
                        <a:cxn ang="0">
                          <a:pos x="141" y="4"/>
                        </a:cxn>
                        <a:cxn ang="0">
                          <a:pos x="183" y="4"/>
                        </a:cxn>
                        <a:cxn ang="0">
                          <a:pos x="197" y="0"/>
                        </a:cxn>
                        <a:cxn ang="0">
                          <a:pos x="288" y="3"/>
                        </a:cxn>
                        <a:cxn ang="0">
                          <a:pos x="342" y="36"/>
                        </a:cxn>
                        <a:cxn ang="0">
                          <a:pos x="393" y="46"/>
                        </a:cxn>
                        <a:cxn ang="0">
                          <a:pos x="467" y="70"/>
                        </a:cxn>
                        <a:cxn ang="0">
                          <a:pos x="524" y="96"/>
                        </a:cxn>
                        <a:cxn ang="0">
                          <a:pos x="599" y="141"/>
                        </a:cxn>
                        <a:cxn ang="0">
                          <a:pos x="667" y="199"/>
                        </a:cxn>
                        <a:cxn ang="0">
                          <a:pos x="730" y="272"/>
                        </a:cxn>
                        <a:cxn ang="0">
                          <a:pos x="779" y="344"/>
                        </a:cxn>
                        <a:cxn ang="0">
                          <a:pos x="820" y="433"/>
                        </a:cxn>
                        <a:cxn ang="0">
                          <a:pos x="845" y="500"/>
                        </a:cxn>
                        <a:cxn ang="0">
                          <a:pos x="861" y="563"/>
                        </a:cxn>
                        <a:cxn ang="0">
                          <a:pos x="866" y="589"/>
                        </a:cxn>
                        <a:cxn ang="0">
                          <a:pos x="894" y="823"/>
                        </a:cxn>
                        <a:cxn ang="0">
                          <a:pos x="897" y="849"/>
                        </a:cxn>
                        <a:cxn ang="0">
                          <a:pos x="897" y="939"/>
                        </a:cxn>
                        <a:cxn ang="0">
                          <a:pos x="870" y="1030"/>
                        </a:cxn>
                        <a:cxn ang="0">
                          <a:pos x="837" y="1086"/>
                        </a:cxn>
                        <a:cxn ang="0">
                          <a:pos x="788" y="1134"/>
                        </a:cxn>
                        <a:cxn ang="0">
                          <a:pos x="713" y="1179"/>
                        </a:cxn>
                        <a:cxn ang="0">
                          <a:pos x="639" y="1203"/>
                        </a:cxn>
                        <a:cxn ang="0">
                          <a:pos x="570" y="1210"/>
                        </a:cxn>
                        <a:cxn ang="0">
                          <a:pos x="510" y="1210"/>
                        </a:cxn>
                        <a:cxn ang="0">
                          <a:pos x="203" y="1209"/>
                        </a:cxn>
                        <a:cxn ang="0">
                          <a:pos x="204" y="969"/>
                        </a:cxn>
                        <a:cxn ang="0">
                          <a:pos x="281" y="993"/>
                        </a:cxn>
                        <a:cxn ang="0">
                          <a:pos x="431" y="1027"/>
                        </a:cxn>
                        <a:cxn ang="0">
                          <a:pos x="531" y="1041"/>
                        </a:cxn>
                        <a:cxn ang="0">
                          <a:pos x="612" y="1036"/>
                        </a:cxn>
                        <a:cxn ang="0">
                          <a:pos x="681" y="1020"/>
                        </a:cxn>
                        <a:cxn ang="0">
                          <a:pos x="779" y="958"/>
                        </a:cxn>
                        <a:cxn ang="0">
                          <a:pos x="851" y="825"/>
                        </a:cxn>
                        <a:cxn ang="0">
                          <a:pos x="825" y="591"/>
                        </a:cxn>
                        <a:cxn ang="0">
                          <a:pos x="819" y="550"/>
                        </a:cxn>
                        <a:cxn ang="0">
                          <a:pos x="809" y="507"/>
                        </a:cxn>
                        <a:cxn ang="0">
                          <a:pos x="790" y="439"/>
                        </a:cxn>
                        <a:cxn ang="0">
                          <a:pos x="748" y="356"/>
                        </a:cxn>
                        <a:cxn ang="0">
                          <a:pos x="703" y="289"/>
                        </a:cxn>
                        <a:cxn ang="0">
                          <a:pos x="649" y="227"/>
                        </a:cxn>
                        <a:cxn ang="0">
                          <a:pos x="585" y="166"/>
                        </a:cxn>
                        <a:cxn ang="0">
                          <a:pos x="524" y="123"/>
                        </a:cxn>
                        <a:cxn ang="0">
                          <a:pos x="462" y="85"/>
                        </a:cxn>
                        <a:cxn ang="0">
                          <a:pos x="392" y="55"/>
                        </a:cxn>
                        <a:cxn ang="0">
                          <a:pos x="341" y="45"/>
                        </a:cxn>
                        <a:cxn ang="0">
                          <a:pos x="302" y="43"/>
                        </a:cxn>
                        <a:cxn ang="0">
                          <a:pos x="272" y="43"/>
                        </a:cxn>
                        <a:cxn ang="0">
                          <a:pos x="270" y="33"/>
                        </a:cxn>
                        <a:cxn ang="0">
                          <a:pos x="192" y="31"/>
                        </a:cxn>
                        <a:cxn ang="0">
                          <a:pos x="137" y="34"/>
                        </a:cxn>
                        <a:cxn ang="0">
                          <a:pos x="96" y="39"/>
                        </a:cxn>
                        <a:cxn ang="0">
                          <a:pos x="66" y="55"/>
                        </a:cxn>
                        <a:cxn ang="0">
                          <a:pos x="32" y="78"/>
                        </a:cxn>
                        <a:cxn ang="0">
                          <a:pos x="0" y="111"/>
                        </a:cxn>
                        <a:cxn ang="0">
                          <a:pos x="21" y="75"/>
                        </a:cxn>
                      </a:cxnLst>
                      <a:rect l="0" t="0" r="r" b="b"/>
                      <a:pathLst>
                        <a:path w="901" h="1210">
                          <a:moveTo>
                            <a:pt x="21" y="75"/>
                          </a:moveTo>
                          <a:lnTo>
                            <a:pt x="69" y="28"/>
                          </a:lnTo>
                          <a:lnTo>
                            <a:pt x="99" y="12"/>
                          </a:lnTo>
                          <a:lnTo>
                            <a:pt x="141" y="4"/>
                          </a:lnTo>
                          <a:lnTo>
                            <a:pt x="183" y="4"/>
                          </a:lnTo>
                          <a:lnTo>
                            <a:pt x="197" y="0"/>
                          </a:lnTo>
                          <a:lnTo>
                            <a:pt x="288" y="3"/>
                          </a:lnTo>
                          <a:lnTo>
                            <a:pt x="342" y="36"/>
                          </a:lnTo>
                          <a:cubicBezTo>
                            <a:pt x="360" y="43"/>
                            <a:pt x="372" y="40"/>
                            <a:pt x="393" y="46"/>
                          </a:cubicBezTo>
                          <a:lnTo>
                            <a:pt x="467" y="70"/>
                          </a:lnTo>
                          <a:cubicBezTo>
                            <a:pt x="489" y="78"/>
                            <a:pt x="502" y="84"/>
                            <a:pt x="524" y="96"/>
                          </a:cubicBezTo>
                          <a:cubicBezTo>
                            <a:pt x="546" y="108"/>
                            <a:pt x="575" y="124"/>
                            <a:pt x="599" y="141"/>
                          </a:cubicBezTo>
                          <a:cubicBezTo>
                            <a:pt x="623" y="158"/>
                            <a:pt x="645" y="177"/>
                            <a:pt x="667" y="199"/>
                          </a:cubicBezTo>
                          <a:cubicBezTo>
                            <a:pt x="689" y="222"/>
                            <a:pt x="711" y="248"/>
                            <a:pt x="730" y="272"/>
                          </a:cubicBezTo>
                          <a:cubicBezTo>
                            <a:pt x="748" y="296"/>
                            <a:pt x="764" y="317"/>
                            <a:pt x="779" y="344"/>
                          </a:cubicBezTo>
                          <a:cubicBezTo>
                            <a:pt x="793" y="371"/>
                            <a:pt x="809" y="407"/>
                            <a:pt x="820" y="433"/>
                          </a:cubicBezTo>
                          <a:cubicBezTo>
                            <a:pt x="832" y="459"/>
                            <a:pt x="838" y="479"/>
                            <a:pt x="845" y="500"/>
                          </a:cubicBezTo>
                          <a:cubicBezTo>
                            <a:pt x="852" y="521"/>
                            <a:pt x="858" y="548"/>
                            <a:pt x="861" y="563"/>
                          </a:cubicBezTo>
                          <a:lnTo>
                            <a:pt x="866" y="589"/>
                          </a:lnTo>
                          <a:lnTo>
                            <a:pt x="894" y="823"/>
                          </a:lnTo>
                          <a:lnTo>
                            <a:pt x="897" y="849"/>
                          </a:lnTo>
                          <a:cubicBezTo>
                            <a:pt x="898" y="868"/>
                            <a:pt x="901" y="909"/>
                            <a:pt x="897" y="939"/>
                          </a:cubicBezTo>
                          <a:cubicBezTo>
                            <a:pt x="893" y="969"/>
                            <a:pt x="880" y="1006"/>
                            <a:pt x="870" y="1030"/>
                          </a:cubicBezTo>
                          <a:cubicBezTo>
                            <a:pt x="860" y="1054"/>
                            <a:pt x="851" y="1069"/>
                            <a:pt x="837" y="1086"/>
                          </a:cubicBezTo>
                          <a:cubicBezTo>
                            <a:pt x="823" y="1103"/>
                            <a:pt x="809" y="1119"/>
                            <a:pt x="788" y="1134"/>
                          </a:cubicBezTo>
                          <a:cubicBezTo>
                            <a:pt x="767" y="1149"/>
                            <a:pt x="738" y="1168"/>
                            <a:pt x="713" y="1179"/>
                          </a:cubicBezTo>
                          <a:cubicBezTo>
                            <a:pt x="688" y="1190"/>
                            <a:pt x="663" y="1198"/>
                            <a:pt x="639" y="1203"/>
                          </a:cubicBezTo>
                          <a:cubicBezTo>
                            <a:pt x="615" y="1208"/>
                            <a:pt x="591" y="1209"/>
                            <a:pt x="570" y="1210"/>
                          </a:cubicBezTo>
                          <a:lnTo>
                            <a:pt x="510" y="1210"/>
                          </a:lnTo>
                          <a:lnTo>
                            <a:pt x="203" y="1209"/>
                          </a:lnTo>
                          <a:lnTo>
                            <a:pt x="204" y="969"/>
                          </a:lnTo>
                          <a:lnTo>
                            <a:pt x="281" y="993"/>
                          </a:lnTo>
                          <a:cubicBezTo>
                            <a:pt x="319" y="1003"/>
                            <a:pt x="389" y="1019"/>
                            <a:pt x="431" y="1027"/>
                          </a:cubicBezTo>
                          <a:cubicBezTo>
                            <a:pt x="473" y="1035"/>
                            <a:pt x="501" y="1040"/>
                            <a:pt x="531" y="1041"/>
                          </a:cubicBezTo>
                          <a:cubicBezTo>
                            <a:pt x="561" y="1042"/>
                            <a:pt x="587" y="1039"/>
                            <a:pt x="612" y="1036"/>
                          </a:cubicBezTo>
                          <a:cubicBezTo>
                            <a:pt x="637" y="1033"/>
                            <a:pt x="653" y="1033"/>
                            <a:pt x="681" y="1020"/>
                          </a:cubicBezTo>
                          <a:cubicBezTo>
                            <a:pt x="709" y="1007"/>
                            <a:pt x="751" y="991"/>
                            <a:pt x="779" y="958"/>
                          </a:cubicBezTo>
                          <a:cubicBezTo>
                            <a:pt x="807" y="925"/>
                            <a:pt x="843" y="886"/>
                            <a:pt x="851" y="825"/>
                          </a:cubicBezTo>
                          <a:cubicBezTo>
                            <a:pt x="859" y="764"/>
                            <a:pt x="830" y="637"/>
                            <a:pt x="825" y="591"/>
                          </a:cubicBezTo>
                          <a:lnTo>
                            <a:pt x="819" y="550"/>
                          </a:lnTo>
                          <a:cubicBezTo>
                            <a:pt x="816" y="536"/>
                            <a:pt x="814" y="525"/>
                            <a:pt x="809" y="507"/>
                          </a:cubicBezTo>
                          <a:cubicBezTo>
                            <a:pt x="804" y="489"/>
                            <a:pt x="800" y="464"/>
                            <a:pt x="790" y="439"/>
                          </a:cubicBezTo>
                          <a:cubicBezTo>
                            <a:pt x="780" y="414"/>
                            <a:pt x="763" y="381"/>
                            <a:pt x="748" y="356"/>
                          </a:cubicBezTo>
                          <a:cubicBezTo>
                            <a:pt x="733" y="330"/>
                            <a:pt x="719" y="310"/>
                            <a:pt x="703" y="289"/>
                          </a:cubicBezTo>
                          <a:cubicBezTo>
                            <a:pt x="686" y="268"/>
                            <a:pt x="669" y="247"/>
                            <a:pt x="649" y="227"/>
                          </a:cubicBezTo>
                          <a:cubicBezTo>
                            <a:pt x="629" y="207"/>
                            <a:pt x="606" y="183"/>
                            <a:pt x="585" y="166"/>
                          </a:cubicBezTo>
                          <a:cubicBezTo>
                            <a:pt x="564" y="149"/>
                            <a:pt x="544" y="137"/>
                            <a:pt x="524" y="123"/>
                          </a:cubicBezTo>
                          <a:cubicBezTo>
                            <a:pt x="504" y="109"/>
                            <a:pt x="484" y="96"/>
                            <a:pt x="462" y="85"/>
                          </a:cubicBezTo>
                          <a:cubicBezTo>
                            <a:pt x="440" y="74"/>
                            <a:pt x="412" y="62"/>
                            <a:pt x="392" y="55"/>
                          </a:cubicBezTo>
                          <a:cubicBezTo>
                            <a:pt x="372" y="48"/>
                            <a:pt x="356" y="47"/>
                            <a:pt x="341" y="45"/>
                          </a:cubicBezTo>
                          <a:cubicBezTo>
                            <a:pt x="326" y="43"/>
                            <a:pt x="313" y="43"/>
                            <a:pt x="302" y="43"/>
                          </a:cubicBezTo>
                          <a:lnTo>
                            <a:pt x="272" y="43"/>
                          </a:lnTo>
                          <a:lnTo>
                            <a:pt x="270" y="33"/>
                          </a:lnTo>
                          <a:lnTo>
                            <a:pt x="192" y="31"/>
                          </a:lnTo>
                          <a:lnTo>
                            <a:pt x="137" y="34"/>
                          </a:lnTo>
                          <a:lnTo>
                            <a:pt x="96" y="39"/>
                          </a:lnTo>
                          <a:lnTo>
                            <a:pt x="66" y="55"/>
                          </a:lnTo>
                          <a:lnTo>
                            <a:pt x="32" y="78"/>
                          </a:lnTo>
                          <a:lnTo>
                            <a:pt x="0" y="111"/>
                          </a:lnTo>
                          <a:lnTo>
                            <a:pt x="21" y="75"/>
                          </a:lnTo>
                          <a:close/>
                        </a:path>
                      </a:pathLst>
                    </a:custGeom>
                    <a:solidFill>
                      <a:srgbClr val="D3CE00"/>
                    </a:solidFill>
                    <a:ln w="3240">
                      <a:solidFill>
                        <a:srgbClr val="9966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337" name="Freeform 3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7" y="248"/>
                      <a:ext cx="63" cy="99"/>
                    </a:xfrm>
                    <a:custGeom>
                      <a:avLst/>
                      <a:gdLst/>
                      <a:ahLst/>
                      <a:cxnLst>
                        <a:cxn ang="0">
                          <a:pos x="52" y="32"/>
                        </a:cxn>
                        <a:cxn ang="0">
                          <a:pos x="80" y="17"/>
                        </a:cxn>
                        <a:cxn ang="0">
                          <a:pos x="115" y="11"/>
                        </a:cxn>
                        <a:cxn ang="0">
                          <a:pos x="178" y="8"/>
                        </a:cxn>
                        <a:cxn ang="0">
                          <a:pos x="178" y="0"/>
                        </a:cxn>
                        <a:cxn ang="0">
                          <a:pos x="285" y="2"/>
                        </a:cxn>
                        <a:cxn ang="0">
                          <a:pos x="360" y="9"/>
                        </a:cxn>
                        <a:cxn ang="0">
                          <a:pos x="413" y="21"/>
                        </a:cxn>
                        <a:cxn ang="0">
                          <a:pos x="485" y="47"/>
                        </a:cxn>
                        <a:cxn ang="0">
                          <a:pos x="546" y="77"/>
                        </a:cxn>
                        <a:cxn ang="0">
                          <a:pos x="617" y="125"/>
                        </a:cxn>
                        <a:cxn ang="0">
                          <a:pos x="685" y="186"/>
                        </a:cxn>
                        <a:cxn ang="0">
                          <a:pos x="748" y="261"/>
                        </a:cxn>
                        <a:cxn ang="0">
                          <a:pos x="797" y="336"/>
                        </a:cxn>
                        <a:cxn ang="0">
                          <a:pos x="838" y="428"/>
                        </a:cxn>
                        <a:cxn ang="0">
                          <a:pos x="863" y="498"/>
                        </a:cxn>
                        <a:cxn ang="0">
                          <a:pos x="879" y="563"/>
                        </a:cxn>
                        <a:cxn ang="0">
                          <a:pos x="883" y="588"/>
                        </a:cxn>
                        <a:cxn ang="0">
                          <a:pos x="910" y="836"/>
                        </a:cxn>
                        <a:cxn ang="0">
                          <a:pos x="912" y="860"/>
                        </a:cxn>
                        <a:cxn ang="0">
                          <a:pos x="912" y="944"/>
                        </a:cxn>
                        <a:cxn ang="0">
                          <a:pos x="885" y="1040"/>
                        </a:cxn>
                        <a:cxn ang="0">
                          <a:pos x="849" y="1103"/>
                        </a:cxn>
                        <a:cxn ang="0">
                          <a:pos x="802" y="1155"/>
                        </a:cxn>
                        <a:cxn ang="0">
                          <a:pos x="731" y="1202"/>
                        </a:cxn>
                        <a:cxn ang="0">
                          <a:pos x="659" y="1230"/>
                        </a:cxn>
                        <a:cxn ang="0">
                          <a:pos x="590" y="1248"/>
                        </a:cxn>
                        <a:cxn ang="0">
                          <a:pos x="536" y="1254"/>
                        </a:cxn>
                        <a:cxn ang="0">
                          <a:pos x="404" y="1258"/>
                        </a:cxn>
                        <a:cxn ang="0">
                          <a:pos x="403" y="1211"/>
                        </a:cxn>
                        <a:cxn ang="0">
                          <a:pos x="536" y="1211"/>
                        </a:cxn>
                        <a:cxn ang="0">
                          <a:pos x="586" y="1208"/>
                        </a:cxn>
                        <a:cxn ang="0">
                          <a:pos x="654" y="1194"/>
                        </a:cxn>
                        <a:cxn ang="0">
                          <a:pos x="716" y="1170"/>
                        </a:cxn>
                        <a:cxn ang="0">
                          <a:pos x="781" y="1127"/>
                        </a:cxn>
                        <a:cxn ang="0">
                          <a:pos x="815" y="1091"/>
                        </a:cxn>
                        <a:cxn ang="0">
                          <a:pos x="850" y="1038"/>
                        </a:cxn>
                        <a:cxn ang="0">
                          <a:pos x="880" y="942"/>
                        </a:cxn>
                        <a:cxn ang="0">
                          <a:pos x="881" y="863"/>
                        </a:cxn>
                        <a:cxn ang="0">
                          <a:pos x="879" y="839"/>
                        </a:cxn>
                        <a:cxn ang="0">
                          <a:pos x="852" y="591"/>
                        </a:cxn>
                        <a:cxn ang="0">
                          <a:pos x="846" y="564"/>
                        </a:cxn>
                        <a:cxn ang="0">
                          <a:pos x="831" y="506"/>
                        </a:cxn>
                        <a:cxn ang="0">
                          <a:pos x="808" y="435"/>
                        </a:cxn>
                        <a:cxn ang="0">
                          <a:pos x="766" y="348"/>
                        </a:cxn>
                        <a:cxn ang="0">
                          <a:pos x="721" y="279"/>
                        </a:cxn>
                        <a:cxn ang="0">
                          <a:pos x="667" y="215"/>
                        </a:cxn>
                        <a:cxn ang="0">
                          <a:pos x="601" y="156"/>
                        </a:cxn>
                        <a:cxn ang="0">
                          <a:pos x="535" y="110"/>
                        </a:cxn>
                        <a:cxn ang="0">
                          <a:pos x="468" y="77"/>
                        </a:cxn>
                        <a:cxn ang="0">
                          <a:pos x="405" y="54"/>
                        </a:cxn>
                        <a:cxn ang="0">
                          <a:pos x="349" y="42"/>
                        </a:cxn>
                        <a:cxn ang="0">
                          <a:pos x="285" y="36"/>
                        </a:cxn>
                        <a:cxn ang="0">
                          <a:pos x="262" y="36"/>
                        </a:cxn>
                        <a:cxn ang="0">
                          <a:pos x="262" y="26"/>
                        </a:cxn>
                        <a:cxn ang="0">
                          <a:pos x="217" y="26"/>
                        </a:cxn>
                        <a:cxn ang="0">
                          <a:pos x="151" y="26"/>
                        </a:cxn>
                        <a:cxn ang="0">
                          <a:pos x="115" y="30"/>
                        </a:cxn>
                        <a:cxn ang="0">
                          <a:pos x="84" y="36"/>
                        </a:cxn>
                        <a:cxn ang="0">
                          <a:pos x="59" y="45"/>
                        </a:cxn>
                        <a:cxn ang="0">
                          <a:pos x="0" y="84"/>
                        </a:cxn>
                        <a:cxn ang="0">
                          <a:pos x="52" y="32"/>
                        </a:cxn>
                      </a:cxnLst>
                      <a:rect l="0" t="0" r="r" b="b"/>
                      <a:pathLst>
                        <a:path w="916" h="1258">
                          <a:moveTo>
                            <a:pt x="52" y="32"/>
                          </a:moveTo>
                          <a:lnTo>
                            <a:pt x="80" y="17"/>
                          </a:lnTo>
                          <a:lnTo>
                            <a:pt x="115" y="11"/>
                          </a:lnTo>
                          <a:lnTo>
                            <a:pt x="178" y="8"/>
                          </a:lnTo>
                          <a:lnTo>
                            <a:pt x="178" y="0"/>
                          </a:lnTo>
                          <a:lnTo>
                            <a:pt x="285" y="2"/>
                          </a:lnTo>
                          <a:lnTo>
                            <a:pt x="360" y="9"/>
                          </a:lnTo>
                          <a:cubicBezTo>
                            <a:pt x="381" y="12"/>
                            <a:pt x="392" y="15"/>
                            <a:pt x="413" y="21"/>
                          </a:cubicBezTo>
                          <a:lnTo>
                            <a:pt x="485" y="47"/>
                          </a:lnTo>
                          <a:cubicBezTo>
                            <a:pt x="507" y="56"/>
                            <a:pt x="525" y="64"/>
                            <a:pt x="546" y="77"/>
                          </a:cubicBezTo>
                          <a:cubicBezTo>
                            <a:pt x="568" y="90"/>
                            <a:pt x="594" y="107"/>
                            <a:pt x="617" y="125"/>
                          </a:cubicBezTo>
                          <a:cubicBezTo>
                            <a:pt x="640" y="143"/>
                            <a:pt x="663" y="163"/>
                            <a:pt x="685" y="186"/>
                          </a:cubicBezTo>
                          <a:cubicBezTo>
                            <a:pt x="707" y="209"/>
                            <a:pt x="729" y="236"/>
                            <a:pt x="748" y="261"/>
                          </a:cubicBezTo>
                          <a:cubicBezTo>
                            <a:pt x="766" y="286"/>
                            <a:pt x="782" y="308"/>
                            <a:pt x="797" y="336"/>
                          </a:cubicBezTo>
                          <a:cubicBezTo>
                            <a:pt x="811" y="364"/>
                            <a:pt x="827" y="401"/>
                            <a:pt x="838" y="428"/>
                          </a:cubicBezTo>
                          <a:cubicBezTo>
                            <a:pt x="850" y="455"/>
                            <a:pt x="856" y="476"/>
                            <a:pt x="863" y="498"/>
                          </a:cubicBezTo>
                          <a:cubicBezTo>
                            <a:pt x="870" y="520"/>
                            <a:pt x="875" y="548"/>
                            <a:pt x="879" y="563"/>
                          </a:cubicBezTo>
                          <a:lnTo>
                            <a:pt x="883" y="588"/>
                          </a:lnTo>
                          <a:lnTo>
                            <a:pt x="910" y="836"/>
                          </a:lnTo>
                          <a:lnTo>
                            <a:pt x="912" y="860"/>
                          </a:lnTo>
                          <a:cubicBezTo>
                            <a:pt x="912" y="878"/>
                            <a:pt x="916" y="914"/>
                            <a:pt x="912" y="944"/>
                          </a:cubicBezTo>
                          <a:cubicBezTo>
                            <a:pt x="907" y="974"/>
                            <a:pt x="896" y="1014"/>
                            <a:pt x="885" y="1040"/>
                          </a:cubicBezTo>
                          <a:cubicBezTo>
                            <a:pt x="875" y="1066"/>
                            <a:pt x="863" y="1084"/>
                            <a:pt x="849" y="1103"/>
                          </a:cubicBezTo>
                          <a:cubicBezTo>
                            <a:pt x="835" y="1122"/>
                            <a:pt x="821" y="1138"/>
                            <a:pt x="802" y="1155"/>
                          </a:cubicBezTo>
                          <a:cubicBezTo>
                            <a:pt x="783" y="1172"/>
                            <a:pt x="755" y="1190"/>
                            <a:pt x="731" y="1202"/>
                          </a:cubicBezTo>
                          <a:cubicBezTo>
                            <a:pt x="708" y="1214"/>
                            <a:pt x="682" y="1222"/>
                            <a:pt x="659" y="1230"/>
                          </a:cubicBezTo>
                          <a:cubicBezTo>
                            <a:pt x="636" y="1238"/>
                            <a:pt x="610" y="1244"/>
                            <a:pt x="590" y="1248"/>
                          </a:cubicBezTo>
                          <a:lnTo>
                            <a:pt x="536" y="1254"/>
                          </a:lnTo>
                          <a:lnTo>
                            <a:pt x="404" y="1258"/>
                          </a:lnTo>
                          <a:lnTo>
                            <a:pt x="403" y="1211"/>
                          </a:lnTo>
                          <a:lnTo>
                            <a:pt x="536" y="1211"/>
                          </a:lnTo>
                          <a:lnTo>
                            <a:pt x="586" y="1208"/>
                          </a:lnTo>
                          <a:cubicBezTo>
                            <a:pt x="605" y="1205"/>
                            <a:pt x="632" y="1200"/>
                            <a:pt x="654" y="1194"/>
                          </a:cubicBezTo>
                          <a:cubicBezTo>
                            <a:pt x="675" y="1188"/>
                            <a:pt x="695" y="1181"/>
                            <a:pt x="716" y="1170"/>
                          </a:cubicBezTo>
                          <a:cubicBezTo>
                            <a:pt x="736" y="1159"/>
                            <a:pt x="764" y="1140"/>
                            <a:pt x="781" y="1127"/>
                          </a:cubicBezTo>
                          <a:cubicBezTo>
                            <a:pt x="797" y="1114"/>
                            <a:pt x="804" y="1106"/>
                            <a:pt x="815" y="1091"/>
                          </a:cubicBezTo>
                          <a:cubicBezTo>
                            <a:pt x="826" y="1076"/>
                            <a:pt x="839" y="1063"/>
                            <a:pt x="850" y="1038"/>
                          </a:cubicBezTo>
                          <a:cubicBezTo>
                            <a:pt x="860" y="1013"/>
                            <a:pt x="875" y="971"/>
                            <a:pt x="880" y="942"/>
                          </a:cubicBezTo>
                          <a:cubicBezTo>
                            <a:pt x="885" y="913"/>
                            <a:pt x="881" y="880"/>
                            <a:pt x="881" y="863"/>
                          </a:cubicBezTo>
                          <a:lnTo>
                            <a:pt x="879" y="839"/>
                          </a:lnTo>
                          <a:lnTo>
                            <a:pt x="852" y="591"/>
                          </a:lnTo>
                          <a:lnTo>
                            <a:pt x="846" y="564"/>
                          </a:lnTo>
                          <a:cubicBezTo>
                            <a:pt x="843" y="550"/>
                            <a:pt x="838" y="527"/>
                            <a:pt x="831" y="506"/>
                          </a:cubicBezTo>
                          <a:cubicBezTo>
                            <a:pt x="825" y="485"/>
                            <a:pt x="819" y="461"/>
                            <a:pt x="808" y="435"/>
                          </a:cubicBezTo>
                          <a:cubicBezTo>
                            <a:pt x="797" y="409"/>
                            <a:pt x="781" y="374"/>
                            <a:pt x="766" y="348"/>
                          </a:cubicBezTo>
                          <a:cubicBezTo>
                            <a:pt x="751" y="322"/>
                            <a:pt x="737" y="301"/>
                            <a:pt x="721" y="279"/>
                          </a:cubicBezTo>
                          <a:cubicBezTo>
                            <a:pt x="704" y="257"/>
                            <a:pt x="687" y="235"/>
                            <a:pt x="667" y="215"/>
                          </a:cubicBezTo>
                          <a:cubicBezTo>
                            <a:pt x="647" y="195"/>
                            <a:pt x="623" y="173"/>
                            <a:pt x="601" y="156"/>
                          </a:cubicBezTo>
                          <a:cubicBezTo>
                            <a:pt x="580" y="139"/>
                            <a:pt x="558" y="123"/>
                            <a:pt x="535" y="110"/>
                          </a:cubicBezTo>
                          <a:cubicBezTo>
                            <a:pt x="512" y="97"/>
                            <a:pt x="490" y="86"/>
                            <a:pt x="468" y="77"/>
                          </a:cubicBezTo>
                          <a:cubicBezTo>
                            <a:pt x="446" y="68"/>
                            <a:pt x="425" y="60"/>
                            <a:pt x="405" y="54"/>
                          </a:cubicBezTo>
                          <a:cubicBezTo>
                            <a:pt x="385" y="48"/>
                            <a:pt x="370" y="45"/>
                            <a:pt x="349" y="42"/>
                          </a:cubicBezTo>
                          <a:cubicBezTo>
                            <a:pt x="329" y="39"/>
                            <a:pt x="299" y="37"/>
                            <a:pt x="285" y="36"/>
                          </a:cubicBezTo>
                          <a:lnTo>
                            <a:pt x="262" y="36"/>
                          </a:lnTo>
                          <a:lnTo>
                            <a:pt x="262" y="26"/>
                          </a:lnTo>
                          <a:lnTo>
                            <a:pt x="217" y="26"/>
                          </a:lnTo>
                          <a:lnTo>
                            <a:pt x="151" y="26"/>
                          </a:lnTo>
                          <a:lnTo>
                            <a:pt x="115" y="30"/>
                          </a:lnTo>
                          <a:lnTo>
                            <a:pt x="84" y="36"/>
                          </a:lnTo>
                          <a:lnTo>
                            <a:pt x="59" y="45"/>
                          </a:lnTo>
                          <a:lnTo>
                            <a:pt x="0" y="84"/>
                          </a:lnTo>
                          <a:lnTo>
                            <a:pt x="52" y="32"/>
                          </a:lnTo>
                          <a:close/>
                        </a:path>
                      </a:pathLst>
                    </a:custGeom>
                    <a:solidFill>
                      <a:srgbClr val="FFFF7D"/>
                    </a:solidFill>
                    <a:ln w="3240">
                      <a:solidFill>
                        <a:srgbClr val="FFCC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grpSp>
                  <p:nvGrpSpPr>
                    <p:cNvPr id="2257" name="Group 31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55" y="249"/>
                      <a:ext cx="54" cy="160"/>
                      <a:chOff x="255" y="249"/>
                      <a:chExt cx="54" cy="160"/>
                    </a:xfrm>
                  </p:grpSpPr>
                  <p:sp>
                    <p:nvSpPr>
                      <p:cNvPr id="1339" name="Line 315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310" y="249"/>
                        <a:ext cx="1" cy="1"/>
                      </a:xfrm>
                      <a:prstGeom prst="line">
                        <a:avLst/>
                      </a:prstGeom>
                      <a:noFill/>
                      <a:ln w="9360">
                        <a:solidFill>
                          <a:srgbClr val="0000FF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40" name="Freeform 31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71" y="377"/>
                        <a:ext cx="19" cy="3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2" y="9"/>
                          </a:cxn>
                          <a:cxn ang="0">
                            <a:pos x="92" y="14"/>
                          </a:cxn>
                          <a:cxn ang="0">
                            <a:pos x="184" y="21"/>
                          </a:cxn>
                          <a:cxn ang="0">
                            <a:pos x="265" y="15"/>
                          </a:cxn>
                          <a:cxn ang="0">
                            <a:pos x="334" y="0"/>
                          </a:cxn>
                          <a:cxn ang="0">
                            <a:pos x="355" y="24"/>
                          </a:cxn>
                          <a:cxn ang="0">
                            <a:pos x="361" y="213"/>
                          </a:cxn>
                          <a:cxn ang="0">
                            <a:pos x="331" y="381"/>
                          </a:cxn>
                          <a:cxn ang="0">
                            <a:pos x="305" y="404"/>
                          </a:cxn>
                          <a:cxn ang="0">
                            <a:pos x="190" y="435"/>
                          </a:cxn>
                          <a:cxn ang="0">
                            <a:pos x="53" y="404"/>
                          </a:cxn>
                          <a:cxn ang="0">
                            <a:pos x="19" y="372"/>
                          </a:cxn>
                          <a:cxn ang="0">
                            <a:pos x="1" y="210"/>
                          </a:cxn>
                          <a:cxn ang="0">
                            <a:pos x="13" y="33"/>
                          </a:cxn>
                          <a:cxn ang="0">
                            <a:pos x="22" y="9"/>
                          </a:cxn>
                        </a:cxnLst>
                        <a:rect l="0" t="0" r="r" b="b"/>
                        <a:pathLst>
                          <a:path w="365" h="435">
                            <a:moveTo>
                              <a:pt x="22" y="9"/>
                            </a:moveTo>
                            <a:lnTo>
                              <a:pt x="92" y="14"/>
                            </a:lnTo>
                            <a:cubicBezTo>
                              <a:pt x="119" y="16"/>
                              <a:pt x="155" y="21"/>
                              <a:pt x="184" y="21"/>
                            </a:cubicBezTo>
                            <a:cubicBezTo>
                              <a:pt x="213" y="21"/>
                              <a:pt x="240" y="18"/>
                              <a:pt x="265" y="15"/>
                            </a:cubicBezTo>
                            <a:lnTo>
                              <a:pt x="334" y="0"/>
                            </a:lnTo>
                            <a:lnTo>
                              <a:pt x="355" y="24"/>
                            </a:lnTo>
                            <a:cubicBezTo>
                              <a:pt x="359" y="59"/>
                              <a:pt x="365" y="153"/>
                              <a:pt x="361" y="213"/>
                            </a:cubicBezTo>
                            <a:cubicBezTo>
                              <a:pt x="357" y="273"/>
                              <a:pt x="340" y="349"/>
                              <a:pt x="331" y="381"/>
                            </a:cubicBezTo>
                            <a:lnTo>
                              <a:pt x="305" y="404"/>
                            </a:lnTo>
                            <a:cubicBezTo>
                              <a:pt x="282" y="413"/>
                              <a:pt x="232" y="435"/>
                              <a:pt x="190" y="435"/>
                            </a:cubicBezTo>
                            <a:cubicBezTo>
                              <a:pt x="148" y="435"/>
                              <a:pt x="82" y="415"/>
                              <a:pt x="53" y="404"/>
                            </a:cubicBezTo>
                            <a:lnTo>
                              <a:pt x="19" y="372"/>
                            </a:lnTo>
                            <a:cubicBezTo>
                              <a:pt x="10" y="340"/>
                              <a:pt x="2" y="266"/>
                              <a:pt x="1" y="210"/>
                            </a:cubicBezTo>
                            <a:cubicBezTo>
                              <a:pt x="0" y="154"/>
                              <a:pt x="10" y="66"/>
                              <a:pt x="13" y="33"/>
                            </a:cubicBezTo>
                            <a:lnTo>
                              <a:pt x="22" y="9"/>
                            </a:lnTo>
                            <a:close/>
                          </a:path>
                        </a:pathLst>
                      </a:custGeom>
                      <a:blipFill dpi="0" rotWithShape="0">
                        <a:blip r:embed="rId19" cstate="print"/>
                        <a:srcRect/>
                        <a:tile tx="0" ty="0" sx="100000" sy="100000" flip="none" algn="tl"/>
                      </a:blipFill>
                      <a:ln w="3240">
                        <a:solidFill>
                          <a:srgbClr val="FFD41B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grpSp>
                    <p:nvGrpSpPr>
                      <p:cNvPr id="2260" name="Group 31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71" y="358"/>
                        <a:ext cx="17" cy="22"/>
                        <a:chOff x="271" y="358"/>
                        <a:chExt cx="17" cy="22"/>
                      </a:xfrm>
                    </p:grpSpPr>
                    <p:grpSp>
                      <p:nvGrpSpPr>
                        <p:cNvPr id="2276" name="Group 31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74" y="358"/>
                          <a:ext cx="11" cy="17"/>
                          <a:chOff x="274" y="358"/>
                          <a:chExt cx="11" cy="17"/>
                        </a:xfrm>
                      </p:grpSpPr>
                      <p:sp>
                        <p:nvSpPr>
                          <p:cNvPr id="1343" name="Freeform 319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>
                            <a:off x="276" y="358"/>
                            <a:ext cx="10" cy="6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52" y="0"/>
                              </a:cxn>
                              <a:cxn ang="0">
                                <a:pos x="70" y="12"/>
                              </a:cxn>
                              <a:cxn ang="0">
                                <a:pos x="110" y="16"/>
                              </a:cxn>
                              <a:cxn ang="0">
                                <a:pos x="128" y="0"/>
                              </a:cxn>
                              <a:cxn ang="0">
                                <a:pos x="172" y="38"/>
                              </a:cxn>
                              <a:cxn ang="0">
                                <a:pos x="164" y="108"/>
                              </a:cxn>
                              <a:cxn ang="0">
                                <a:pos x="118" y="194"/>
                              </a:cxn>
                              <a:cxn ang="0">
                                <a:pos x="76" y="204"/>
                              </a:cxn>
                              <a:cxn ang="0">
                                <a:pos x="42" y="190"/>
                              </a:cxn>
                              <a:cxn ang="0">
                                <a:pos x="0" y="98"/>
                              </a:cxn>
                              <a:cxn ang="0">
                                <a:pos x="6" y="28"/>
                              </a:cxn>
                              <a:cxn ang="0">
                                <a:pos x="52" y="0"/>
                              </a:cxn>
                            </a:cxnLst>
                            <a:rect l="0" t="0" r="r" b="b"/>
                            <a:pathLst>
                              <a:path w="172" h="204">
                                <a:moveTo>
                                  <a:pt x="52" y="0"/>
                                </a:moveTo>
                                <a:lnTo>
                                  <a:pt x="70" y="12"/>
                                </a:lnTo>
                                <a:lnTo>
                                  <a:pt x="110" y="16"/>
                                </a:lnTo>
                                <a:lnTo>
                                  <a:pt x="128" y="0"/>
                                </a:lnTo>
                                <a:lnTo>
                                  <a:pt x="172" y="38"/>
                                </a:lnTo>
                                <a:lnTo>
                                  <a:pt x="164" y="108"/>
                                </a:lnTo>
                                <a:lnTo>
                                  <a:pt x="118" y="194"/>
                                </a:lnTo>
                                <a:lnTo>
                                  <a:pt x="76" y="204"/>
                                </a:lnTo>
                                <a:lnTo>
                                  <a:pt x="42" y="190"/>
                                </a:lnTo>
                                <a:lnTo>
                                  <a:pt x="0" y="98"/>
                                </a:lnTo>
                                <a:lnTo>
                                  <a:pt x="6" y="28"/>
                                </a:lnTo>
                                <a:lnTo>
                                  <a:pt x="52" y="0"/>
                                </a:lnTo>
                                <a:close/>
                              </a:path>
                            </a:pathLst>
                          </a:custGeom>
                          <a:blipFill dpi="0" rotWithShape="0">
                            <a:blip r:embed="rId20" cstate="print"/>
                            <a:srcRect/>
                            <a:tile tx="0" ty="0" sx="100000" sy="100000" flip="none" algn="tl"/>
                          </a:blipFill>
                          <a:ln w="3240">
                            <a:solidFill>
                              <a:srgbClr val="BEB9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344" name="Freeform 320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>
                            <a:off x="274" y="364"/>
                            <a:ext cx="11" cy="1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74" y="0"/>
                              </a:cxn>
                              <a:cxn ang="0">
                                <a:pos x="50" y="116"/>
                              </a:cxn>
                              <a:cxn ang="0">
                                <a:pos x="15" y="204"/>
                              </a:cxn>
                              <a:cxn ang="0">
                                <a:pos x="0" y="366"/>
                              </a:cxn>
                              <a:cxn ang="0">
                                <a:pos x="24" y="380"/>
                              </a:cxn>
                              <a:cxn ang="0">
                                <a:pos x="100" y="394"/>
                              </a:cxn>
                              <a:cxn ang="0">
                                <a:pos x="176" y="388"/>
                              </a:cxn>
                              <a:cxn ang="0">
                                <a:pos x="194" y="378"/>
                              </a:cxn>
                              <a:cxn ang="0">
                                <a:pos x="196" y="216"/>
                              </a:cxn>
                              <a:cxn ang="0">
                                <a:pos x="166" y="118"/>
                              </a:cxn>
                              <a:cxn ang="0">
                                <a:pos x="152" y="2"/>
                              </a:cxn>
                              <a:cxn ang="0">
                                <a:pos x="112" y="12"/>
                              </a:cxn>
                              <a:cxn ang="0">
                                <a:pos x="74" y="0"/>
                              </a:cxn>
                            </a:cxnLst>
                            <a:rect l="0" t="0" r="r" b="b"/>
                            <a:pathLst>
                              <a:path w="196" h="395">
                                <a:moveTo>
                                  <a:pt x="74" y="0"/>
                                </a:moveTo>
                                <a:lnTo>
                                  <a:pt x="50" y="116"/>
                                </a:lnTo>
                                <a:lnTo>
                                  <a:pt x="15" y="204"/>
                                </a:lnTo>
                                <a:lnTo>
                                  <a:pt x="0" y="366"/>
                                </a:lnTo>
                                <a:lnTo>
                                  <a:pt x="24" y="380"/>
                                </a:lnTo>
                                <a:cubicBezTo>
                                  <a:pt x="41" y="385"/>
                                  <a:pt x="75" y="393"/>
                                  <a:pt x="100" y="394"/>
                                </a:cubicBezTo>
                                <a:cubicBezTo>
                                  <a:pt x="125" y="395"/>
                                  <a:pt x="160" y="391"/>
                                  <a:pt x="176" y="388"/>
                                </a:cubicBezTo>
                                <a:lnTo>
                                  <a:pt x="194" y="378"/>
                                </a:lnTo>
                                <a:lnTo>
                                  <a:pt x="196" y="216"/>
                                </a:lnTo>
                                <a:lnTo>
                                  <a:pt x="166" y="118"/>
                                </a:lnTo>
                                <a:lnTo>
                                  <a:pt x="152" y="2"/>
                                </a:lnTo>
                                <a:lnTo>
                                  <a:pt x="112" y="12"/>
                                </a:lnTo>
                                <a:lnTo>
                                  <a:pt x="74" y="0"/>
                                </a:lnTo>
                                <a:close/>
                              </a:path>
                            </a:pathLst>
                          </a:custGeom>
                          <a:blipFill dpi="0" rotWithShape="0">
                            <a:blip r:embed="rId21" cstate="print"/>
                            <a:srcRect/>
                            <a:tile tx="0" ty="0" sx="100000" sy="100000" flip="none" algn="tl"/>
                          </a:blipFill>
                          <a:ln w="3240">
                            <a:solidFill>
                              <a:srgbClr val="BEB9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</p:grpSp>
                    <p:sp>
                      <p:nvSpPr>
                        <p:cNvPr id="1345" name="Freeform 32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21480000">
                          <a:off x="271" y="375"/>
                          <a:ext cx="18" cy="6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14" y="56"/>
                            </a:cxn>
                            <a:cxn ang="0">
                              <a:pos x="56" y="10"/>
                            </a:cxn>
                            <a:cxn ang="0">
                              <a:pos x="68" y="0"/>
                            </a:cxn>
                            <a:cxn ang="0">
                              <a:pos x="266" y="8"/>
                            </a:cxn>
                            <a:cxn ang="0">
                              <a:pos x="278" y="20"/>
                            </a:cxn>
                            <a:cxn ang="0">
                              <a:pos x="314" y="64"/>
                            </a:cxn>
                            <a:cxn ang="0">
                              <a:pos x="316" y="124"/>
                            </a:cxn>
                            <a:cxn ang="0">
                              <a:pos x="316" y="144"/>
                            </a:cxn>
                            <a:cxn ang="0">
                              <a:pos x="294" y="148"/>
                            </a:cxn>
                            <a:cxn ang="0">
                              <a:pos x="152" y="180"/>
                            </a:cxn>
                            <a:cxn ang="0">
                              <a:pos x="18" y="136"/>
                            </a:cxn>
                            <a:cxn ang="0">
                              <a:pos x="0" y="132"/>
                            </a:cxn>
                            <a:cxn ang="0">
                              <a:pos x="6" y="110"/>
                            </a:cxn>
                            <a:cxn ang="0">
                              <a:pos x="14" y="56"/>
                            </a:cxn>
                          </a:cxnLst>
                          <a:rect l="0" t="0" r="r" b="b"/>
                          <a:pathLst>
                            <a:path w="320" h="182">
                              <a:moveTo>
                                <a:pt x="14" y="56"/>
                              </a:moveTo>
                              <a:cubicBezTo>
                                <a:pt x="22" y="39"/>
                                <a:pt x="47" y="19"/>
                                <a:pt x="56" y="10"/>
                              </a:cubicBezTo>
                              <a:lnTo>
                                <a:pt x="68" y="0"/>
                              </a:lnTo>
                              <a:lnTo>
                                <a:pt x="266" y="8"/>
                              </a:lnTo>
                              <a:lnTo>
                                <a:pt x="278" y="20"/>
                              </a:lnTo>
                              <a:cubicBezTo>
                                <a:pt x="286" y="29"/>
                                <a:pt x="308" y="47"/>
                                <a:pt x="314" y="64"/>
                              </a:cubicBezTo>
                              <a:cubicBezTo>
                                <a:pt x="320" y="81"/>
                                <a:pt x="316" y="111"/>
                                <a:pt x="316" y="124"/>
                              </a:cubicBezTo>
                              <a:lnTo>
                                <a:pt x="316" y="144"/>
                              </a:lnTo>
                              <a:lnTo>
                                <a:pt x="294" y="148"/>
                              </a:lnTo>
                              <a:cubicBezTo>
                                <a:pt x="267" y="154"/>
                                <a:pt x="198" y="182"/>
                                <a:pt x="152" y="180"/>
                              </a:cubicBezTo>
                              <a:cubicBezTo>
                                <a:pt x="106" y="178"/>
                                <a:pt x="43" y="144"/>
                                <a:pt x="18" y="136"/>
                              </a:cubicBezTo>
                              <a:lnTo>
                                <a:pt x="0" y="132"/>
                              </a:lnTo>
                              <a:lnTo>
                                <a:pt x="6" y="110"/>
                              </a:lnTo>
                              <a:cubicBezTo>
                                <a:pt x="8" y="97"/>
                                <a:pt x="6" y="73"/>
                                <a:pt x="14" y="56"/>
                              </a:cubicBezTo>
                              <a:close/>
                            </a:path>
                          </a:pathLst>
                        </a:custGeom>
                        <a:blipFill dpi="0" rotWithShape="0">
                          <a:blip r:embed="rId22" cstate="print"/>
                          <a:srcRect/>
                          <a:tile tx="0" ty="0" sx="100000" sy="100000" flip="none" algn="tl"/>
                        </a:blipFill>
                        <a:ln w="3240">
                          <a:solidFill>
                            <a:srgbClr val="BEB9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</p:grpSp>
                  <p:grpSp>
                    <p:nvGrpSpPr>
                      <p:cNvPr id="2261" name="Group 32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55" y="249"/>
                        <a:ext cx="27" cy="50"/>
                        <a:chOff x="255" y="249"/>
                        <a:chExt cx="27" cy="50"/>
                      </a:xfrm>
                    </p:grpSpPr>
                    <p:sp>
                      <p:nvSpPr>
                        <p:cNvPr id="1347" name="Freeform 32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68" y="288"/>
                          <a:ext cx="16" cy="13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14" y="4"/>
                            </a:cxn>
                            <a:cxn ang="0">
                              <a:pos x="2" y="32"/>
                            </a:cxn>
                            <a:cxn ang="0">
                              <a:pos x="0" y="53"/>
                            </a:cxn>
                            <a:cxn ang="0">
                              <a:pos x="6" y="83"/>
                            </a:cxn>
                            <a:cxn ang="0">
                              <a:pos x="18" y="110"/>
                            </a:cxn>
                            <a:cxn ang="0">
                              <a:pos x="40" y="136"/>
                            </a:cxn>
                            <a:cxn ang="0">
                              <a:pos x="75" y="155"/>
                            </a:cxn>
                            <a:cxn ang="0">
                              <a:pos x="120" y="167"/>
                            </a:cxn>
                            <a:cxn ang="0">
                              <a:pos x="186" y="158"/>
                            </a:cxn>
                            <a:cxn ang="0">
                              <a:pos x="221" y="118"/>
                            </a:cxn>
                            <a:cxn ang="0">
                              <a:pos x="229" y="79"/>
                            </a:cxn>
                            <a:cxn ang="0">
                              <a:pos x="220" y="53"/>
                            </a:cxn>
                            <a:cxn ang="0">
                              <a:pos x="203" y="25"/>
                            </a:cxn>
                            <a:cxn ang="0">
                              <a:pos x="187" y="11"/>
                            </a:cxn>
                            <a:cxn ang="0">
                              <a:pos x="188" y="1"/>
                            </a:cxn>
                            <a:cxn ang="0">
                              <a:pos x="139" y="17"/>
                            </a:cxn>
                            <a:cxn ang="0">
                              <a:pos x="141" y="25"/>
                            </a:cxn>
                            <a:cxn ang="0">
                              <a:pos x="157" y="44"/>
                            </a:cxn>
                            <a:cxn ang="0">
                              <a:pos x="171" y="64"/>
                            </a:cxn>
                            <a:cxn ang="0">
                              <a:pos x="172" y="94"/>
                            </a:cxn>
                            <a:cxn ang="0">
                              <a:pos x="156" y="110"/>
                            </a:cxn>
                            <a:cxn ang="0">
                              <a:pos x="127" y="110"/>
                            </a:cxn>
                            <a:cxn ang="0">
                              <a:pos x="103" y="106"/>
                            </a:cxn>
                            <a:cxn ang="0">
                              <a:pos x="76" y="86"/>
                            </a:cxn>
                            <a:cxn ang="0">
                              <a:pos x="63" y="53"/>
                            </a:cxn>
                            <a:cxn ang="0">
                              <a:pos x="61" y="50"/>
                            </a:cxn>
                            <a:cxn ang="0">
                              <a:pos x="38" y="43"/>
                            </a:cxn>
                            <a:cxn ang="0">
                              <a:pos x="23" y="29"/>
                            </a:cxn>
                            <a:cxn ang="0">
                              <a:pos x="14" y="4"/>
                            </a:cxn>
                          </a:cxnLst>
                          <a:rect l="0" t="0" r="r" b="b"/>
                          <a:pathLst>
                            <a:path w="229" h="167">
                              <a:moveTo>
                                <a:pt x="14" y="4"/>
                              </a:moveTo>
                              <a:lnTo>
                                <a:pt x="2" y="32"/>
                              </a:lnTo>
                              <a:lnTo>
                                <a:pt x="0" y="53"/>
                              </a:lnTo>
                              <a:cubicBezTo>
                                <a:pt x="1" y="61"/>
                                <a:pt x="3" y="74"/>
                                <a:pt x="6" y="83"/>
                              </a:cubicBezTo>
                              <a:cubicBezTo>
                                <a:pt x="9" y="92"/>
                                <a:pt x="12" y="101"/>
                                <a:pt x="18" y="110"/>
                              </a:cubicBezTo>
                              <a:cubicBezTo>
                                <a:pt x="24" y="119"/>
                                <a:pt x="30" y="129"/>
                                <a:pt x="40" y="136"/>
                              </a:cubicBezTo>
                              <a:cubicBezTo>
                                <a:pt x="50" y="143"/>
                                <a:pt x="62" y="150"/>
                                <a:pt x="75" y="155"/>
                              </a:cubicBezTo>
                              <a:cubicBezTo>
                                <a:pt x="88" y="160"/>
                                <a:pt x="102" y="167"/>
                                <a:pt x="120" y="167"/>
                              </a:cubicBezTo>
                              <a:cubicBezTo>
                                <a:pt x="138" y="167"/>
                                <a:pt x="169" y="166"/>
                                <a:pt x="186" y="158"/>
                              </a:cubicBezTo>
                              <a:cubicBezTo>
                                <a:pt x="203" y="150"/>
                                <a:pt x="214" y="131"/>
                                <a:pt x="221" y="118"/>
                              </a:cubicBezTo>
                              <a:cubicBezTo>
                                <a:pt x="228" y="105"/>
                                <a:pt x="229" y="90"/>
                                <a:pt x="229" y="79"/>
                              </a:cubicBezTo>
                              <a:cubicBezTo>
                                <a:pt x="229" y="68"/>
                                <a:pt x="224" y="62"/>
                                <a:pt x="220" y="53"/>
                              </a:cubicBezTo>
                              <a:cubicBezTo>
                                <a:pt x="216" y="44"/>
                                <a:pt x="208" y="32"/>
                                <a:pt x="203" y="25"/>
                              </a:cubicBezTo>
                              <a:cubicBezTo>
                                <a:pt x="198" y="18"/>
                                <a:pt x="190" y="15"/>
                                <a:pt x="187" y="11"/>
                              </a:cubicBezTo>
                              <a:cubicBezTo>
                                <a:pt x="184" y="7"/>
                                <a:pt x="196" y="0"/>
                                <a:pt x="188" y="1"/>
                              </a:cubicBezTo>
                              <a:lnTo>
                                <a:pt x="139" y="17"/>
                              </a:lnTo>
                              <a:lnTo>
                                <a:pt x="141" y="25"/>
                              </a:lnTo>
                              <a:cubicBezTo>
                                <a:pt x="144" y="29"/>
                                <a:pt x="152" y="38"/>
                                <a:pt x="157" y="44"/>
                              </a:cubicBezTo>
                              <a:cubicBezTo>
                                <a:pt x="162" y="50"/>
                                <a:pt x="168" y="56"/>
                                <a:pt x="171" y="64"/>
                              </a:cubicBezTo>
                              <a:cubicBezTo>
                                <a:pt x="174" y="72"/>
                                <a:pt x="175" y="86"/>
                                <a:pt x="172" y="94"/>
                              </a:cubicBezTo>
                              <a:cubicBezTo>
                                <a:pt x="169" y="102"/>
                                <a:pt x="163" y="107"/>
                                <a:pt x="156" y="110"/>
                              </a:cubicBezTo>
                              <a:cubicBezTo>
                                <a:pt x="149" y="113"/>
                                <a:pt x="136" y="111"/>
                                <a:pt x="127" y="110"/>
                              </a:cubicBezTo>
                              <a:cubicBezTo>
                                <a:pt x="118" y="109"/>
                                <a:pt x="111" y="110"/>
                                <a:pt x="103" y="106"/>
                              </a:cubicBezTo>
                              <a:cubicBezTo>
                                <a:pt x="95" y="102"/>
                                <a:pt x="83" y="95"/>
                                <a:pt x="76" y="86"/>
                              </a:cubicBezTo>
                              <a:cubicBezTo>
                                <a:pt x="69" y="77"/>
                                <a:pt x="65" y="59"/>
                                <a:pt x="63" y="53"/>
                              </a:cubicBezTo>
                              <a:lnTo>
                                <a:pt x="61" y="50"/>
                              </a:lnTo>
                              <a:lnTo>
                                <a:pt x="38" y="43"/>
                              </a:lnTo>
                              <a:lnTo>
                                <a:pt x="23" y="29"/>
                              </a:lnTo>
                              <a:lnTo>
                                <a:pt x="14" y="4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BAB600"/>
                            </a:gs>
                            <a:gs pos="50000">
                              <a:srgbClr val="FFFF00"/>
                            </a:gs>
                            <a:gs pos="100000">
                              <a:srgbClr val="BAB6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BEB900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grpSp>
                      <p:nvGrpSpPr>
                        <p:cNvPr id="2266" name="Group 324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55" y="249"/>
                          <a:ext cx="26" cy="42"/>
                          <a:chOff x="255" y="249"/>
                          <a:chExt cx="26" cy="42"/>
                        </a:xfrm>
                      </p:grpSpPr>
                      <p:sp>
                        <p:nvSpPr>
                          <p:cNvPr id="1349" name="Freeform 325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256" y="249"/>
                            <a:ext cx="7" cy="1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45" y="89"/>
                              </a:cxn>
                              <a:cxn ang="0">
                                <a:pos x="25" y="76"/>
                              </a:cxn>
                              <a:cxn ang="0">
                                <a:pos x="4" y="62"/>
                              </a:cxn>
                              <a:cxn ang="0">
                                <a:pos x="0" y="35"/>
                              </a:cxn>
                              <a:cxn ang="0">
                                <a:pos x="3" y="24"/>
                              </a:cxn>
                              <a:cxn ang="0">
                                <a:pos x="11" y="17"/>
                              </a:cxn>
                              <a:cxn ang="0">
                                <a:pos x="44" y="3"/>
                              </a:cxn>
                              <a:cxn ang="0">
                                <a:pos x="80" y="2"/>
                              </a:cxn>
                              <a:cxn ang="0">
                                <a:pos x="92" y="11"/>
                              </a:cxn>
                              <a:cxn ang="0">
                                <a:pos x="98" y="34"/>
                              </a:cxn>
                              <a:cxn ang="0">
                                <a:pos x="102" y="65"/>
                              </a:cxn>
                              <a:cxn ang="0">
                                <a:pos x="105" y="100"/>
                              </a:cxn>
                              <a:cxn ang="0">
                                <a:pos x="102" y="138"/>
                              </a:cxn>
                              <a:cxn ang="0">
                                <a:pos x="93" y="127"/>
                              </a:cxn>
                              <a:cxn ang="0">
                                <a:pos x="79" y="116"/>
                              </a:cxn>
                              <a:cxn ang="0">
                                <a:pos x="63" y="101"/>
                              </a:cxn>
                              <a:cxn ang="0">
                                <a:pos x="45" y="89"/>
                              </a:cxn>
                            </a:cxnLst>
                            <a:rect l="0" t="0" r="r" b="b"/>
                            <a:pathLst>
                              <a:path w="105" h="138">
                                <a:moveTo>
                                  <a:pt x="45" y="89"/>
                                </a:moveTo>
                                <a:lnTo>
                                  <a:pt x="25" y="76"/>
                                </a:lnTo>
                                <a:cubicBezTo>
                                  <a:pt x="18" y="72"/>
                                  <a:pt x="8" y="69"/>
                                  <a:pt x="4" y="62"/>
                                </a:cubicBezTo>
                                <a:lnTo>
                                  <a:pt x="0" y="35"/>
                                </a:lnTo>
                                <a:cubicBezTo>
                                  <a:pt x="0" y="29"/>
                                  <a:pt x="2" y="27"/>
                                  <a:pt x="3" y="24"/>
                                </a:cubicBezTo>
                                <a:lnTo>
                                  <a:pt x="11" y="17"/>
                                </a:lnTo>
                                <a:cubicBezTo>
                                  <a:pt x="19" y="13"/>
                                  <a:pt x="32" y="5"/>
                                  <a:pt x="44" y="3"/>
                                </a:cubicBezTo>
                                <a:cubicBezTo>
                                  <a:pt x="55" y="0"/>
                                  <a:pt x="71" y="1"/>
                                  <a:pt x="80" y="2"/>
                                </a:cubicBezTo>
                                <a:cubicBezTo>
                                  <a:pt x="88" y="4"/>
                                  <a:pt x="90" y="7"/>
                                  <a:pt x="92" y="11"/>
                                </a:cubicBezTo>
                                <a:cubicBezTo>
                                  <a:pt x="95" y="17"/>
                                  <a:pt x="97" y="25"/>
                                  <a:pt x="98" y="34"/>
                                </a:cubicBezTo>
                                <a:cubicBezTo>
                                  <a:pt x="100" y="43"/>
                                  <a:pt x="101" y="54"/>
                                  <a:pt x="102" y="65"/>
                                </a:cubicBezTo>
                                <a:cubicBezTo>
                                  <a:pt x="103" y="76"/>
                                  <a:pt x="105" y="88"/>
                                  <a:pt x="105" y="100"/>
                                </a:cubicBezTo>
                                <a:cubicBezTo>
                                  <a:pt x="105" y="112"/>
                                  <a:pt x="104" y="134"/>
                                  <a:pt x="102" y="138"/>
                                </a:cubicBezTo>
                                <a:lnTo>
                                  <a:pt x="93" y="127"/>
                                </a:lnTo>
                                <a:cubicBezTo>
                                  <a:pt x="89" y="123"/>
                                  <a:pt x="84" y="120"/>
                                  <a:pt x="79" y="116"/>
                                </a:cubicBezTo>
                                <a:cubicBezTo>
                                  <a:pt x="74" y="112"/>
                                  <a:pt x="69" y="105"/>
                                  <a:pt x="63" y="101"/>
                                </a:cubicBezTo>
                                <a:lnTo>
                                  <a:pt x="45" y="89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ECFA64"/>
                              </a:gs>
                              <a:gs pos="100000">
                                <a:srgbClr val="E5E000"/>
                              </a:gs>
                            </a:gsLst>
                            <a:path path="rect">
                              <a:fillToRect l="50000" t="50000" r="50000" b="50000"/>
                            </a:path>
                          </a:gradFill>
                          <a:ln w="3240">
                            <a:solidFill>
                              <a:srgbClr val="BEB9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350" name="Freeform 326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255" y="256"/>
                            <a:ext cx="20" cy="20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214" y="71"/>
                              </a:cxn>
                              <a:cxn ang="0">
                                <a:pos x="237" y="90"/>
                              </a:cxn>
                              <a:cxn ang="0">
                                <a:pos x="238" y="119"/>
                              </a:cxn>
                              <a:cxn ang="0">
                                <a:pos x="229" y="117"/>
                              </a:cxn>
                              <a:cxn ang="0">
                                <a:pos x="220" y="119"/>
                              </a:cxn>
                              <a:cxn ang="0">
                                <a:pos x="255" y="123"/>
                              </a:cxn>
                              <a:cxn ang="0">
                                <a:pos x="270" y="123"/>
                              </a:cxn>
                              <a:cxn ang="0">
                                <a:pos x="291" y="150"/>
                              </a:cxn>
                              <a:cxn ang="0">
                                <a:pos x="292" y="168"/>
                              </a:cxn>
                              <a:cxn ang="0">
                                <a:pos x="291" y="192"/>
                              </a:cxn>
                              <a:cxn ang="0">
                                <a:pos x="249" y="209"/>
                              </a:cxn>
                              <a:cxn ang="0">
                                <a:pos x="190" y="236"/>
                              </a:cxn>
                              <a:cxn ang="0">
                                <a:pos x="145" y="246"/>
                              </a:cxn>
                              <a:cxn ang="0">
                                <a:pos x="136" y="213"/>
                              </a:cxn>
                              <a:cxn ang="0">
                                <a:pos x="160" y="167"/>
                              </a:cxn>
                              <a:cxn ang="0">
                                <a:pos x="24" y="98"/>
                              </a:cxn>
                              <a:cxn ang="0">
                                <a:pos x="15" y="72"/>
                              </a:cxn>
                              <a:cxn ang="0">
                                <a:pos x="28" y="29"/>
                              </a:cxn>
                              <a:cxn ang="0">
                                <a:pos x="102" y="7"/>
                              </a:cxn>
                              <a:cxn ang="0">
                                <a:pos x="114" y="0"/>
                              </a:cxn>
                              <a:cxn ang="0">
                                <a:pos x="118" y="20"/>
                              </a:cxn>
                              <a:cxn ang="0">
                                <a:pos x="134" y="13"/>
                              </a:cxn>
                              <a:cxn ang="0">
                                <a:pos x="159" y="31"/>
                              </a:cxn>
                              <a:cxn ang="0">
                                <a:pos x="177" y="45"/>
                              </a:cxn>
                              <a:cxn ang="0">
                                <a:pos x="214" y="71"/>
                              </a:cxn>
                            </a:cxnLst>
                            <a:rect l="0" t="0" r="r" b="b"/>
                            <a:pathLst>
                              <a:path w="292" h="250">
                                <a:moveTo>
                                  <a:pt x="214" y="71"/>
                                </a:moveTo>
                                <a:lnTo>
                                  <a:pt x="237" y="90"/>
                                </a:lnTo>
                                <a:lnTo>
                                  <a:pt x="238" y="119"/>
                                </a:lnTo>
                                <a:lnTo>
                                  <a:pt x="229" y="117"/>
                                </a:lnTo>
                                <a:lnTo>
                                  <a:pt x="220" y="119"/>
                                </a:lnTo>
                                <a:lnTo>
                                  <a:pt x="255" y="123"/>
                                </a:lnTo>
                                <a:lnTo>
                                  <a:pt x="270" y="123"/>
                                </a:lnTo>
                                <a:lnTo>
                                  <a:pt x="291" y="150"/>
                                </a:lnTo>
                                <a:lnTo>
                                  <a:pt x="292" y="168"/>
                                </a:lnTo>
                                <a:lnTo>
                                  <a:pt x="291" y="192"/>
                                </a:lnTo>
                                <a:lnTo>
                                  <a:pt x="249" y="209"/>
                                </a:lnTo>
                                <a:lnTo>
                                  <a:pt x="190" y="236"/>
                                </a:lnTo>
                                <a:cubicBezTo>
                                  <a:pt x="173" y="242"/>
                                  <a:pt x="154" y="250"/>
                                  <a:pt x="145" y="246"/>
                                </a:cubicBezTo>
                                <a:cubicBezTo>
                                  <a:pt x="136" y="242"/>
                                  <a:pt x="134" y="226"/>
                                  <a:pt x="136" y="213"/>
                                </a:cubicBezTo>
                                <a:cubicBezTo>
                                  <a:pt x="138" y="200"/>
                                  <a:pt x="179" y="186"/>
                                  <a:pt x="160" y="167"/>
                                </a:cubicBezTo>
                                <a:cubicBezTo>
                                  <a:pt x="141" y="148"/>
                                  <a:pt x="48" y="114"/>
                                  <a:pt x="24" y="98"/>
                                </a:cubicBezTo>
                                <a:cubicBezTo>
                                  <a:pt x="0" y="82"/>
                                  <a:pt x="14" y="83"/>
                                  <a:pt x="15" y="72"/>
                                </a:cubicBezTo>
                                <a:cubicBezTo>
                                  <a:pt x="16" y="61"/>
                                  <a:pt x="14" y="40"/>
                                  <a:pt x="28" y="29"/>
                                </a:cubicBezTo>
                                <a:cubicBezTo>
                                  <a:pt x="42" y="18"/>
                                  <a:pt x="88" y="12"/>
                                  <a:pt x="102" y="7"/>
                                </a:cubicBezTo>
                                <a:lnTo>
                                  <a:pt x="114" y="0"/>
                                </a:lnTo>
                                <a:lnTo>
                                  <a:pt x="118" y="20"/>
                                </a:lnTo>
                                <a:lnTo>
                                  <a:pt x="134" y="13"/>
                                </a:lnTo>
                                <a:lnTo>
                                  <a:pt x="159" y="31"/>
                                </a:lnTo>
                                <a:lnTo>
                                  <a:pt x="177" y="45"/>
                                </a:lnTo>
                                <a:lnTo>
                                  <a:pt x="214" y="71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ECFA64"/>
                              </a:gs>
                              <a:gs pos="100000">
                                <a:srgbClr val="E5E000"/>
                              </a:gs>
                            </a:gsLst>
                            <a:path path="rect">
                              <a:fillToRect l="50000" t="50000" r="50000" b="50000"/>
                            </a:path>
                          </a:gradFill>
                          <a:ln w="3240">
                            <a:solidFill>
                              <a:srgbClr val="BEB9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351" name="Freeform 327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000000">
                            <a:off x="256" y="257"/>
                            <a:ext cx="12" cy="1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6" y="255"/>
                              </a:cxn>
                              <a:cxn ang="0">
                                <a:pos x="20" y="228"/>
                              </a:cxn>
                              <a:cxn ang="0">
                                <a:pos x="30" y="218"/>
                              </a:cxn>
                              <a:cxn ang="0">
                                <a:pos x="265" y="9"/>
                              </a:cxn>
                              <a:cxn ang="0">
                                <a:pos x="279" y="0"/>
                              </a:cxn>
                              <a:cxn ang="0">
                                <a:pos x="320" y="3"/>
                              </a:cxn>
                              <a:cxn ang="0">
                                <a:pos x="383" y="40"/>
                              </a:cxn>
                              <a:cxn ang="0">
                                <a:pos x="406" y="108"/>
                              </a:cxn>
                              <a:cxn ang="0">
                                <a:pos x="402" y="139"/>
                              </a:cxn>
                              <a:cxn ang="0">
                                <a:pos x="394" y="170"/>
                              </a:cxn>
                              <a:cxn ang="0">
                                <a:pos x="365" y="165"/>
                              </a:cxn>
                              <a:cxn ang="0">
                                <a:pos x="137" y="369"/>
                              </a:cxn>
                              <a:cxn ang="0">
                                <a:pos x="105" y="398"/>
                              </a:cxn>
                              <a:cxn ang="0">
                                <a:pos x="102" y="380"/>
                              </a:cxn>
                              <a:cxn ang="0">
                                <a:pos x="28" y="341"/>
                              </a:cxn>
                              <a:cxn ang="0">
                                <a:pos x="0" y="293"/>
                              </a:cxn>
                              <a:cxn ang="0">
                                <a:pos x="6" y="255"/>
                              </a:cxn>
                            </a:cxnLst>
                            <a:rect l="0" t="0" r="r" b="b"/>
                            <a:pathLst>
                              <a:path w="406" h="398">
                                <a:moveTo>
                                  <a:pt x="6" y="255"/>
                                </a:moveTo>
                                <a:lnTo>
                                  <a:pt x="20" y="228"/>
                                </a:lnTo>
                                <a:lnTo>
                                  <a:pt x="30" y="218"/>
                                </a:lnTo>
                                <a:lnTo>
                                  <a:pt x="265" y="9"/>
                                </a:lnTo>
                                <a:lnTo>
                                  <a:pt x="279" y="0"/>
                                </a:lnTo>
                                <a:lnTo>
                                  <a:pt x="320" y="3"/>
                                </a:lnTo>
                                <a:cubicBezTo>
                                  <a:pt x="337" y="10"/>
                                  <a:pt x="368" y="23"/>
                                  <a:pt x="383" y="40"/>
                                </a:cubicBezTo>
                                <a:cubicBezTo>
                                  <a:pt x="397" y="57"/>
                                  <a:pt x="403" y="91"/>
                                  <a:pt x="406" y="108"/>
                                </a:cubicBezTo>
                                <a:lnTo>
                                  <a:pt x="402" y="139"/>
                                </a:lnTo>
                                <a:lnTo>
                                  <a:pt x="394" y="170"/>
                                </a:lnTo>
                                <a:lnTo>
                                  <a:pt x="365" y="165"/>
                                </a:lnTo>
                                <a:lnTo>
                                  <a:pt x="137" y="369"/>
                                </a:lnTo>
                                <a:lnTo>
                                  <a:pt x="105" y="398"/>
                                </a:lnTo>
                                <a:lnTo>
                                  <a:pt x="102" y="380"/>
                                </a:lnTo>
                                <a:cubicBezTo>
                                  <a:pt x="89" y="371"/>
                                  <a:pt x="45" y="355"/>
                                  <a:pt x="28" y="341"/>
                                </a:cubicBezTo>
                                <a:cubicBezTo>
                                  <a:pt x="11" y="327"/>
                                  <a:pt x="4" y="307"/>
                                  <a:pt x="0" y="293"/>
                                </a:cubicBezTo>
                                <a:lnTo>
                                  <a:pt x="6" y="255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ECFA64"/>
                              </a:gs>
                              <a:gs pos="100000">
                                <a:srgbClr val="E5E000"/>
                              </a:gs>
                            </a:gsLst>
                            <a:path path="rect">
                              <a:fillToRect l="50000" t="50000" r="50000" b="50000"/>
                            </a:path>
                          </a:gradFill>
                          <a:ln w="3240">
                            <a:solidFill>
                              <a:srgbClr val="BEB9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grpSp>
                        <p:nvGrpSpPr>
                          <p:cNvPr id="2270" name="Group 328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265" y="271"/>
                            <a:ext cx="16" cy="21"/>
                            <a:chOff x="265" y="271"/>
                            <a:chExt cx="16" cy="21"/>
                          </a:xfrm>
                        </p:grpSpPr>
                        <p:sp>
                          <p:nvSpPr>
                            <p:cNvPr id="1353" name="Freeform 329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 rot="21420000">
                              <a:off x="265" y="271"/>
                              <a:ext cx="14" cy="10"/>
                            </a:xfrm>
                            <a:custGeom>
                              <a:avLst/>
                              <a:gdLst/>
                              <a:ahLst/>
                              <a:cxnLst>
                                <a:cxn ang="0">
                                  <a:pos x="29" y="131"/>
                                </a:cxn>
                                <a:cxn ang="0">
                                  <a:pos x="38" y="113"/>
                                </a:cxn>
                                <a:cxn ang="0">
                                  <a:pos x="35" y="132"/>
                                </a:cxn>
                                <a:cxn ang="0">
                                  <a:pos x="342" y="4"/>
                                </a:cxn>
                                <a:cxn ang="0">
                                  <a:pos x="358" y="0"/>
                                </a:cxn>
                                <a:cxn ang="0">
                                  <a:pos x="395" y="16"/>
                                </a:cxn>
                                <a:cxn ang="0">
                                  <a:pos x="443" y="71"/>
                                </a:cxn>
                                <a:cxn ang="0">
                                  <a:pos x="443" y="144"/>
                                </a:cxn>
                                <a:cxn ang="0">
                                  <a:pos x="428" y="172"/>
                                </a:cxn>
                                <a:cxn ang="0">
                                  <a:pos x="411" y="198"/>
                                </a:cxn>
                                <a:cxn ang="0">
                                  <a:pos x="408" y="174"/>
                                </a:cxn>
                                <a:cxn ang="0">
                                  <a:pos x="81" y="320"/>
                                </a:cxn>
                                <a:cxn ang="0">
                                  <a:pos x="56" y="308"/>
                                </a:cxn>
                                <a:cxn ang="0">
                                  <a:pos x="9" y="240"/>
                                </a:cxn>
                                <a:cxn ang="0">
                                  <a:pos x="3" y="161"/>
                                </a:cxn>
                                <a:cxn ang="0">
                                  <a:pos x="29" y="131"/>
                                </a:cxn>
                              </a:cxnLst>
                              <a:rect l="0" t="0" r="r" b="b"/>
                              <a:pathLst>
                                <a:path w="451" h="320">
                                  <a:moveTo>
                                    <a:pt x="29" y="131"/>
                                  </a:moveTo>
                                  <a:lnTo>
                                    <a:pt x="38" y="113"/>
                                  </a:lnTo>
                                  <a:lnTo>
                                    <a:pt x="35" y="132"/>
                                  </a:lnTo>
                                  <a:lnTo>
                                    <a:pt x="342" y="4"/>
                                  </a:lnTo>
                                  <a:lnTo>
                                    <a:pt x="358" y="0"/>
                                  </a:lnTo>
                                  <a:lnTo>
                                    <a:pt x="395" y="16"/>
                                  </a:lnTo>
                                  <a:cubicBezTo>
                                    <a:pt x="409" y="28"/>
                                    <a:pt x="435" y="51"/>
                                    <a:pt x="443" y="71"/>
                                  </a:cubicBezTo>
                                  <a:cubicBezTo>
                                    <a:pt x="451" y="92"/>
                                    <a:pt x="445" y="127"/>
                                    <a:pt x="443" y="144"/>
                                  </a:cubicBezTo>
                                  <a:lnTo>
                                    <a:pt x="428" y="172"/>
                                  </a:lnTo>
                                  <a:lnTo>
                                    <a:pt x="411" y="198"/>
                                  </a:lnTo>
                                  <a:lnTo>
                                    <a:pt x="408" y="174"/>
                                  </a:lnTo>
                                  <a:lnTo>
                                    <a:pt x="81" y="320"/>
                                  </a:lnTo>
                                  <a:lnTo>
                                    <a:pt x="56" y="308"/>
                                  </a:lnTo>
                                  <a:cubicBezTo>
                                    <a:pt x="44" y="295"/>
                                    <a:pt x="18" y="264"/>
                                    <a:pt x="9" y="240"/>
                                  </a:cubicBezTo>
                                  <a:cubicBezTo>
                                    <a:pt x="0" y="216"/>
                                    <a:pt x="0" y="179"/>
                                    <a:pt x="3" y="161"/>
                                  </a:cubicBezTo>
                                  <a:lnTo>
                                    <a:pt x="29" y="131"/>
                                  </a:lnTo>
                                  <a:close/>
                                </a:path>
                              </a:pathLst>
                            </a:custGeom>
                            <a:gradFill rotWithShape="0">
                              <a:gsLst>
                                <a:gs pos="0">
                                  <a:srgbClr val="ECFA64"/>
                                </a:gs>
                                <a:gs pos="100000">
                                  <a:srgbClr val="E5E000"/>
                                </a:gs>
                              </a:gsLst>
                              <a:path path="rect">
                                <a:fillToRect l="50000" t="50000" r="50000" b="50000"/>
                              </a:path>
                            </a:gradFill>
                            <a:ln w="3240">
                              <a:solidFill>
                                <a:srgbClr val="BEB900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</p:spPr>
                          <p:txBody>
                            <a:bodyPr wrap="none" anchor="ctr"/>
                            <a:lstStyle/>
                            <a:p>
                              <a:pPr>
                                <a:defRPr/>
                              </a:pPr>
                              <a:endParaRPr lang="es-ES">
                                <a:ea typeface="+mn-ea"/>
                              </a:endParaRPr>
                            </a:p>
                          </p:txBody>
                        </p:sp>
                        <p:sp>
                          <p:nvSpPr>
                            <p:cNvPr id="1354" name="Freeform 330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 rot="240000">
                              <a:off x="269" y="282"/>
                              <a:ext cx="13" cy="10"/>
                            </a:xfrm>
                            <a:custGeom>
                              <a:avLst/>
                              <a:gdLst/>
                              <a:ahLst/>
                              <a:cxnLst>
                                <a:cxn ang="0">
                                  <a:pos x="14" y="160"/>
                                </a:cxn>
                                <a:cxn ang="0">
                                  <a:pos x="30" y="139"/>
                                </a:cxn>
                                <a:cxn ang="0">
                                  <a:pos x="29" y="158"/>
                                </a:cxn>
                                <a:cxn ang="0">
                                  <a:pos x="324" y="5"/>
                                </a:cxn>
                                <a:cxn ang="0">
                                  <a:pos x="339" y="0"/>
                                </a:cxn>
                                <a:cxn ang="0">
                                  <a:pos x="378" y="13"/>
                                </a:cxn>
                                <a:cxn ang="0">
                                  <a:pos x="430" y="64"/>
                                </a:cxn>
                                <a:cxn ang="0">
                                  <a:pos x="436" y="136"/>
                                </a:cxn>
                                <a:cxn ang="0">
                                  <a:pos x="424" y="165"/>
                                </a:cxn>
                                <a:cxn ang="0">
                                  <a:pos x="409" y="193"/>
                                </a:cxn>
                                <a:cxn ang="0">
                                  <a:pos x="404" y="169"/>
                                </a:cxn>
                                <a:cxn ang="0">
                                  <a:pos x="108" y="321"/>
                                </a:cxn>
                                <a:cxn ang="0">
                                  <a:pos x="68" y="316"/>
                                </a:cxn>
                                <a:cxn ang="0">
                                  <a:pos x="12" y="268"/>
                                </a:cxn>
                                <a:cxn ang="0">
                                  <a:pos x="0" y="199"/>
                                </a:cxn>
                                <a:cxn ang="0">
                                  <a:pos x="14" y="160"/>
                                </a:cxn>
                              </a:cxnLst>
                              <a:rect l="0" t="0" r="r" b="b"/>
                              <a:pathLst>
                                <a:path w="440" h="321">
                                  <a:moveTo>
                                    <a:pt x="14" y="160"/>
                                  </a:moveTo>
                                  <a:lnTo>
                                    <a:pt x="30" y="139"/>
                                  </a:lnTo>
                                  <a:lnTo>
                                    <a:pt x="29" y="158"/>
                                  </a:lnTo>
                                  <a:lnTo>
                                    <a:pt x="324" y="5"/>
                                  </a:lnTo>
                                  <a:lnTo>
                                    <a:pt x="339" y="0"/>
                                  </a:lnTo>
                                  <a:lnTo>
                                    <a:pt x="378" y="13"/>
                                  </a:lnTo>
                                  <a:cubicBezTo>
                                    <a:pt x="393" y="24"/>
                                    <a:pt x="420" y="44"/>
                                    <a:pt x="430" y="64"/>
                                  </a:cubicBezTo>
                                  <a:cubicBezTo>
                                    <a:pt x="440" y="84"/>
                                    <a:pt x="437" y="119"/>
                                    <a:pt x="436" y="136"/>
                                  </a:cubicBezTo>
                                  <a:lnTo>
                                    <a:pt x="424" y="165"/>
                                  </a:lnTo>
                                  <a:lnTo>
                                    <a:pt x="409" y="193"/>
                                  </a:lnTo>
                                  <a:lnTo>
                                    <a:pt x="404" y="169"/>
                                  </a:lnTo>
                                  <a:lnTo>
                                    <a:pt x="108" y="321"/>
                                  </a:lnTo>
                                  <a:lnTo>
                                    <a:pt x="68" y="316"/>
                                  </a:lnTo>
                                  <a:cubicBezTo>
                                    <a:pt x="52" y="307"/>
                                    <a:pt x="23" y="288"/>
                                    <a:pt x="12" y="268"/>
                                  </a:cubicBezTo>
                                  <a:cubicBezTo>
                                    <a:pt x="1" y="248"/>
                                    <a:pt x="0" y="217"/>
                                    <a:pt x="0" y="199"/>
                                  </a:cubicBezTo>
                                  <a:lnTo>
                                    <a:pt x="14" y="160"/>
                                  </a:lnTo>
                                  <a:close/>
                                </a:path>
                              </a:pathLst>
                            </a:custGeom>
                            <a:gradFill rotWithShape="0">
                              <a:gsLst>
                                <a:gs pos="0">
                                  <a:srgbClr val="ECFA64"/>
                                </a:gs>
                                <a:gs pos="100000">
                                  <a:srgbClr val="E5E000"/>
                                </a:gs>
                              </a:gsLst>
                              <a:path path="rect">
                                <a:fillToRect l="50000" t="50000" r="50000" b="50000"/>
                              </a:path>
                            </a:gradFill>
                            <a:ln w="3240">
                              <a:solidFill>
                                <a:srgbClr val="BEB900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</p:spPr>
                          <p:txBody>
                            <a:bodyPr wrap="none" anchor="ctr"/>
                            <a:lstStyle/>
                            <a:p>
                              <a:pPr>
                                <a:defRPr/>
                              </a:pPr>
                              <a:endParaRPr lang="es-ES">
                                <a:ea typeface="+mn-ea"/>
                              </a:endParaRPr>
                            </a:p>
                          </p:txBody>
                        </p:sp>
                        <p:sp>
                          <p:nvSpPr>
                            <p:cNvPr id="1355" name="Freeform 331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 rot="21420000">
                              <a:off x="267" y="276"/>
                              <a:ext cx="14" cy="10"/>
                            </a:xfrm>
                            <a:custGeom>
                              <a:avLst/>
                              <a:gdLst/>
                              <a:ahLst/>
                              <a:cxnLst>
                                <a:cxn ang="0">
                                  <a:pos x="25" y="145"/>
                                </a:cxn>
                                <a:cxn ang="0">
                                  <a:pos x="62" y="132"/>
                                </a:cxn>
                                <a:cxn ang="0">
                                  <a:pos x="354" y="0"/>
                                </a:cxn>
                                <a:cxn ang="0">
                                  <a:pos x="359" y="26"/>
                                </a:cxn>
                                <a:cxn ang="0">
                                  <a:pos x="372" y="11"/>
                                </a:cxn>
                                <a:cxn ang="0">
                                  <a:pos x="405" y="23"/>
                                </a:cxn>
                                <a:cxn ang="0">
                                  <a:pos x="441" y="86"/>
                                </a:cxn>
                                <a:cxn ang="0">
                                  <a:pos x="447" y="170"/>
                                </a:cxn>
                                <a:cxn ang="0">
                                  <a:pos x="428" y="219"/>
                                </a:cxn>
                                <a:cxn ang="0">
                                  <a:pos x="417" y="234"/>
                                </a:cxn>
                                <a:cxn ang="0">
                                  <a:pos x="389" y="222"/>
                                </a:cxn>
                                <a:cxn ang="0">
                                  <a:pos x="96" y="330"/>
                                </a:cxn>
                                <a:cxn ang="0">
                                  <a:pos x="66" y="344"/>
                                </a:cxn>
                                <a:cxn ang="0">
                                  <a:pos x="69" y="327"/>
                                </a:cxn>
                                <a:cxn ang="0">
                                  <a:pos x="51" y="338"/>
                                </a:cxn>
                                <a:cxn ang="0">
                                  <a:pos x="35" y="317"/>
                                </a:cxn>
                                <a:cxn ang="0">
                                  <a:pos x="5" y="251"/>
                                </a:cxn>
                                <a:cxn ang="0">
                                  <a:pos x="5" y="182"/>
                                </a:cxn>
                                <a:cxn ang="0">
                                  <a:pos x="25" y="145"/>
                                </a:cxn>
                              </a:cxnLst>
                              <a:rect l="0" t="0" r="r" b="b"/>
                              <a:pathLst>
                                <a:path w="449" h="344">
                                  <a:moveTo>
                                    <a:pt x="25" y="145"/>
                                  </a:moveTo>
                                  <a:lnTo>
                                    <a:pt x="62" y="132"/>
                                  </a:lnTo>
                                  <a:lnTo>
                                    <a:pt x="354" y="0"/>
                                  </a:lnTo>
                                  <a:lnTo>
                                    <a:pt x="359" y="26"/>
                                  </a:lnTo>
                                  <a:lnTo>
                                    <a:pt x="372" y="11"/>
                                  </a:lnTo>
                                  <a:lnTo>
                                    <a:pt x="405" y="23"/>
                                  </a:lnTo>
                                  <a:cubicBezTo>
                                    <a:pt x="416" y="35"/>
                                    <a:pt x="434" y="62"/>
                                    <a:pt x="441" y="86"/>
                                  </a:cubicBezTo>
                                  <a:cubicBezTo>
                                    <a:pt x="448" y="110"/>
                                    <a:pt x="449" y="148"/>
                                    <a:pt x="447" y="170"/>
                                  </a:cubicBezTo>
                                  <a:lnTo>
                                    <a:pt x="428" y="219"/>
                                  </a:lnTo>
                                  <a:lnTo>
                                    <a:pt x="417" y="234"/>
                                  </a:lnTo>
                                  <a:lnTo>
                                    <a:pt x="389" y="222"/>
                                  </a:lnTo>
                                  <a:lnTo>
                                    <a:pt x="96" y="330"/>
                                  </a:lnTo>
                                  <a:lnTo>
                                    <a:pt x="66" y="344"/>
                                  </a:lnTo>
                                  <a:lnTo>
                                    <a:pt x="69" y="327"/>
                                  </a:lnTo>
                                  <a:lnTo>
                                    <a:pt x="51" y="338"/>
                                  </a:lnTo>
                                  <a:lnTo>
                                    <a:pt x="35" y="317"/>
                                  </a:lnTo>
                                  <a:cubicBezTo>
                                    <a:pt x="27" y="303"/>
                                    <a:pt x="10" y="273"/>
                                    <a:pt x="5" y="251"/>
                                  </a:cubicBezTo>
                                  <a:cubicBezTo>
                                    <a:pt x="0" y="229"/>
                                    <a:pt x="2" y="198"/>
                                    <a:pt x="5" y="182"/>
                                  </a:cubicBezTo>
                                  <a:lnTo>
                                    <a:pt x="25" y="145"/>
                                  </a:lnTo>
                                  <a:close/>
                                </a:path>
                              </a:pathLst>
                            </a:custGeom>
                            <a:gradFill rotWithShape="0">
                              <a:gsLst>
                                <a:gs pos="0">
                                  <a:srgbClr val="ECFA64"/>
                                </a:gs>
                                <a:gs pos="100000">
                                  <a:srgbClr val="E5E000"/>
                                </a:gs>
                              </a:gsLst>
                              <a:path path="rect">
                                <a:fillToRect l="50000" t="50000" r="50000" b="50000"/>
                              </a:path>
                            </a:gradFill>
                            <a:ln w="3240">
                              <a:solidFill>
                                <a:srgbClr val="BEB900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</p:spPr>
                          <p:txBody>
                            <a:bodyPr wrap="none" anchor="ctr"/>
                            <a:lstStyle/>
                            <a:p>
                              <a:pPr>
                                <a:defRPr/>
                              </a:pPr>
                              <a:endParaRPr lang="es-ES">
                                <a:ea typeface="+mn-ea"/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1356" name="Freeform 332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260" y="260"/>
                            <a:ext cx="12" cy="1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114"/>
                              </a:cxn>
                              <a:cxn ang="0">
                                <a:pos x="3" y="104"/>
                              </a:cxn>
                              <a:cxn ang="0">
                                <a:pos x="5" y="112"/>
                              </a:cxn>
                              <a:cxn ang="0">
                                <a:pos x="97" y="7"/>
                              </a:cxn>
                              <a:cxn ang="0">
                                <a:pos x="103" y="2"/>
                              </a:cxn>
                              <a:cxn ang="0">
                                <a:pos x="120" y="0"/>
                              </a:cxn>
                              <a:cxn ang="0">
                                <a:pos x="148" y="8"/>
                              </a:cxn>
                              <a:cxn ang="0">
                                <a:pos x="167" y="20"/>
                              </a:cxn>
                              <a:cxn ang="0">
                                <a:pos x="173" y="39"/>
                              </a:cxn>
                              <a:cxn ang="0">
                                <a:pos x="175" y="62"/>
                              </a:cxn>
                              <a:cxn ang="0">
                                <a:pos x="148" y="63"/>
                              </a:cxn>
                              <a:cxn ang="0">
                                <a:pos x="61" y="153"/>
                              </a:cxn>
                              <a:cxn ang="0">
                                <a:pos x="45" y="158"/>
                              </a:cxn>
                              <a:cxn ang="0">
                                <a:pos x="16" y="152"/>
                              </a:cxn>
                              <a:cxn ang="0">
                                <a:pos x="1" y="130"/>
                              </a:cxn>
                              <a:cxn ang="0">
                                <a:pos x="0" y="114"/>
                              </a:cxn>
                            </a:cxnLst>
                            <a:rect l="0" t="0" r="r" b="b"/>
                            <a:pathLst>
                              <a:path w="175" h="159">
                                <a:moveTo>
                                  <a:pt x="0" y="114"/>
                                </a:moveTo>
                                <a:lnTo>
                                  <a:pt x="3" y="104"/>
                                </a:lnTo>
                                <a:lnTo>
                                  <a:pt x="5" y="112"/>
                                </a:lnTo>
                                <a:lnTo>
                                  <a:pt x="97" y="7"/>
                                </a:lnTo>
                                <a:lnTo>
                                  <a:pt x="103" y="2"/>
                                </a:lnTo>
                                <a:lnTo>
                                  <a:pt x="120" y="0"/>
                                </a:lnTo>
                                <a:cubicBezTo>
                                  <a:pt x="128" y="1"/>
                                  <a:pt x="140" y="5"/>
                                  <a:pt x="148" y="8"/>
                                </a:cubicBezTo>
                                <a:cubicBezTo>
                                  <a:pt x="156" y="11"/>
                                  <a:pt x="163" y="15"/>
                                  <a:pt x="167" y="20"/>
                                </a:cubicBezTo>
                                <a:lnTo>
                                  <a:pt x="173" y="39"/>
                                </a:lnTo>
                                <a:lnTo>
                                  <a:pt x="175" y="62"/>
                                </a:lnTo>
                                <a:lnTo>
                                  <a:pt x="148" y="63"/>
                                </a:lnTo>
                                <a:lnTo>
                                  <a:pt x="61" y="153"/>
                                </a:lnTo>
                                <a:lnTo>
                                  <a:pt x="45" y="158"/>
                                </a:lnTo>
                                <a:cubicBezTo>
                                  <a:pt x="38" y="159"/>
                                  <a:pt x="24" y="157"/>
                                  <a:pt x="16" y="152"/>
                                </a:cubicBezTo>
                                <a:cubicBezTo>
                                  <a:pt x="8" y="147"/>
                                  <a:pt x="4" y="137"/>
                                  <a:pt x="1" y="130"/>
                                </a:cubicBezTo>
                                <a:lnTo>
                                  <a:pt x="0" y="114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ECFA64"/>
                              </a:gs>
                              <a:gs pos="100000">
                                <a:srgbClr val="E5E000"/>
                              </a:gs>
                            </a:gsLst>
                            <a:path path="rect">
                              <a:fillToRect l="50000" t="50000" r="50000" b="50000"/>
                            </a:path>
                          </a:gradFill>
                          <a:ln w="3240">
                            <a:solidFill>
                              <a:srgbClr val="BEB9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357" name="Freeform 333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262" y="250"/>
                            <a:ext cx="4" cy="7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12" y="93"/>
                              </a:cxn>
                              <a:cxn ang="0">
                                <a:pos x="10" y="66"/>
                              </a:cxn>
                              <a:cxn ang="0">
                                <a:pos x="9" y="40"/>
                              </a:cxn>
                              <a:cxn ang="0">
                                <a:pos x="2" y="15"/>
                              </a:cxn>
                              <a:cxn ang="0">
                                <a:pos x="0" y="9"/>
                              </a:cxn>
                              <a:cxn ang="0">
                                <a:pos x="7" y="4"/>
                              </a:cxn>
                              <a:cxn ang="0">
                                <a:pos x="24" y="2"/>
                              </a:cxn>
                              <a:cxn ang="0">
                                <a:pos x="47" y="16"/>
                              </a:cxn>
                              <a:cxn ang="0">
                                <a:pos x="56" y="39"/>
                              </a:cxn>
                              <a:cxn ang="0">
                                <a:pos x="57" y="60"/>
                              </a:cxn>
                              <a:cxn ang="0">
                                <a:pos x="42" y="75"/>
                              </a:cxn>
                              <a:cxn ang="0">
                                <a:pos x="28" y="75"/>
                              </a:cxn>
                              <a:cxn ang="0">
                                <a:pos x="12" y="93"/>
                              </a:cxn>
                            </a:cxnLst>
                            <a:rect l="0" t="0" r="r" b="b"/>
                            <a:pathLst>
                              <a:path w="57" h="93">
                                <a:moveTo>
                                  <a:pt x="12" y="93"/>
                                </a:moveTo>
                                <a:lnTo>
                                  <a:pt x="10" y="66"/>
                                </a:lnTo>
                                <a:lnTo>
                                  <a:pt x="9" y="40"/>
                                </a:lnTo>
                                <a:lnTo>
                                  <a:pt x="2" y="15"/>
                                </a:lnTo>
                                <a:lnTo>
                                  <a:pt x="0" y="9"/>
                                </a:lnTo>
                                <a:lnTo>
                                  <a:pt x="7" y="4"/>
                                </a:lnTo>
                                <a:cubicBezTo>
                                  <a:pt x="10" y="3"/>
                                  <a:pt x="17" y="0"/>
                                  <a:pt x="24" y="2"/>
                                </a:cubicBezTo>
                                <a:cubicBezTo>
                                  <a:pt x="31" y="4"/>
                                  <a:pt x="42" y="10"/>
                                  <a:pt x="47" y="16"/>
                                </a:cubicBezTo>
                                <a:cubicBezTo>
                                  <a:pt x="53" y="22"/>
                                  <a:pt x="54" y="32"/>
                                  <a:pt x="56" y="39"/>
                                </a:cubicBezTo>
                                <a:lnTo>
                                  <a:pt x="57" y="60"/>
                                </a:lnTo>
                                <a:lnTo>
                                  <a:pt x="42" y="75"/>
                                </a:lnTo>
                                <a:lnTo>
                                  <a:pt x="28" y="75"/>
                                </a:lnTo>
                                <a:lnTo>
                                  <a:pt x="12" y="93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ECFA64"/>
                              </a:gs>
                              <a:gs pos="100000">
                                <a:srgbClr val="E5E000"/>
                              </a:gs>
                            </a:gsLst>
                            <a:path path="rect">
                              <a:fillToRect l="50000" t="50000" r="50000" b="50000"/>
                            </a:path>
                          </a:gradFill>
                          <a:ln w="3240">
                            <a:solidFill>
                              <a:srgbClr val="BEB900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</p:grpSp>
                  </p:grpSp>
                  <p:sp>
                    <p:nvSpPr>
                      <p:cNvPr id="1358" name="Freeform 33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79" y="294"/>
                        <a:ext cx="10" cy="6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52" y="45"/>
                          </a:cxn>
                          <a:cxn ang="0">
                            <a:pos x="75" y="79"/>
                          </a:cxn>
                          <a:cxn ang="0">
                            <a:pos x="83" y="141"/>
                          </a:cxn>
                          <a:cxn ang="0">
                            <a:pos x="77" y="196"/>
                          </a:cxn>
                          <a:cxn ang="0">
                            <a:pos x="53" y="260"/>
                          </a:cxn>
                          <a:cxn ang="0">
                            <a:pos x="33" y="349"/>
                          </a:cxn>
                          <a:cxn ang="0">
                            <a:pos x="29" y="473"/>
                          </a:cxn>
                          <a:cxn ang="0">
                            <a:pos x="40" y="620"/>
                          </a:cxn>
                          <a:cxn ang="0">
                            <a:pos x="22" y="731"/>
                          </a:cxn>
                          <a:cxn ang="0">
                            <a:pos x="0" y="816"/>
                          </a:cxn>
                          <a:cxn ang="0">
                            <a:pos x="52" y="818"/>
                          </a:cxn>
                          <a:cxn ang="0">
                            <a:pos x="64" y="755"/>
                          </a:cxn>
                          <a:cxn ang="0">
                            <a:pos x="81" y="716"/>
                          </a:cxn>
                          <a:cxn ang="0">
                            <a:pos x="93" y="635"/>
                          </a:cxn>
                          <a:cxn ang="0">
                            <a:pos x="87" y="468"/>
                          </a:cxn>
                          <a:cxn ang="0">
                            <a:pos x="90" y="349"/>
                          </a:cxn>
                          <a:cxn ang="0">
                            <a:pos x="107" y="276"/>
                          </a:cxn>
                          <a:cxn ang="0">
                            <a:pos x="127" y="214"/>
                          </a:cxn>
                          <a:cxn ang="0">
                            <a:pos x="136" y="148"/>
                          </a:cxn>
                          <a:cxn ang="0">
                            <a:pos x="131" y="79"/>
                          </a:cxn>
                          <a:cxn ang="0">
                            <a:pos x="115" y="26"/>
                          </a:cxn>
                          <a:cxn ang="0">
                            <a:pos x="61" y="0"/>
                          </a:cxn>
                        </a:cxnLst>
                        <a:rect l="0" t="0" r="r" b="b"/>
                        <a:pathLst>
                          <a:path w="137" h="818">
                            <a:moveTo>
                              <a:pt x="52" y="45"/>
                            </a:moveTo>
                            <a:cubicBezTo>
                              <a:pt x="56" y="51"/>
                              <a:pt x="70" y="63"/>
                              <a:pt x="75" y="79"/>
                            </a:cubicBezTo>
                            <a:cubicBezTo>
                              <a:pt x="80" y="95"/>
                              <a:pt x="82" y="122"/>
                              <a:pt x="83" y="141"/>
                            </a:cubicBezTo>
                            <a:cubicBezTo>
                              <a:pt x="84" y="161"/>
                              <a:pt x="82" y="176"/>
                              <a:pt x="77" y="196"/>
                            </a:cubicBezTo>
                            <a:cubicBezTo>
                              <a:pt x="72" y="216"/>
                              <a:pt x="60" y="235"/>
                              <a:pt x="53" y="260"/>
                            </a:cubicBezTo>
                            <a:cubicBezTo>
                              <a:pt x="45" y="285"/>
                              <a:pt x="37" y="314"/>
                              <a:pt x="33" y="349"/>
                            </a:cubicBezTo>
                            <a:cubicBezTo>
                              <a:pt x="29" y="384"/>
                              <a:pt x="28" y="428"/>
                              <a:pt x="29" y="473"/>
                            </a:cubicBezTo>
                            <a:cubicBezTo>
                              <a:pt x="30" y="518"/>
                              <a:pt x="41" y="577"/>
                              <a:pt x="40" y="620"/>
                            </a:cubicBezTo>
                            <a:cubicBezTo>
                              <a:pt x="39" y="663"/>
                              <a:pt x="29" y="698"/>
                              <a:pt x="22" y="731"/>
                            </a:cubicBezTo>
                            <a:lnTo>
                              <a:pt x="0" y="816"/>
                            </a:lnTo>
                            <a:lnTo>
                              <a:pt x="52" y="818"/>
                            </a:lnTo>
                            <a:lnTo>
                              <a:pt x="64" y="755"/>
                            </a:lnTo>
                            <a:lnTo>
                              <a:pt x="81" y="716"/>
                            </a:lnTo>
                            <a:cubicBezTo>
                              <a:pt x="86" y="696"/>
                              <a:pt x="92" y="676"/>
                              <a:pt x="93" y="635"/>
                            </a:cubicBezTo>
                            <a:cubicBezTo>
                              <a:pt x="94" y="594"/>
                              <a:pt x="88" y="516"/>
                              <a:pt x="87" y="468"/>
                            </a:cubicBezTo>
                            <a:cubicBezTo>
                              <a:pt x="86" y="420"/>
                              <a:pt x="87" y="380"/>
                              <a:pt x="90" y="349"/>
                            </a:cubicBezTo>
                            <a:cubicBezTo>
                              <a:pt x="94" y="317"/>
                              <a:pt x="101" y="299"/>
                              <a:pt x="107" y="276"/>
                            </a:cubicBezTo>
                            <a:cubicBezTo>
                              <a:pt x="113" y="254"/>
                              <a:pt x="122" y="235"/>
                              <a:pt x="127" y="214"/>
                            </a:cubicBezTo>
                            <a:cubicBezTo>
                              <a:pt x="132" y="193"/>
                              <a:pt x="136" y="170"/>
                              <a:pt x="136" y="148"/>
                            </a:cubicBezTo>
                            <a:cubicBezTo>
                              <a:pt x="137" y="125"/>
                              <a:pt x="134" y="99"/>
                              <a:pt x="131" y="79"/>
                            </a:cubicBezTo>
                            <a:cubicBezTo>
                              <a:pt x="128" y="59"/>
                              <a:pt x="127" y="39"/>
                              <a:pt x="115" y="26"/>
                            </a:cubicBezTo>
                            <a:lnTo>
                              <a:pt x="61" y="0"/>
                            </a:lnTo>
                          </a:path>
                        </a:pathLst>
                      </a:custGeom>
                      <a:solidFill>
                        <a:srgbClr val="CFCA00"/>
                      </a:solidFill>
                      <a:ln w="3240">
                        <a:solidFill>
                          <a:srgbClr val="AA9046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59" name="Freeform 33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74" y="289"/>
                        <a:ext cx="17" cy="69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82"/>
                          </a:cxn>
                          <a:cxn ang="0">
                            <a:pos x="24" y="91"/>
                          </a:cxn>
                          <a:cxn ang="0">
                            <a:pos x="44" y="94"/>
                          </a:cxn>
                          <a:cxn ang="0">
                            <a:pos x="60" y="90"/>
                          </a:cxn>
                          <a:cxn ang="0">
                            <a:pos x="71" y="82"/>
                          </a:cxn>
                          <a:cxn ang="0">
                            <a:pos x="81" y="72"/>
                          </a:cxn>
                          <a:cxn ang="0">
                            <a:pos x="102" y="60"/>
                          </a:cxn>
                          <a:cxn ang="0">
                            <a:pos x="126" y="57"/>
                          </a:cxn>
                          <a:cxn ang="0">
                            <a:pos x="155" y="69"/>
                          </a:cxn>
                          <a:cxn ang="0">
                            <a:pos x="177" y="100"/>
                          </a:cxn>
                          <a:cxn ang="0">
                            <a:pos x="198" y="169"/>
                          </a:cxn>
                          <a:cxn ang="0">
                            <a:pos x="197" y="232"/>
                          </a:cxn>
                          <a:cxn ang="0">
                            <a:pos x="183" y="285"/>
                          </a:cxn>
                          <a:cxn ang="0">
                            <a:pos x="150" y="345"/>
                          </a:cxn>
                          <a:cxn ang="0">
                            <a:pos x="117" y="430"/>
                          </a:cxn>
                          <a:cxn ang="0">
                            <a:pos x="95" y="552"/>
                          </a:cxn>
                          <a:cxn ang="0">
                            <a:pos x="81" y="675"/>
                          </a:cxn>
                          <a:cxn ang="0">
                            <a:pos x="78" y="784"/>
                          </a:cxn>
                          <a:cxn ang="0">
                            <a:pos x="77" y="873"/>
                          </a:cxn>
                          <a:cxn ang="0">
                            <a:pos x="132" y="874"/>
                          </a:cxn>
                          <a:cxn ang="0">
                            <a:pos x="131" y="781"/>
                          </a:cxn>
                          <a:cxn ang="0">
                            <a:pos x="137" y="678"/>
                          </a:cxn>
                          <a:cxn ang="0">
                            <a:pos x="153" y="556"/>
                          </a:cxn>
                          <a:cxn ang="0">
                            <a:pos x="174" y="438"/>
                          </a:cxn>
                          <a:cxn ang="0">
                            <a:pos x="201" y="369"/>
                          </a:cxn>
                          <a:cxn ang="0">
                            <a:pos x="230" y="310"/>
                          </a:cxn>
                          <a:cxn ang="0">
                            <a:pos x="249" y="246"/>
                          </a:cxn>
                          <a:cxn ang="0">
                            <a:pos x="254" y="177"/>
                          </a:cxn>
                          <a:cxn ang="0">
                            <a:pos x="246" y="123"/>
                          </a:cxn>
                          <a:cxn ang="0">
                            <a:pos x="225" y="67"/>
                          </a:cxn>
                          <a:cxn ang="0">
                            <a:pos x="188" y="24"/>
                          </a:cxn>
                          <a:cxn ang="0">
                            <a:pos x="150" y="4"/>
                          </a:cxn>
                          <a:cxn ang="0">
                            <a:pos x="116" y="0"/>
                          </a:cxn>
                          <a:cxn ang="0">
                            <a:pos x="80" y="7"/>
                          </a:cxn>
                          <a:cxn ang="0">
                            <a:pos x="51" y="22"/>
                          </a:cxn>
                          <a:cxn ang="0">
                            <a:pos x="33" y="39"/>
                          </a:cxn>
                          <a:cxn ang="0">
                            <a:pos x="17" y="55"/>
                          </a:cxn>
                          <a:cxn ang="0">
                            <a:pos x="0" y="82"/>
                          </a:cxn>
                        </a:cxnLst>
                        <a:rect l="0" t="0" r="r" b="b"/>
                        <a:pathLst>
                          <a:path w="254" h="874">
                            <a:moveTo>
                              <a:pt x="0" y="82"/>
                            </a:moveTo>
                            <a:lnTo>
                              <a:pt x="24" y="91"/>
                            </a:lnTo>
                            <a:lnTo>
                              <a:pt x="44" y="94"/>
                            </a:lnTo>
                            <a:lnTo>
                              <a:pt x="60" y="90"/>
                            </a:lnTo>
                            <a:lnTo>
                              <a:pt x="71" y="82"/>
                            </a:lnTo>
                            <a:lnTo>
                              <a:pt x="81" y="72"/>
                            </a:lnTo>
                            <a:cubicBezTo>
                              <a:pt x="86" y="68"/>
                              <a:pt x="95" y="62"/>
                              <a:pt x="102" y="60"/>
                            </a:cubicBezTo>
                            <a:cubicBezTo>
                              <a:pt x="109" y="58"/>
                              <a:pt x="117" y="56"/>
                              <a:pt x="126" y="57"/>
                            </a:cubicBezTo>
                            <a:cubicBezTo>
                              <a:pt x="135" y="58"/>
                              <a:pt x="147" y="62"/>
                              <a:pt x="155" y="69"/>
                            </a:cubicBezTo>
                            <a:cubicBezTo>
                              <a:pt x="163" y="76"/>
                              <a:pt x="170" y="83"/>
                              <a:pt x="177" y="100"/>
                            </a:cubicBezTo>
                            <a:cubicBezTo>
                              <a:pt x="184" y="117"/>
                              <a:pt x="195" y="147"/>
                              <a:pt x="198" y="169"/>
                            </a:cubicBezTo>
                            <a:cubicBezTo>
                              <a:pt x="201" y="191"/>
                              <a:pt x="199" y="213"/>
                              <a:pt x="197" y="232"/>
                            </a:cubicBezTo>
                            <a:cubicBezTo>
                              <a:pt x="195" y="251"/>
                              <a:pt x="191" y="266"/>
                              <a:pt x="183" y="285"/>
                            </a:cubicBezTo>
                            <a:cubicBezTo>
                              <a:pt x="175" y="304"/>
                              <a:pt x="161" y="321"/>
                              <a:pt x="150" y="345"/>
                            </a:cubicBezTo>
                            <a:cubicBezTo>
                              <a:pt x="139" y="369"/>
                              <a:pt x="126" y="396"/>
                              <a:pt x="117" y="430"/>
                            </a:cubicBezTo>
                            <a:cubicBezTo>
                              <a:pt x="108" y="464"/>
                              <a:pt x="101" y="511"/>
                              <a:pt x="95" y="552"/>
                            </a:cubicBezTo>
                            <a:cubicBezTo>
                              <a:pt x="89" y="593"/>
                              <a:pt x="84" y="636"/>
                              <a:pt x="81" y="675"/>
                            </a:cubicBezTo>
                            <a:cubicBezTo>
                              <a:pt x="78" y="714"/>
                              <a:pt x="79" y="751"/>
                              <a:pt x="78" y="784"/>
                            </a:cubicBezTo>
                            <a:lnTo>
                              <a:pt x="77" y="873"/>
                            </a:lnTo>
                            <a:lnTo>
                              <a:pt x="132" y="874"/>
                            </a:lnTo>
                            <a:lnTo>
                              <a:pt x="131" y="781"/>
                            </a:lnTo>
                            <a:lnTo>
                              <a:pt x="137" y="678"/>
                            </a:lnTo>
                            <a:cubicBezTo>
                              <a:pt x="141" y="641"/>
                              <a:pt x="147" y="596"/>
                              <a:pt x="153" y="556"/>
                            </a:cubicBezTo>
                            <a:cubicBezTo>
                              <a:pt x="159" y="516"/>
                              <a:pt x="166" y="469"/>
                              <a:pt x="174" y="438"/>
                            </a:cubicBezTo>
                            <a:cubicBezTo>
                              <a:pt x="182" y="407"/>
                              <a:pt x="192" y="390"/>
                              <a:pt x="201" y="369"/>
                            </a:cubicBezTo>
                            <a:cubicBezTo>
                              <a:pt x="210" y="348"/>
                              <a:pt x="222" y="330"/>
                              <a:pt x="230" y="310"/>
                            </a:cubicBezTo>
                            <a:cubicBezTo>
                              <a:pt x="238" y="290"/>
                              <a:pt x="245" y="268"/>
                              <a:pt x="249" y="246"/>
                            </a:cubicBezTo>
                            <a:cubicBezTo>
                              <a:pt x="253" y="224"/>
                              <a:pt x="254" y="197"/>
                              <a:pt x="254" y="177"/>
                            </a:cubicBezTo>
                            <a:cubicBezTo>
                              <a:pt x="254" y="157"/>
                              <a:pt x="251" y="141"/>
                              <a:pt x="246" y="123"/>
                            </a:cubicBezTo>
                            <a:cubicBezTo>
                              <a:pt x="241" y="105"/>
                              <a:pt x="235" y="83"/>
                              <a:pt x="225" y="67"/>
                            </a:cubicBezTo>
                            <a:cubicBezTo>
                              <a:pt x="215" y="51"/>
                              <a:pt x="201" y="35"/>
                              <a:pt x="188" y="24"/>
                            </a:cubicBezTo>
                            <a:cubicBezTo>
                              <a:pt x="175" y="13"/>
                              <a:pt x="162" y="8"/>
                              <a:pt x="150" y="4"/>
                            </a:cubicBezTo>
                            <a:cubicBezTo>
                              <a:pt x="138" y="0"/>
                              <a:pt x="128" y="0"/>
                              <a:pt x="116" y="0"/>
                            </a:cubicBezTo>
                            <a:cubicBezTo>
                              <a:pt x="104" y="0"/>
                              <a:pt x="91" y="3"/>
                              <a:pt x="80" y="7"/>
                            </a:cubicBezTo>
                            <a:cubicBezTo>
                              <a:pt x="69" y="11"/>
                              <a:pt x="59" y="17"/>
                              <a:pt x="51" y="22"/>
                            </a:cubicBezTo>
                            <a:cubicBezTo>
                              <a:pt x="43" y="27"/>
                              <a:pt x="39" y="34"/>
                              <a:pt x="33" y="39"/>
                            </a:cubicBezTo>
                            <a:lnTo>
                              <a:pt x="17" y="55"/>
                            </a:lnTo>
                            <a:lnTo>
                              <a:pt x="0" y="82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FFFF00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BBA25B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60" name="Freeform 33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72" y="288"/>
                        <a:ext cx="11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" y="67"/>
                          </a:cxn>
                          <a:cxn ang="0">
                            <a:pos x="9" y="86"/>
                          </a:cxn>
                          <a:cxn ang="0">
                            <a:pos x="22" y="98"/>
                          </a:cxn>
                          <a:cxn ang="0">
                            <a:pos x="30" y="101"/>
                          </a:cxn>
                          <a:cxn ang="0">
                            <a:pos x="49" y="71"/>
                          </a:cxn>
                          <a:cxn ang="0">
                            <a:pos x="63" y="58"/>
                          </a:cxn>
                          <a:cxn ang="0">
                            <a:pos x="79" y="41"/>
                          </a:cxn>
                          <a:cxn ang="0">
                            <a:pos x="102" y="30"/>
                          </a:cxn>
                          <a:cxn ang="0">
                            <a:pos x="130" y="23"/>
                          </a:cxn>
                          <a:cxn ang="0">
                            <a:pos x="144" y="20"/>
                          </a:cxn>
                          <a:cxn ang="0">
                            <a:pos x="157" y="20"/>
                          </a:cxn>
                          <a:cxn ang="0">
                            <a:pos x="145" y="10"/>
                          </a:cxn>
                          <a:cxn ang="0">
                            <a:pos x="123" y="1"/>
                          </a:cxn>
                          <a:cxn ang="0">
                            <a:pos x="87" y="2"/>
                          </a:cxn>
                          <a:cxn ang="0">
                            <a:pos x="60" y="10"/>
                          </a:cxn>
                          <a:cxn ang="0">
                            <a:pos x="37" y="20"/>
                          </a:cxn>
                          <a:cxn ang="0">
                            <a:pos x="22" y="31"/>
                          </a:cxn>
                          <a:cxn ang="0">
                            <a:pos x="0" y="49"/>
                          </a:cxn>
                          <a:cxn ang="0">
                            <a:pos x="3" y="67"/>
                          </a:cxn>
                        </a:cxnLst>
                        <a:rect l="0" t="0" r="r" b="b"/>
                        <a:pathLst>
                          <a:path w="157" h="101">
                            <a:moveTo>
                              <a:pt x="3" y="67"/>
                            </a:moveTo>
                            <a:lnTo>
                              <a:pt x="9" y="86"/>
                            </a:lnTo>
                            <a:lnTo>
                              <a:pt x="22" y="98"/>
                            </a:lnTo>
                            <a:lnTo>
                              <a:pt x="30" y="101"/>
                            </a:lnTo>
                            <a:lnTo>
                              <a:pt x="49" y="71"/>
                            </a:lnTo>
                            <a:lnTo>
                              <a:pt x="63" y="58"/>
                            </a:lnTo>
                            <a:cubicBezTo>
                              <a:pt x="68" y="53"/>
                              <a:pt x="72" y="46"/>
                              <a:pt x="79" y="41"/>
                            </a:cubicBezTo>
                            <a:cubicBezTo>
                              <a:pt x="86" y="36"/>
                              <a:pt x="94" y="33"/>
                              <a:pt x="102" y="30"/>
                            </a:cubicBezTo>
                            <a:cubicBezTo>
                              <a:pt x="110" y="27"/>
                              <a:pt x="123" y="25"/>
                              <a:pt x="130" y="23"/>
                            </a:cubicBezTo>
                            <a:lnTo>
                              <a:pt x="144" y="20"/>
                            </a:lnTo>
                            <a:cubicBezTo>
                              <a:pt x="148" y="20"/>
                              <a:pt x="157" y="22"/>
                              <a:pt x="157" y="20"/>
                            </a:cubicBezTo>
                            <a:lnTo>
                              <a:pt x="145" y="10"/>
                            </a:lnTo>
                            <a:cubicBezTo>
                              <a:pt x="139" y="7"/>
                              <a:pt x="133" y="2"/>
                              <a:pt x="123" y="1"/>
                            </a:cubicBezTo>
                            <a:cubicBezTo>
                              <a:pt x="113" y="0"/>
                              <a:pt x="97" y="1"/>
                              <a:pt x="87" y="2"/>
                            </a:cubicBezTo>
                            <a:cubicBezTo>
                              <a:pt x="77" y="3"/>
                              <a:pt x="68" y="7"/>
                              <a:pt x="60" y="10"/>
                            </a:cubicBezTo>
                            <a:cubicBezTo>
                              <a:pt x="52" y="13"/>
                              <a:pt x="43" y="17"/>
                              <a:pt x="37" y="20"/>
                            </a:cubicBezTo>
                            <a:cubicBezTo>
                              <a:pt x="31" y="23"/>
                              <a:pt x="28" y="26"/>
                              <a:pt x="22" y="31"/>
                            </a:cubicBezTo>
                            <a:lnTo>
                              <a:pt x="0" y="49"/>
                            </a:lnTo>
                            <a:lnTo>
                              <a:pt x="3" y="67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100000">
                            <a:srgbClr val="CFCA00"/>
                          </a:gs>
                        </a:gsLst>
                        <a:path path="rect">
                          <a:fillToRect l="50000" t="50000" r="50000" b="50000"/>
                        </a:path>
                      </a:gradFill>
                      <a:ln w="3240">
                        <a:solidFill>
                          <a:srgbClr val="AA9046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</p:grpSp>
            </p:grpSp>
            <p:grpSp>
              <p:nvGrpSpPr>
                <p:cNvPr id="2081" name="Group 337"/>
                <p:cNvGrpSpPr>
                  <a:grpSpLocks/>
                </p:cNvGrpSpPr>
                <p:nvPr/>
              </p:nvGrpSpPr>
              <p:grpSpPr bwMode="auto">
                <a:xfrm>
                  <a:off x="178" y="342"/>
                  <a:ext cx="73" cy="24"/>
                  <a:chOff x="178" y="342"/>
                  <a:chExt cx="73" cy="24"/>
                </a:xfrm>
              </p:grpSpPr>
              <p:sp>
                <p:nvSpPr>
                  <p:cNvPr id="1362" name="Freeform 338"/>
                  <p:cNvSpPr>
                    <a:spLocks noChangeArrowheads="1"/>
                  </p:cNvSpPr>
                  <p:nvPr/>
                </p:nvSpPr>
                <p:spPr bwMode="auto">
                  <a:xfrm>
                    <a:off x="178" y="343"/>
                    <a:ext cx="18" cy="18"/>
                  </a:xfrm>
                  <a:custGeom>
                    <a:avLst/>
                    <a:gdLst/>
                    <a:ahLst/>
                    <a:cxnLst>
                      <a:cxn ang="0">
                        <a:pos x="458" y="3"/>
                      </a:cxn>
                      <a:cxn ang="0">
                        <a:pos x="622" y="0"/>
                      </a:cxn>
                      <a:cxn ang="0">
                        <a:pos x="620" y="117"/>
                      </a:cxn>
                      <a:cxn ang="0">
                        <a:pos x="404" y="117"/>
                      </a:cxn>
                      <a:cxn ang="0">
                        <a:pos x="440" y="135"/>
                      </a:cxn>
                      <a:cxn ang="0">
                        <a:pos x="488" y="231"/>
                      </a:cxn>
                      <a:cxn ang="0">
                        <a:pos x="506" y="327"/>
                      </a:cxn>
                      <a:cxn ang="0">
                        <a:pos x="452" y="459"/>
                      </a:cxn>
                      <a:cxn ang="0">
                        <a:pos x="350" y="537"/>
                      </a:cxn>
                      <a:cxn ang="0">
                        <a:pos x="200" y="549"/>
                      </a:cxn>
                      <a:cxn ang="0">
                        <a:pos x="74" y="477"/>
                      </a:cxn>
                      <a:cxn ang="0">
                        <a:pos x="20" y="381"/>
                      </a:cxn>
                      <a:cxn ang="0">
                        <a:pos x="8" y="267"/>
                      </a:cxn>
                      <a:cxn ang="0">
                        <a:pos x="68" y="147"/>
                      </a:cxn>
                      <a:cxn ang="0">
                        <a:pos x="212" y="45"/>
                      </a:cxn>
                      <a:cxn ang="0">
                        <a:pos x="458" y="3"/>
                      </a:cxn>
                    </a:cxnLst>
                    <a:rect l="0" t="0" r="r" b="b"/>
                    <a:pathLst>
                      <a:path w="622" h="559">
                        <a:moveTo>
                          <a:pt x="458" y="3"/>
                        </a:moveTo>
                        <a:lnTo>
                          <a:pt x="622" y="0"/>
                        </a:lnTo>
                        <a:lnTo>
                          <a:pt x="620" y="117"/>
                        </a:lnTo>
                        <a:lnTo>
                          <a:pt x="404" y="117"/>
                        </a:lnTo>
                        <a:lnTo>
                          <a:pt x="440" y="135"/>
                        </a:lnTo>
                        <a:cubicBezTo>
                          <a:pt x="454" y="154"/>
                          <a:pt x="477" y="199"/>
                          <a:pt x="488" y="231"/>
                        </a:cubicBezTo>
                        <a:cubicBezTo>
                          <a:pt x="499" y="263"/>
                          <a:pt x="512" y="289"/>
                          <a:pt x="506" y="327"/>
                        </a:cubicBezTo>
                        <a:cubicBezTo>
                          <a:pt x="500" y="365"/>
                          <a:pt x="478" y="424"/>
                          <a:pt x="452" y="459"/>
                        </a:cubicBezTo>
                        <a:cubicBezTo>
                          <a:pt x="426" y="494"/>
                          <a:pt x="392" y="522"/>
                          <a:pt x="350" y="537"/>
                        </a:cubicBezTo>
                        <a:cubicBezTo>
                          <a:pt x="308" y="552"/>
                          <a:pt x="246" y="559"/>
                          <a:pt x="200" y="549"/>
                        </a:cubicBezTo>
                        <a:cubicBezTo>
                          <a:pt x="154" y="539"/>
                          <a:pt x="104" y="505"/>
                          <a:pt x="74" y="477"/>
                        </a:cubicBezTo>
                        <a:cubicBezTo>
                          <a:pt x="44" y="449"/>
                          <a:pt x="31" y="416"/>
                          <a:pt x="20" y="381"/>
                        </a:cubicBezTo>
                        <a:cubicBezTo>
                          <a:pt x="9" y="346"/>
                          <a:pt x="0" y="306"/>
                          <a:pt x="8" y="267"/>
                        </a:cubicBezTo>
                        <a:cubicBezTo>
                          <a:pt x="16" y="228"/>
                          <a:pt x="34" y="184"/>
                          <a:pt x="68" y="147"/>
                        </a:cubicBezTo>
                        <a:cubicBezTo>
                          <a:pt x="102" y="110"/>
                          <a:pt x="147" y="69"/>
                          <a:pt x="212" y="45"/>
                        </a:cubicBezTo>
                        <a:cubicBezTo>
                          <a:pt x="277" y="21"/>
                          <a:pt x="407" y="12"/>
                          <a:pt x="458" y="3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FFFF5F"/>
                      </a:gs>
                      <a:gs pos="100000">
                        <a:srgbClr val="FED93A"/>
                      </a:gs>
                    </a:gsLst>
                    <a:path path="rect">
                      <a:fillToRect l="50000" t="50000" r="50000" b="50000"/>
                    </a:path>
                  </a:gradFill>
                  <a:ln w="3240">
                    <a:solidFill>
                      <a:srgbClr val="FAC01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363" name="Freeform 339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213" y="329"/>
                    <a:ext cx="22" cy="58"/>
                  </a:xfrm>
                  <a:custGeom>
                    <a:avLst/>
                    <a:gdLst/>
                    <a:ahLst/>
                    <a:cxnLst>
                      <a:cxn ang="0">
                        <a:pos x="18" y="49"/>
                      </a:cxn>
                      <a:cxn ang="0">
                        <a:pos x="176" y="73"/>
                      </a:cxn>
                      <a:cxn ang="0">
                        <a:pos x="432" y="489"/>
                      </a:cxn>
                      <a:cxn ang="0">
                        <a:pos x="576" y="921"/>
                      </a:cxn>
                      <a:cxn ang="0">
                        <a:pos x="508" y="1281"/>
                      </a:cxn>
                      <a:cxn ang="0">
                        <a:pos x="298" y="1429"/>
                      </a:cxn>
                      <a:cxn ang="0">
                        <a:pos x="44" y="1449"/>
                      </a:cxn>
                      <a:cxn ang="0">
                        <a:pos x="0" y="1449"/>
                      </a:cxn>
                      <a:cxn ang="0">
                        <a:pos x="0" y="101"/>
                      </a:cxn>
                      <a:cxn ang="0">
                        <a:pos x="18" y="49"/>
                      </a:cxn>
                    </a:cxnLst>
                    <a:rect l="0" t="0" r="r" b="b"/>
                    <a:pathLst>
                      <a:path w="589" h="1457">
                        <a:moveTo>
                          <a:pt x="18" y="49"/>
                        </a:moveTo>
                        <a:cubicBezTo>
                          <a:pt x="47" y="44"/>
                          <a:pt x="107" y="0"/>
                          <a:pt x="176" y="73"/>
                        </a:cubicBezTo>
                        <a:cubicBezTo>
                          <a:pt x="245" y="146"/>
                          <a:pt x="365" y="348"/>
                          <a:pt x="432" y="489"/>
                        </a:cubicBezTo>
                        <a:cubicBezTo>
                          <a:pt x="499" y="630"/>
                          <a:pt x="563" y="789"/>
                          <a:pt x="576" y="921"/>
                        </a:cubicBezTo>
                        <a:cubicBezTo>
                          <a:pt x="589" y="1053"/>
                          <a:pt x="554" y="1196"/>
                          <a:pt x="508" y="1281"/>
                        </a:cubicBezTo>
                        <a:cubicBezTo>
                          <a:pt x="462" y="1366"/>
                          <a:pt x="375" y="1401"/>
                          <a:pt x="298" y="1429"/>
                        </a:cubicBezTo>
                        <a:cubicBezTo>
                          <a:pt x="221" y="1457"/>
                          <a:pt x="94" y="1446"/>
                          <a:pt x="44" y="1449"/>
                        </a:cubicBezTo>
                        <a:lnTo>
                          <a:pt x="0" y="1449"/>
                        </a:lnTo>
                        <a:lnTo>
                          <a:pt x="0" y="101"/>
                        </a:lnTo>
                        <a:lnTo>
                          <a:pt x="18" y="49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FACE42"/>
                      </a:gs>
                      <a:gs pos="100000">
                        <a:srgbClr val="FFFF75"/>
                      </a:gs>
                    </a:gsLst>
                    <a:lin ang="13500000" scaled="1"/>
                  </a:gradFill>
                  <a:ln w="3240">
                    <a:solidFill>
                      <a:srgbClr val="FAC01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grpSp>
                <p:nvGrpSpPr>
                  <p:cNvPr id="2244" name="Group 340"/>
                  <p:cNvGrpSpPr>
                    <a:grpSpLocks/>
                  </p:cNvGrpSpPr>
                  <p:nvPr/>
                </p:nvGrpSpPr>
                <p:grpSpPr bwMode="auto">
                  <a:xfrm>
                    <a:off x="195" y="342"/>
                    <a:ext cx="54" cy="3"/>
                    <a:chOff x="195" y="342"/>
                    <a:chExt cx="54" cy="3"/>
                  </a:xfrm>
                </p:grpSpPr>
                <p:sp>
                  <p:nvSpPr>
                    <p:cNvPr id="1365" name="Freeform 34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95" y="342"/>
                      <a:ext cx="54" cy="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0" y="48"/>
                        </a:cxn>
                        <a:cxn ang="0">
                          <a:pos x="792" y="48"/>
                        </a:cxn>
                        <a:cxn ang="0">
                          <a:pos x="792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792" h="48">
                          <a:moveTo>
                            <a:pt x="0" y="0"/>
                          </a:moveTo>
                          <a:lnTo>
                            <a:pt x="0" y="48"/>
                          </a:lnTo>
                          <a:lnTo>
                            <a:pt x="792" y="48"/>
                          </a:lnTo>
                          <a:lnTo>
                            <a:pt x="792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8A8700"/>
                    </a:solidFill>
                    <a:ln w="3240">
                      <a:solidFill>
                        <a:srgbClr val="BEB9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grpSp>
                  <p:nvGrpSpPr>
                    <p:cNvPr id="2246" name="Group 34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95" y="342"/>
                      <a:ext cx="53" cy="3"/>
                      <a:chOff x="195" y="342"/>
                      <a:chExt cx="53" cy="3"/>
                    </a:xfrm>
                  </p:grpSpPr>
                  <p:sp>
                    <p:nvSpPr>
                      <p:cNvPr id="1367" name="Freeform 343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244" y="341"/>
                        <a:ext cx="4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79" y="0"/>
                          </a:cxn>
                          <a:cxn ang="0">
                            <a:pos x="79" y="187"/>
                          </a:cxn>
                          <a:cxn ang="0">
                            <a:pos x="0" y="187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79" h="187">
                            <a:moveTo>
                              <a:pt x="0" y="0"/>
                            </a:moveTo>
                            <a:lnTo>
                              <a:pt x="79" y="0"/>
                            </a:lnTo>
                            <a:lnTo>
                              <a:pt x="79" y="187"/>
                            </a:lnTo>
                            <a:lnTo>
                              <a:pt x="0" y="187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75610C"/>
                          </a:gs>
                          <a:gs pos="50000">
                            <a:srgbClr val="FFD41B"/>
                          </a:gs>
                          <a:gs pos="100000">
                            <a:srgbClr val="75610C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BEB9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68" name="Freeform 344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235" y="342"/>
                        <a:ext cx="4" cy="7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79" y="0"/>
                          </a:cxn>
                          <a:cxn ang="0">
                            <a:pos x="79" y="187"/>
                          </a:cxn>
                          <a:cxn ang="0">
                            <a:pos x="0" y="187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79" h="187">
                            <a:moveTo>
                              <a:pt x="0" y="0"/>
                            </a:moveTo>
                            <a:lnTo>
                              <a:pt x="79" y="0"/>
                            </a:lnTo>
                            <a:lnTo>
                              <a:pt x="79" y="187"/>
                            </a:lnTo>
                            <a:lnTo>
                              <a:pt x="0" y="187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75610C"/>
                          </a:gs>
                          <a:gs pos="50000">
                            <a:srgbClr val="FFD41B"/>
                          </a:gs>
                          <a:gs pos="100000">
                            <a:srgbClr val="75610C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BEB9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69" name="Freeform 345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207" y="341"/>
                        <a:ext cx="4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79" y="0"/>
                          </a:cxn>
                          <a:cxn ang="0">
                            <a:pos x="79" y="187"/>
                          </a:cxn>
                          <a:cxn ang="0">
                            <a:pos x="0" y="187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79" h="187">
                            <a:moveTo>
                              <a:pt x="0" y="0"/>
                            </a:moveTo>
                            <a:lnTo>
                              <a:pt x="79" y="0"/>
                            </a:lnTo>
                            <a:lnTo>
                              <a:pt x="79" y="187"/>
                            </a:lnTo>
                            <a:lnTo>
                              <a:pt x="0" y="187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75610C"/>
                          </a:gs>
                          <a:gs pos="50000">
                            <a:srgbClr val="FFD41B"/>
                          </a:gs>
                          <a:gs pos="100000">
                            <a:srgbClr val="75610C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BEB9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70" name="Freeform 346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97" y="341"/>
                        <a:ext cx="4" cy="8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79" y="0"/>
                          </a:cxn>
                          <a:cxn ang="0">
                            <a:pos x="79" y="187"/>
                          </a:cxn>
                          <a:cxn ang="0">
                            <a:pos x="0" y="187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79" h="187">
                            <a:moveTo>
                              <a:pt x="0" y="0"/>
                            </a:moveTo>
                            <a:lnTo>
                              <a:pt x="79" y="0"/>
                            </a:lnTo>
                            <a:lnTo>
                              <a:pt x="79" y="187"/>
                            </a:lnTo>
                            <a:lnTo>
                              <a:pt x="0" y="187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75610C"/>
                          </a:gs>
                          <a:gs pos="50000">
                            <a:srgbClr val="FFD41B"/>
                          </a:gs>
                          <a:gs pos="100000">
                            <a:srgbClr val="75610C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BEB9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71" name="Freeform 34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4" y="342"/>
                        <a:ext cx="8" cy="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08" y="0"/>
                          </a:cxn>
                          <a:cxn ang="0">
                            <a:pos x="110" y="48"/>
                          </a:cxn>
                          <a:cxn ang="0">
                            <a:pos x="2" y="48"/>
                          </a:cxn>
                          <a:cxn ang="0">
                            <a:pos x="0" y="0"/>
                          </a:cxn>
                          <a:cxn ang="0">
                            <a:pos x="108" y="0"/>
                          </a:cxn>
                        </a:cxnLst>
                        <a:rect l="0" t="0" r="r" b="b"/>
                        <a:pathLst>
                          <a:path w="110" h="48">
                            <a:moveTo>
                              <a:pt x="108" y="0"/>
                            </a:moveTo>
                            <a:lnTo>
                              <a:pt x="110" y="48"/>
                            </a:lnTo>
                            <a:lnTo>
                              <a:pt x="2" y="48"/>
                            </a:lnTo>
                            <a:lnTo>
                              <a:pt x="0" y="0"/>
                            </a:lnTo>
                            <a:lnTo>
                              <a:pt x="108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75610C"/>
                          </a:gs>
                          <a:gs pos="50000">
                            <a:srgbClr val="FFD41B"/>
                          </a:gs>
                          <a:gs pos="100000">
                            <a:srgbClr val="75610C"/>
                          </a:gs>
                        </a:gsLst>
                        <a:lin ang="5400000" scaled="1"/>
                      </a:gradFill>
                      <a:ln w="3240">
                        <a:solidFill>
                          <a:srgbClr val="BEB9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72" name="Freeform 34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" y="342"/>
                        <a:ext cx="7" cy="4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05" y="0"/>
                          </a:cxn>
                          <a:cxn ang="0">
                            <a:pos x="105" y="50"/>
                          </a:cxn>
                          <a:cxn ang="0">
                            <a:pos x="0" y="48"/>
                          </a:cxn>
                          <a:cxn ang="0">
                            <a:pos x="0" y="0"/>
                          </a:cxn>
                          <a:cxn ang="0">
                            <a:pos x="105" y="0"/>
                          </a:cxn>
                        </a:cxnLst>
                        <a:rect l="0" t="0" r="r" b="b"/>
                        <a:pathLst>
                          <a:path w="105" h="50">
                            <a:moveTo>
                              <a:pt x="105" y="0"/>
                            </a:moveTo>
                            <a:lnTo>
                              <a:pt x="105" y="50"/>
                            </a:lnTo>
                            <a:lnTo>
                              <a:pt x="0" y="48"/>
                            </a:lnTo>
                            <a:lnTo>
                              <a:pt x="0" y="0"/>
                            </a:lnTo>
                            <a:lnTo>
                              <a:pt x="105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75610C"/>
                          </a:gs>
                          <a:gs pos="50000">
                            <a:srgbClr val="FFD41B"/>
                          </a:gs>
                          <a:gs pos="100000">
                            <a:srgbClr val="75610C"/>
                          </a:gs>
                        </a:gsLst>
                        <a:lin ang="5400000" scaled="1"/>
                      </a:gradFill>
                      <a:ln w="3240">
                        <a:solidFill>
                          <a:srgbClr val="BEB900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</p:grpSp>
            </p:grpSp>
            <p:sp>
              <p:nvSpPr>
                <p:cNvPr id="1373" name="Freeform 349"/>
                <p:cNvSpPr>
                  <a:spLocks noChangeArrowheads="1"/>
                </p:cNvSpPr>
                <p:nvPr/>
              </p:nvSpPr>
              <p:spPr bwMode="auto">
                <a:xfrm>
                  <a:off x="206" y="229"/>
                  <a:ext cx="45" cy="100"/>
                </a:xfrm>
                <a:custGeom>
                  <a:avLst/>
                  <a:gdLst/>
                  <a:ahLst/>
                  <a:cxnLst>
                    <a:cxn ang="0">
                      <a:pos x="7" y="1404"/>
                    </a:cxn>
                    <a:cxn ang="0">
                      <a:pos x="59" y="1404"/>
                    </a:cxn>
                    <a:cxn ang="0">
                      <a:pos x="60" y="1306"/>
                    </a:cxn>
                    <a:cxn ang="0">
                      <a:pos x="65" y="1186"/>
                    </a:cxn>
                    <a:cxn ang="0">
                      <a:pos x="65" y="1063"/>
                    </a:cxn>
                    <a:cxn ang="0">
                      <a:pos x="70" y="945"/>
                    </a:cxn>
                    <a:cxn ang="0">
                      <a:pos x="72" y="827"/>
                    </a:cxn>
                    <a:cxn ang="0">
                      <a:pos x="86" y="708"/>
                    </a:cxn>
                    <a:cxn ang="0">
                      <a:pos x="96" y="593"/>
                    </a:cxn>
                    <a:cxn ang="0">
                      <a:pos x="114" y="492"/>
                    </a:cxn>
                    <a:cxn ang="0">
                      <a:pos x="138" y="380"/>
                    </a:cxn>
                    <a:cxn ang="0">
                      <a:pos x="176" y="317"/>
                    </a:cxn>
                    <a:cxn ang="0">
                      <a:pos x="219" y="270"/>
                    </a:cxn>
                    <a:cxn ang="0">
                      <a:pos x="242" y="261"/>
                    </a:cxn>
                    <a:cxn ang="0">
                      <a:pos x="272" y="252"/>
                    </a:cxn>
                    <a:cxn ang="0">
                      <a:pos x="308" y="246"/>
                    </a:cxn>
                    <a:cxn ang="0">
                      <a:pos x="338" y="246"/>
                    </a:cxn>
                    <a:cxn ang="0">
                      <a:pos x="369" y="242"/>
                    </a:cxn>
                    <a:cxn ang="0">
                      <a:pos x="396" y="243"/>
                    </a:cxn>
                    <a:cxn ang="0">
                      <a:pos x="398" y="232"/>
                    </a:cxn>
                    <a:cxn ang="0">
                      <a:pos x="443" y="209"/>
                    </a:cxn>
                    <a:cxn ang="0">
                      <a:pos x="505" y="193"/>
                    </a:cxn>
                    <a:cxn ang="0">
                      <a:pos x="618" y="188"/>
                    </a:cxn>
                    <a:cxn ang="0">
                      <a:pos x="658" y="195"/>
                    </a:cxn>
                    <a:cxn ang="0">
                      <a:pos x="654" y="130"/>
                    </a:cxn>
                    <a:cxn ang="0">
                      <a:pos x="639" y="94"/>
                    </a:cxn>
                    <a:cxn ang="0">
                      <a:pos x="562" y="60"/>
                    </a:cxn>
                    <a:cxn ang="0">
                      <a:pos x="485" y="48"/>
                    </a:cxn>
                    <a:cxn ang="0">
                      <a:pos x="460" y="23"/>
                    </a:cxn>
                    <a:cxn ang="0">
                      <a:pos x="417" y="10"/>
                    </a:cxn>
                    <a:cxn ang="0">
                      <a:pos x="338" y="2"/>
                    </a:cxn>
                    <a:cxn ang="0">
                      <a:pos x="245" y="0"/>
                    </a:cxn>
                    <a:cxn ang="0">
                      <a:pos x="175" y="4"/>
                    </a:cxn>
                    <a:cxn ang="0">
                      <a:pos x="140" y="15"/>
                    </a:cxn>
                    <a:cxn ang="0">
                      <a:pos x="118" y="32"/>
                    </a:cxn>
                    <a:cxn ang="0">
                      <a:pos x="83" y="86"/>
                    </a:cxn>
                    <a:cxn ang="0">
                      <a:pos x="55" y="178"/>
                    </a:cxn>
                    <a:cxn ang="0">
                      <a:pos x="43" y="256"/>
                    </a:cxn>
                    <a:cxn ang="0">
                      <a:pos x="39" y="335"/>
                    </a:cxn>
                    <a:cxn ang="0">
                      <a:pos x="15" y="347"/>
                    </a:cxn>
                    <a:cxn ang="0">
                      <a:pos x="4" y="369"/>
                    </a:cxn>
                    <a:cxn ang="0">
                      <a:pos x="3" y="386"/>
                    </a:cxn>
                    <a:cxn ang="0">
                      <a:pos x="19" y="402"/>
                    </a:cxn>
                    <a:cxn ang="0">
                      <a:pos x="6" y="422"/>
                    </a:cxn>
                    <a:cxn ang="0">
                      <a:pos x="7" y="458"/>
                    </a:cxn>
                    <a:cxn ang="0">
                      <a:pos x="7" y="1404"/>
                    </a:cxn>
                  </a:cxnLst>
                  <a:rect l="0" t="0" r="r" b="b"/>
                  <a:pathLst>
                    <a:path w="658" h="1404">
                      <a:moveTo>
                        <a:pt x="7" y="1404"/>
                      </a:moveTo>
                      <a:lnTo>
                        <a:pt x="59" y="1404"/>
                      </a:lnTo>
                      <a:lnTo>
                        <a:pt x="60" y="1306"/>
                      </a:lnTo>
                      <a:lnTo>
                        <a:pt x="65" y="1186"/>
                      </a:lnTo>
                      <a:lnTo>
                        <a:pt x="65" y="1063"/>
                      </a:lnTo>
                      <a:lnTo>
                        <a:pt x="70" y="945"/>
                      </a:lnTo>
                      <a:lnTo>
                        <a:pt x="72" y="827"/>
                      </a:lnTo>
                      <a:lnTo>
                        <a:pt x="86" y="708"/>
                      </a:lnTo>
                      <a:lnTo>
                        <a:pt x="96" y="593"/>
                      </a:lnTo>
                      <a:lnTo>
                        <a:pt x="114" y="492"/>
                      </a:lnTo>
                      <a:lnTo>
                        <a:pt x="138" y="380"/>
                      </a:lnTo>
                      <a:lnTo>
                        <a:pt x="176" y="317"/>
                      </a:lnTo>
                      <a:lnTo>
                        <a:pt x="219" y="270"/>
                      </a:lnTo>
                      <a:lnTo>
                        <a:pt x="242" y="261"/>
                      </a:lnTo>
                      <a:lnTo>
                        <a:pt x="272" y="252"/>
                      </a:lnTo>
                      <a:lnTo>
                        <a:pt x="308" y="246"/>
                      </a:lnTo>
                      <a:lnTo>
                        <a:pt x="338" y="246"/>
                      </a:lnTo>
                      <a:lnTo>
                        <a:pt x="369" y="242"/>
                      </a:lnTo>
                      <a:lnTo>
                        <a:pt x="396" y="243"/>
                      </a:lnTo>
                      <a:cubicBezTo>
                        <a:pt x="401" y="241"/>
                        <a:pt x="390" y="238"/>
                        <a:pt x="398" y="232"/>
                      </a:cubicBezTo>
                      <a:cubicBezTo>
                        <a:pt x="406" y="226"/>
                        <a:pt x="425" y="215"/>
                        <a:pt x="443" y="209"/>
                      </a:cubicBezTo>
                      <a:cubicBezTo>
                        <a:pt x="460" y="203"/>
                        <a:pt x="476" y="197"/>
                        <a:pt x="505" y="193"/>
                      </a:cubicBezTo>
                      <a:cubicBezTo>
                        <a:pt x="534" y="190"/>
                        <a:pt x="593" y="188"/>
                        <a:pt x="618" y="188"/>
                      </a:cubicBezTo>
                      <a:lnTo>
                        <a:pt x="658" y="195"/>
                      </a:lnTo>
                      <a:lnTo>
                        <a:pt x="654" y="130"/>
                      </a:lnTo>
                      <a:cubicBezTo>
                        <a:pt x="651" y="113"/>
                        <a:pt x="654" y="106"/>
                        <a:pt x="639" y="94"/>
                      </a:cubicBezTo>
                      <a:cubicBezTo>
                        <a:pt x="624" y="83"/>
                        <a:pt x="587" y="67"/>
                        <a:pt x="562" y="60"/>
                      </a:cubicBezTo>
                      <a:lnTo>
                        <a:pt x="485" y="48"/>
                      </a:lnTo>
                      <a:lnTo>
                        <a:pt x="460" y="23"/>
                      </a:lnTo>
                      <a:lnTo>
                        <a:pt x="417" y="10"/>
                      </a:lnTo>
                      <a:cubicBezTo>
                        <a:pt x="397" y="6"/>
                        <a:pt x="367" y="3"/>
                        <a:pt x="338" y="2"/>
                      </a:cubicBezTo>
                      <a:cubicBezTo>
                        <a:pt x="310" y="0"/>
                        <a:pt x="272" y="0"/>
                        <a:pt x="245" y="0"/>
                      </a:cubicBezTo>
                      <a:cubicBezTo>
                        <a:pt x="217" y="1"/>
                        <a:pt x="192" y="2"/>
                        <a:pt x="175" y="4"/>
                      </a:cubicBezTo>
                      <a:cubicBezTo>
                        <a:pt x="157" y="7"/>
                        <a:pt x="149" y="11"/>
                        <a:pt x="140" y="15"/>
                      </a:cubicBezTo>
                      <a:cubicBezTo>
                        <a:pt x="131" y="19"/>
                        <a:pt x="128" y="20"/>
                        <a:pt x="118" y="32"/>
                      </a:cubicBezTo>
                      <a:cubicBezTo>
                        <a:pt x="109" y="44"/>
                        <a:pt x="94" y="62"/>
                        <a:pt x="83" y="86"/>
                      </a:cubicBezTo>
                      <a:cubicBezTo>
                        <a:pt x="73" y="111"/>
                        <a:pt x="62" y="149"/>
                        <a:pt x="55" y="178"/>
                      </a:cubicBezTo>
                      <a:cubicBezTo>
                        <a:pt x="49" y="206"/>
                        <a:pt x="46" y="230"/>
                        <a:pt x="43" y="256"/>
                      </a:cubicBezTo>
                      <a:lnTo>
                        <a:pt x="39" y="335"/>
                      </a:lnTo>
                      <a:lnTo>
                        <a:pt x="15" y="347"/>
                      </a:lnTo>
                      <a:cubicBezTo>
                        <a:pt x="9" y="352"/>
                        <a:pt x="6" y="363"/>
                        <a:pt x="4" y="369"/>
                      </a:cubicBezTo>
                      <a:cubicBezTo>
                        <a:pt x="2" y="376"/>
                        <a:pt x="0" y="381"/>
                        <a:pt x="3" y="386"/>
                      </a:cubicBezTo>
                      <a:lnTo>
                        <a:pt x="19" y="402"/>
                      </a:lnTo>
                      <a:lnTo>
                        <a:pt x="6" y="422"/>
                      </a:lnTo>
                      <a:lnTo>
                        <a:pt x="7" y="458"/>
                      </a:lnTo>
                      <a:lnTo>
                        <a:pt x="7" y="1404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DFD25"/>
                    </a:gs>
                    <a:gs pos="50000">
                      <a:srgbClr val="FFFFFF"/>
                    </a:gs>
                    <a:gs pos="100000">
                      <a:srgbClr val="FDFD25"/>
                    </a:gs>
                  </a:gsLst>
                  <a:lin ang="10800000" scaled="1"/>
                </a:gradFill>
                <a:ln w="3240">
                  <a:solidFill>
                    <a:srgbClr val="FAC01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374" name="Freeform 350"/>
                <p:cNvSpPr>
                  <a:spLocks noChangeArrowheads="1"/>
                </p:cNvSpPr>
                <p:nvPr/>
              </p:nvSpPr>
              <p:spPr bwMode="auto">
                <a:xfrm>
                  <a:off x="206" y="229"/>
                  <a:ext cx="29" cy="100"/>
                </a:xfrm>
                <a:custGeom>
                  <a:avLst/>
                  <a:gdLst/>
                  <a:ahLst/>
                  <a:cxnLst>
                    <a:cxn ang="0">
                      <a:pos x="7" y="1404"/>
                    </a:cxn>
                    <a:cxn ang="0">
                      <a:pos x="59" y="1404"/>
                    </a:cxn>
                    <a:cxn ang="0">
                      <a:pos x="60" y="1306"/>
                    </a:cxn>
                    <a:cxn ang="0">
                      <a:pos x="65" y="1186"/>
                    </a:cxn>
                    <a:cxn ang="0">
                      <a:pos x="65" y="1063"/>
                    </a:cxn>
                    <a:cxn ang="0">
                      <a:pos x="69" y="945"/>
                    </a:cxn>
                    <a:cxn ang="0">
                      <a:pos x="74" y="824"/>
                    </a:cxn>
                    <a:cxn ang="0">
                      <a:pos x="86" y="708"/>
                    </a:cxn>
                    <a:cxn ang="0">
                      <a:pos x="98" y="584"/>
                    </a:cxn>
                    <a:cxn ang="0">
                      <a:pos x="114" y="492"/>
                    </a:cxn>
                    <a:cxn ang="0">
                      <a:pos x="132" y="405"/>
                    </a:cxn>
                    <a:cxn ang="0">
                      <a:pos x="147" y="362"/>
                    </a:cxn>
                    <a:cxn ang="0">
                      <a:pos x="174" y="321"/>
                    </a:cxn>
                    <a:cxn ang="0">
                      <a:pos x="201" y="291"/>
                    </a:cxn>
                    <a:cxn ang="0">
                      <a:pos x="231" y="266"/>
                    </a:cxn>
                    <a:cxn ang="0">
                      <a:pos x="276" y="252"/>
                    </a:cxn>
                    <a:cxn ang="0">
                      <a:pos x="344" y="79"/>
                    </a:cxn>
                    <a:cxn ang="0">
                      <a:pos x="416" y="10"/>
                    </a:cxn>
                    <a:cxn ang="0">
                      <a:pos x="337" y="2"/>
                    </a:cxn>
                    <a:cxn ang="0">
                      <a:pos x="244" y="0"/>
                    </a:cxn>
                    <a:cxn ang="0">
                      <a:pos x="174" y="4"/>
                    </a:cxn>
                    <a:cxn ang="0">
                      <a:pos x="140" y="15"/>
                    </a:cxn>
                    <a:cxn ang="0">
                      <a:pos x="118" y="32"/>
                    </a:cxn>
                    <a:cxn ang="0">
                      <a:pos x="83" y="86"/>
                    </a:cxn>
                    <a:cxn ang="0">
                      <a:pos x="55" y="178"/>
                    </a:cxn>
                    <a:cxn ang="0">
                      <a:pos x="43" y="256"/>
                    </a:cxn>
                    <a:cxn ang="0">
                      <a:pos x="39" y="335"/>
                    </a:cxn>
                    <a:cxn ang="0">
                      <a:pos x="15" y="347"/>
                    </a:cxn>
                    <a:cxn ang="0">
                      <a:pos x="4" y="369"/>
                    </a:cxn>
                    <a:cxn ang="0">
                      <a:pos x="3" y="386"/>
                    </a:cxn>
                    <a:cxn ang="0">
                      <a:pos x="19" y="402"/>
                    </a:cxn>
                    <a:cxn ang="0">
                      <a:pos x="6" y="422"/>
                    </a:cxn>
                    <a:cxn ang="0">
                      <a:pos x="7" y="458"/>
                    </a:cxn>
                    <a:cxn ang="0">
                      <a:pos x="7" y="1404"/>
                    </a:cxn>
                  </a:cxnLst>
                  <a:rect l="0" t="0" r="r" b="b"/>
                  <a:pathLst>
                    <a:path w="416" h="1404">
                      <a:moveTo>
                        <a:pt x="7" y="1404"/>
                      </a:moveTo>
                      <a:lnTo>
                        <a:pt x="59" y="1404"/>
                      </a:lnTo>
                      <a:lnTo>
                        <a:pt x="60" y="1306"/>
                      </a:lnTo>
                      <a:lnTo>
                        <a:pt x="65" y="1186"/>
                      </a:lnTo>
                      <a:lnTo>
                        <a:pt x="65" y="1063"/>
                      </a:lnTo>
                      <a:lnTo>
                        <a:pt x="69" y="945"/>
                      </a:lnTo>
                      <a:lnTo>
                        <a:pt x="74" y="824"/>
                      </a:lnTo>
                      <a:lnTo>
                        <a:pt x="86" y="708"/>
                      </a:lnTo>
                      <a:lnTo>
                        <a:pt x="98" y="584"/>
                      </a:lnTo>
                      <a:lnTo>
                        <a:pt x="114" y="492"/>
                      </a:lnTo>
                      <a:lnTo>
                        <a:pt x="132" y="405"/>
                      </a:lnTo>
                      <a:lnTo>
                        <a:pt x="147" y="362"/>
                      </a:lnTo>
                      <a:lnTo>
                        <a:pt x="174" y="321"/>
                      </a:lnTo>
                      <a:lnTo>
                        <a:pt x="201" y="291"/>
                      </a:lnTo>
                      <a:lnTo>
                        <a:pt x="231" y="266"/>
                      </a:lnTo>
                      <a:lnTo>
                        <a:pt x="276" y="252"/>
                      </a:lnTo>
                      <a:lnTo>
                        <a:pt x="344" y="79"/>
                      </a:lnTo>
                      <a:lnTo>
                        <a:pt x="416" y="10"/>
                      </a:lnTo>
                      <a:lnTo>
                        <a:pt x="337" y="2"/>
                      </a:lnTo>
                      <a:cubicBezTo>
                        <a:pt x="309" y="0"/>
                        <a:pt x="272" y="0"/>
                        <a:pt x="244" y="0"/>
                      </a:cubicBezTo>
                      <a:cubicBezTo>
                        <a:pt x="217" y="1"/>
                        <a:pt x="192" y="2"/>
                        <a:pt x="174" y="4"/>
                      </a:cubicBezTo>
                      <a:cubicBezTo>
                        <a:pt x="157" y="7"/>
                        <a:pt x="149" y="11"/>
                        <a:pt x="140" y="15"/>
                      </a:cubicBezTo>
                      <a:cubicBezTo>
                        <a:pt x="131" y="19"/>
                        <a:pt x="128" y="20"/>
                        <a:pt x="118" y="32"/>
                      </a:cubicBezTo>
                      <a:cubicBezTo>
                        <a:pt x="108" y="44"/>
                        <a:pt x="94" y="62"/>
                        <a:pt x="83" y="86"/>
                      </a:cubicBezTo>
                      <a:cubicBezTo>
                        <a:pt x="72" y="111"/>
                        <a:pt x="62" y="149"/>
                        <a:pt x="55" y="178"/>
                      </a:cubicBezTo>
                      <a:cubicBezTo>
                        <a:pt x="49" y="206"/>
                        <a:pt x="46" y="230"/>
                        <a:pt x="43" y="256"/>
                      </a:cubicBezTo>
                      <a:lnTo>
                        <a:pt x="39" y="335"/>
                      </a:lnTo>
                      <a:lnTo>
                        <a:pt x="15" y="347"/>
                      </a:lnTo>
                      <a:cubicBezTo>
                        <a:pt x="9" y="352"/>
                        <a:pt x="6" y="363"/>
                        <a:pt x="4" y="369"/>
                      </a:cubicBezTo>
                      <a:cubicBezTo>
                        <a:pt x="2" y="376"/>
                        <a:pt x="0" y="381"/>
                        <a:pt x="3" y="386"/>
                      </a:cubicBezTo>
                      <a:lnTo>
                        <a:pt x="19" y="402"/>
                      </a:lnTo>
                      <a:lnTo>
                        <a:pt x="6" y="422"/>
                      </a:lnTo>
                      <a:lnTo>
                        <a:pt x="7" y="458"/>
                      </a:lnTo>
                      <a:lnTo>
                        <a:pt x="7" y="1404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FFFCC"/>
                    </a:gs>
                    <a:gs pos="100000">
                      <a:srgbClr val="C6BC62"/>
                    </a:gs>
                  </a:gsLst>
                  <a:lin ang="10800000" scaled="1"/>
                </a:gradFill>
                <a:ln w="3240">
                  <a:solidFill>
                    <a:srgbClr val="FAC01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sp>
              <p:nvSpPr>
                <p:cNvPr id="1375" name="Freeform 351"/>
                <p:cNvSpPr>
                  <a:spLocks noChangeArrowheads="1"/>
                </p:cNvSpPr>
                <p:nvPr/>
              </p:nvSpPr>
              <p:spPr bwMode="auto">
                <a:xfrm>
                  <a:off x="206" y="229"/>
                  <a:ext cx="45" cy="101"/>
                </a:xfrm>
                <a:custGeom>
                  <a:avLst/>
                  <a:gdLst/>
                  <a:ahLst/>
                  <a:cxnLst>
                    <a:cxn ang="0">
                      <a:pos x="7" y="1418"/>
                    </a:cxn>
                    <a:cxn ang="0">
                      <a:pos x="59" y="1418"/>
                    </a:cxn>
                    <a:cxn ang="0">
                      <a:pos x="60" y="1321"/>
                    </a:cxn>
                    <a:cxn ang="0">
                      <a:pos x="65" y="1200"/>
                    </a:cxn>
                    <a:cxn ang="0">
                      <a:pos x="65" y="1078"/>
                    </a:cxn>
                    <a:cxn ang="0">
                      <a:pos x="70" y="960"/>
                    </a:cxn>
                    <a:cxn ang="0">
                      <a:pos x="71" y="842"/>
                    </a:cxn>
                    <a:cxn ang="0">
                      <a:pos x="83" y="719"/>
                    </a:cxn>
                    <a:cxn ang="0">
                      <a:pos x="97" y="599"/>
                    </a:cxn>
                    <a:cxn ang="0">
                      <a:pos x="112" y="509"/>
                    </a:cxn>
                    <a:cxn ang="0">
                      <a:pos x="127" y="440"/>
                    </a:cxn>
                    <a:cxn ang="0">
                      <a:pos x="136" y="403"/>
                    </a:cxn>
                    <a:cxn ang="0">
                      <a:pos x="146" y="376"/>
                    </a:cxn>
                    <a:cxn ang="0">
                      <a:pos x="172" y="331"/>
                    </a:cxn>
                    <a:cxn ang="0">
                      <a:pos x="200" y="304"/>
                    </a:cxn>
                    <a:cxn ang="0">
                      <a:pos x="226" y="284"/>
                    </a:cxn>
                    <a:cxn ang="0">
                      <a:pos x="251" y="272"/>
                    </a:cxn>
                    <a:cxn ang="0">
                      <a:pos x="293" y="266"/>
                    </a:cxn>
                    <a:cxn ang="0">
                      <a:pos x="328" y="265"/>
                    </a:cxn>
                    <a:cxn ang="0">
                      <a:pos x="328" y="259"/>
                    </a:cxn>
                    <a:cxn ang="0">
                      <a:pos x="395" y="256"/>
                    </a:cxn>
                    <a:cxn ang="0">
                      <a:pos x="398" y="246"/>
                    </a:cxn>
                    <a:cxn ang="0">
                      <a:pos x="443" y="225"/>
                    </a:cxn>
                    <a:cxn ang="0">
                      <a:pos x="505" y="208"/>
                    </a:cxn>
                    <a:cxn ang="0">
                      <a:pos x="618" y="203"/>
                    </a:cxn>
                    <a:cxn ang="0">
                      <a:pos x="658" y="210"/>
                    </a:cxn>
                    <a:cxn ang="0">
                      <a:pos x="654" y="145"/>
                    </a:cxn>
                    <a:cxn ang="0">
                      <a:pos x="639" y="110"/>
                    </a:cxn>
                    <a:cxn ang="0">
                      <a:pos x="562" y="75"/>
                    </a:cxn>
                    <a:cxn ang="0">
                      <a:pos x="485" y="63"/>
                    </a:cxn>
                    <a:cxn ang="0">
                      <a:pos x="460" y="38"/>
                    </a:cxn>
                    <a:cxn ang="0">
                      <a:pos x="400" y="12"/>
                    </a:cxn>
                    <a:cxn ang="0">
                      <a:pos x="383" y="7"/>
                    </a:cxn>
                    <a:cxn ang="0">
                      <a:pos x="382" y="1"/>
                    </a:cxn>
                    <a:cxn ang="0">
                      <a:pos x="339" y="1"/>
                    </a:cxn>
                    <a:cxn ang="0">
                      <a:pos x="245" y="1"/>
                    </a:cxn>
                    <a:cxn ang="0">
                      <a:pos x="139" y="1"/>
                    </a:cxn>
                    <a:cxn ang="0">
                      <a:pos x="118" y="27"/>
                    </a:cxn>
                    <a:cxn ang="0">
                      <a:pos x="97" y="63"/>
                    </a:cxn>
                    <a:cxn ang="0">
                      <a:pos x="79" y="107"/>
                    </a:cxn>
                    <a:cxn ang="0">
                      <a:pos x="52" y="190"/>
                    </a:cxn>
                    <a:cxn ang="0">
                      <a:pos x="43" y="271"/>
                    </a:cxn>
                    <a:cxn ang="0">
                      <a:pos x="39" y="350"/>
                    </a:cxn>
                    <a:cxn ang="0">
                      <a:pos x="15" y="362"/>
                    </a:cxn>
                    <a:cxn ang="0">
                      <a:pos x="4" y="383"/>
                    </a:cxn>
                    <a:cxn ang="0">
                      <a:pos x="3" y="401"/>
                    </a:cxn>
                    <a:cxn ang="0">
                      <a:pos x="19" y="417"/>
                    </a:cxn>
                    <a:cxn ang="0">
                      <a:pos x="6" y="437"/>
                    </a:cxn>
                    <a:cxn ang="0">
                      <a:pos x="7" y="473"/>
                    </a:cxn>
                    <a:cxn ang="0">
                      <a:pos x="7" y="1418"/>
                    </a:cxn>
                  </a:cxnLst>
                  <a:rect l="0" t="0" r="r" b="b"/>
                  <a:pathLst>
                    <a:path w="658" h="1418">
                      <a:moveTo>
                        <a:pt x="7" y="1418"/>
                      </a:moveTo>
                      <a:lnTo>
                        <a:pt x="59" y="1418"/>
                      </a:lnTo>
                      <a:lnTo>
                        <a:pt x="60" y="1321"/>
                      </a:lnTo>
                      <a:lnTo>
                        <a:pt x="65" y="1200"/>
                      </a:lnTo>
                      <a:lnTo>
                        <a:pt x="65" y="1078"/>
                      </a:lnTo>
                      <a:lnTo>
                        <a:pt x="70" y="960"/>
                      </a:lnTo>
                      <a:lnTo>
                        <a:pt x="71" y="842"/>
                      </a:lnTo>
                      <a:lnTo>
                        <a:pt x="83" y="719"/>
                      </a:lnTo>
                      <a:lnTo>
                        <a:pt x="97" y="599"/>
                      </a:lnTo>
                      <a:lnTo>
                        <a:pt x="112" y="509"/>
                      </a:lnTo>
                      <a:lnTo>
                        <a:pt x="127" y="440"/>
                      </a:lnTo>
                      <a:lnTo>
                        <a:pt x="136" y="403"/>
                      </a:lnTo>
                      <a:lnTo>
                        <a:pt x="146" y="376"/>
                      </a:lnTo>
                      <a:lnTo>
                        <a:pt x="172" y="331"/>
                      </a:lnTo>
                      <a:lnTo>
                        <a:pt x="200" y="304"/>
                      </a:lnTo>
                      <a:lnTo>
                        <a:pt x="226" y="284"/>
                      </a:lnTo>
                      <a:lnTo>
                        <a:pt x="251" y="272"/>
                      </a:lnTo>
                      <a:lnTo>
                        <a:pt x="293" y="266"/>
                      </a:lnTo>
                      <a:lnTo>
                        <a:pt x="328" y="265"/>
                      </a:lnTo>
                      <a:cubicBezTo>
                        <a:pt x="334" y="264"/>
                        <a:pt x="317" y="260"/>
                        <a:pt x="328" y="259"/>
                      </a:cubicBezTo>
                      <a:cubicBezTo>
                        <a:pt x="339" y="258"/>
                        <a:pt x="383" y="258"/>
                        <a:pt x="395" y="256"/>
                      </a:cubicBezTo>
                      <a:cubicBezTo>
                        <a:pt x="407" y="254"/>
                        <a:pt x="390" y="251"/>
                        <a:pt x="398" y="246"/>
                      </a:cubicBezTo>
                      <a:cubicBezTo>
                        <a:pt x="406" y="241"/>
                        <a:pt x="425" y="231"/>
                        <a:pt x="443" y="225"/>
                      </a:cubicBezTo>
                      <a:cubicBezTo>
                        <a:pt x="460" y="218"/>
                        <a:pt x="476" y="212"/>
                        <a:pt x="505" y="208"/>
                      </a:cubicBezTo>
                      <a:cubicBezTo>
                        <a:pt x="534" y="204"/>
                        <a:pt x="593" y="203"/>
                        <a:pt x="618" y="203"/>
                      </a:cubicBezTo>
                      <a:lnTo>
                        <a:pt x="658" y="210"/>
                      </a:lnTo>
                      <a:lnTo>
                        <a:pt x="654" y="145"/>
                      </a:lnTo>
                      <a:cubicBezTo>
                        <a:pt x="651" y="128"/>
                        <a:pt x="654" y="121"/>
                        <a:pt x="639" y="110"/>
                      </a:cubicBezTo>
                      <a:cubicBezTo>
                        <a:pt x="624" y="97"/>
                        <a:pt x="587" y="82"/>
                        <a:pt x="562" y="75"/>
                      </a:cubicBezTo>
                      <a:lnTo>
                        <a:pt x="485" y="63"/>
                      </a:lnTo>
                      <a:lnTo>
                        <a:pt x="460" y="38"/>
                      </a:lnTo>
                      <a:lnTo>
                        <a:pt x="400" y="12"/>
                      </a:lnTo>
                      <a:lnTo>
                        <a:pt x="383" y="7"/>
                      </a:lnTo>
                      <a:lnTo>
                        <a:pt x="382" y="1"/>
                      </a:lnTo>
                      <a:cubicBezTo>
                        <a:pt x="375" y="0"/>
                        <a:pt x="362" y="1"/>
                        <a:pt x="339" y="1"/>
                      </a:cubicBezTo>
                      <a:cubicBezTo>
                        <a:pt x="316" y="1"/>
                        <a:pt x="278" y="1"/>
                        <a:pt x="245" y="1"/>
                      </a:cubicBezTo>
                      <a:lnTo>
                        <a:pt x="139" y="1"/>
                      </a:lnTo>
                      <a:lnTo>
                        <a:pt x="118" y="27"/>
                      </a:lnTo>
                      <a:cubicBezTo>
                        <a:pt x="111" y="37"/>
                        <a:pt x="103" y="49"/>
                        <a:pt x="97" y="63"/>
                      </a:cubicBezTo>
                      <a:cubicBezTo>
                        <a:pt x="91" y="76"/>
                        <a:pt x="86" y="85"/>
                        <a:pt x="79" y="107"/>
                      </a:cubicBezTo>
                      <a:cubicBezTo>
                        <a:pt x="72" y="128"/>
                        <a:pt x="58" y="162"/>
                        <a:pt x="52" y="190"/>
                      </a:cubicBezTo>
                      <a:cubicBezTo>
                        <a:pt x="46" y="217"/>
                        <a:pt x="45" y="244"/>
                        <a:pt x="43" y="271"/>
                      </a:cubicBezTo>
                      <a:lnTo>
                        <a:pt x="39" y="350"/>
                      </a:lnTo>
                      <a:lnTo>
                        <a:pt x="15" y="362"/>
                      </a:lnTo>
                      <a:cubicBezTo>
                        <a:pt x="9" y="367"/>
                        <a:pt x="6" y="377"/>
                        <a:pt x="4" y="383"/>
                      </a:cubicBezTo>
                      <a:cubicBezTo>
                        <a:pt x="2" y="391"/>
                        <a:pt x="0" y="396"/>
                        <a:pt x="3" y="401"/>
                      </a:cubicBezTo>
                      <a:lnTo>
                        <a:pt x="19" y="417"/>
                      </a:lnTo>
                      <a:lnTo>
                        <a:pt x="6" y="437"/>
                      </a:lnTo>
                      <a:lnTo>
                        <a:pt x="7" y="473"/>
                      </a:lnTo>
                      <a:lnTo>
                        <a:pt x="7" y="141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rgbClr val="FDFD25"/>
                    </a:gs>
                    <a:gs pos="50000">
                      <a:srgbClr val="FFFFFF"/>
                    </a:gs>
                    <a:gs pos="100000">
                      <a:srgbClr val="FDFD25"/>
                    </a:gs>
                  </a:gsLst>
                  <a:lin ang="10800000" scaled="1"/>
                </a:gradFill>
                <a:ln w="3240">
                  <a:solidFill>
                    <a:srgbClr val="FAC01C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es-ES">
                    <a:ea typeface="+mn-ea"/>
                  </a:endParaRPr>
                </a:p>
              </p:txBody>
            </p:sp>
            <p:grpSp>
              <p:nvGrpSpPr>
                <p:cNvPr id="2085" name="Group 352"/>
                <p:cNvGrpSpPr>
                  <a:grpSpLocks/>
                </p:cNvGrpSpPr>
                <p:nvPr/>
              </p:nvGrpSpPr>
              <p:grpSpPr bwMode="auto">
                <a:xfrm>
                  <a:off x="209" y="212"/>
                  <a:ext cx="41" cy="40"/>
                  <a:chOff x="209" y="212"/>
                  <a:chExt cx="41" cy="40"/>
                </a:xfrm>
              </p:grpSpPr>
              <p:sp>
                <p:nvSpPr>
                  <p:cNvPr id="1377" name="Freeform 353"/>
                  <p:cNvSpPr>
                    <a:spLocks noChangeArrowheads="1"/>
                  </p:cNvSpPr>
                  <p:nvPr/>
                </p:nvSpPr>
                <p:spPr bwMode="auto">
                  <a:xfrm>
                    <a:off x="222" y="229"/>
                    <a:ext cx="29" cy="18"/>
                  </a:xfrm>
                  <a:custGeom>
                    <a:avLst/>
                    <a:gdLst/>
                    <a:ahLst/>
                    <a:cxnLst>
                      <a:cxn ang="0">
                        <a:pos x="53" y="212"/>
                      </a:cxn>
                      <a:cxn ang="0">
                        <a:pos x="47" y="243"/>
                      </a:cxn>
                      <a:cxn ang="0">
                        <a:pos x="60" y="240"/>
                      </a:cxn>
                      <a:cxn ang="0">
                        <a:pos x="72" y="246"/>
                      </a:cxn>
                      <a:cxn ang="0">
                        <a:pos x="110" y="240"/>
                      </a:cxn>
                      <a:cxn ang="0">
                        <a:pos x="140" y="243"/>
                      </a:cxn>
                      <a:cxn ang="0">
                        <a:pos x="165" y="245"/>
                      </a:cxn>
                      <a:cxn ang="0">
                        <a:pos x="167" y="236"/>
                      </a:cxn>
                      <a:cxn ang="0">
                        <a:pos x="201" y="214"/>
                      </a:cxn>
                      <a:cxn ang="0">
                        <a:pos x="261" y="193"/>
                      </a:cxn>
                      <a:cxn ang="0">
                        <a:pos x="374" y="188"/>
                      </a:cxn>
                      <a:cxn ang="0">
                        <a:pos x="425" y="193"/>
                      </a:cxn>
                      <a:cxn ang="0">
                        <a:pos x="425" y="132"/>
                      </a:cxn>
                      <a:cxn ang="0">
                        <a:pos x="409" y="93"/>
                      </a:cxn>
                      <a:cxn ang="0">
                        <a:pos x="320" y="58"/>
                      </a:cxn>
                      <a:cxn ang="0">
                        <a:pos x="255" y="48"/>
                      </a:cxn>
                      <a:cxn ang="0">
                        <a:pos x="217" y="19"/>
                      </a:cxn>
                      <a:cxn ang="0">
                        <a:pos x="175" y="7"/>
                      </a:cxn>
                      <a:cxn ang="0">
                        <a:pos x="94" y="1"/>
                      </a:cxn>
                      <a:cxn ang="0">
                        <a:pos x="0" y="0"/>
                      </a:cxn>
                      <a:cxn ang="0">
                        <a:pos x="100" y="78"/>
                      </a:cxn>
                      <a:cxn ang="0">
                        <a:pos x="53" y="212"/>
                      </a:cxn>
                    </a:cxnLst>
                    <a:rect l="0" t="0" r="r" b="b"/>
                    <a:pathLst>
                      <a:path w="426" h="246">
                        <a:moveTo>
                          <a:pt x="53" y="212"/>
                        </a:moveTo>
                        <a:lnTo>
                          <a:pt x="47" y="243"/>
                        </a:lnTo>
                        <a:lnTo>
                          <a:pt x="60" y="240"/>
                        </a:lnTo>
                        <a:lnTo>
                          <a:pt x="72" y="246"/>
                        </a:lnTo>
                        <a:lnTo>
                          <a:pt x="110" y="240"/>
                        </a:lnTo>
                        <a:lnTo>
                          <a:pt x="140" y="243"/>
                        </a:lnTo>
                        <a:cubicBezTo>
                          <a:pt x="149" y="244"/>
                          <a:pt x="161" y="246"/>
                          <a:pt x="165" y="245"/>
                        </a:cubicBezTo>
                        <a:cubicBezTo>
                          <a:pt x="169" y="244"/>
                          <a:pt x="161" y="241"/>
                          <a:pt x="167" y="236"/>
                        </a:cubicBezTo>
                        <a:cubicBezTo>
                          <a:pt x="173" y="231"/>
                          <a:pt x="185" y="221"/>
                          <a:pt x="201" y="214"/>
                        </a:cubicBezTo>
                        <a:cubicBezTo>
                          <a:pt x="217" y="207"/>
                          <a:pt x="232" y="198"/>
                          <a:pt x="261" y="193"/>
                        </a:cubicBezTo>
                        <a:cubicBezTo>
                          <a:pt x="289" y="189"/>
                          <a:pt x="346" y="188"/>
                          <a:pt x="374" y="188"/>
                        </a:cubicBezTo>
                        <a:lnTo>
                          <a:pt x="425" y="193"/>
                        </a:lnTo>
                        <a:lnTo>
                          <a:pt x="425" y="132"/>
                        </a:lnTo>
                        <a:cubicBezTo>
                          <a:pt x="422" y="116"/>
                          <a:pt x="426" y="105"/>
                          <a:pt x="409" y="93"/>
                        </a:cubicBezTo>
                        <a:cubicBezTo>
                          <a:pt x="391" y="80"/>
                          <a:pt x="346" y="66"/>
                          <a:pt x="320" y="58"/>
                        </a:cubicBezTo>
                        <a:lnTo>
                          <a:pt x="255" y="48"/>
                        </a:lnTo>
                        <a:lnTo>
                          <a:pt x="217" y="19"/>
                        </a:lnTo>
                        <a:lnTo>
                          <a:pt x="175" y="7"/>
                        </a:lnTo>
                        <a:cubicBezTo>
                          <a:pt x="155" y="4"/>
                          <a:pt x="123" y="2"/>
                          <a:pt x="94" y="1"/>
                        </a:cubicBezTo>
                        <a:lnTo>
                          <a:pt x="0" y="0"/>
                        </a:lnTo>
                        <a:lnTo>
                          <a:pt x="100" y="78"/>
                        </a:lnTo>
                        <a:lnTo>
                          <a:pt x="53" y="212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C6BC62"/>
                      </a:gs>
                      <a:gs pos="100000">
                        <a:srgbClr val="FFFFFF"/>
                      </a:gs>
                    </a:gsLst>
                    <a:lin ang="10800000" scaled="1"/>
                  </a:gradFill>
                  <a:ln w="3240">
                    <a:solidFill>
                      <a:srgbClr val="FAC01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378" name="Freeform 354"/>
                  <p:cNvSpPr>
                    <a:spLocks noChangeArrowheads="1"/>
                  </p:cNvSpPr>
                  <p:nvPr/>
                </p:nvSpPr>
                <p:spPr bwMode="auto">
                  <a:xfrm>
                    <a:off x="233" y="229"/>
                    <a:ext cx="12" cy="7"/>
                  </a:xfrm>
                  <a:custGeom>
                    <a:avLst/>
                    <a:gdLst/>
                    <a:ahLst/>
                    <a:cxnLst>
                      <a:cxn ang="0">
                        <a:pos x="128" y="7"/>
                      </a:cxn>
                      <a:cxn ang="0">
                        <a:pos x="206" y="61"/>
                      </a:cxn>
                      <a:cxn ang="0">
                        <a:pos x="311" y="97"/>
                      </a:cxn>
                      <a:cxn ang="0">
                        <a:pos x="326" y="148"/>
                      </a:cxn>
                      <a:cxn ang="0">
                        <a:pos x="311" y="166"/>
                      </a:cxn>
                      <a:cxn ang="0">
                        <a:pos x="260" y="187"/>
                      </a:cxn>
                      <a:cxn ang="0">
                        <a:pos x="184" y="223"/>
                      </a:cxn>
                      <a:cxn ang="0">
                        <a:pos x="116" y="155"/>
                      </a:cxn>
                      <a:cxn ang="0">
                        <a:pos x="132" y="91"/>
                      </a:cxn>
                      <a:cxn ang="0">
                        <a:pos x="12" y="51"/>
                      </a:cxn>
                      <a:cxn ang="0">
                        <a:pos x="60" y="7"/>
                      </a:cxn>
                      <a:cxn ang="0">
                        <a:pos x="128" y="7"/>
                      </a:cxn>
                    </a:cxnLst>
                    <a:rect l="0" t="0" r="r" b="b"/>
                    <a:pathLst>
                      <a:path w="331" h="228">
                        <a:moveTo>
                          <a:pt x="128" y="7"/>
                        </a:moveTo>
                        <a:cubicBezTo>
                          <a:pt x="151" y="13"/>
                          <a:pt x="175" y="46"/>
                          <a:pt x="206" y="61"/>
                        </a:cubicBezTo>
                        <a:cubicBezTo>
                          <a:pt x="237" y="76"/>
                          <a:pt x="291" y="83"/>
                          <a:pt x="311" y="97"/>
                        </a:cubicBezTo>
                        <a:cubicBezTo>
                          <a:pt x="331" y="111"/>
                          <a:pt x="326" y="137"/>
                          <a:pt x="326" y="148"/>
                        </a:cubicBezTo>
                        <a:lnTo>
                          <a:pt x="311" y="166"/>
                        </a:lnTo>
                        <a:lnTo>
                          <a:pt x="260" y="187"/>
                        </a:lnTo>
                        <a:cubicBezTo>
                          <a:pt x="239" y="196"/>
                          <a:pt x="208" y="228"/>
                          <a:pt x="184" y="223"/>
                        </a:cubicBezTo>
                        <a:cubicBezTo>
                          <a:pt x="160" y="218"/>
                          <a:pt x="125" y="177"/>
                          <a:pt x="116" y="155"/>
                        </a:cubicBezTo>
                        <a:cubicBezTo>
                          <a:pt x="107" y="133"/>
                          <a:pt x="149" y="108"/>
                          <a:pt x="132" y="91"/>
                        </a:cubicBezTo>
                        <a:cubicBezTo>
                          <a:pt x="115" y="74"/>
                          <a:pt x="24" y="65"/>
                          <a:pt x="12" y="51"/>
                        </a:cubicBezTo>
                        <a:cubicBezTo>
                          <a:pt x="0" y="37"/>
                          <a:pt x="41" y="14"/>
                          <a:pt x="60" y="7"/>
                        </a:cubicBezTo>
                        <a:cubicBezTo>
                          <a:pt x="79" y="0"/>
                          <a:pt x="114" y="7"/>
                          <a:pt x="128" y="7"/>
                        </a:cubicBezTo>
                        <a:close/>
                      </a:path>
                    </a:pathLst>
                  </a:custGeom>
                  <a:blipFill dpi="0" rotWithShape="0">
                    <a:blip r:embed="rId23" cstate="print"/>
                    <a:srcRect/>
                    <a:tile tx="0" ty="0" sx="100000" sy="100000" flip="none" algn="tl"/>
                  </a:blipFill>
                  <a:ln w="3240">
                    <a:solidFill>
                      <a:srgbClr val="FAC01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379" name="Freeform 355"/>
                  <p:cNvSpPr>
                    <a:spLocks noChangeArrowheads="1"/>
                  </p:cNvSpPr>
                  <p:nvPr/>
                </p:nvSpPr>
                <p:spPr bwMode="auto">
                  <a:xfrm>
                    <a:off x="217" y="230"/>
                    <a:ext cx="21" cy="21"/>
                  </a:xfrm>
                  <a:custGeom>
                    <a:avLst/>
                    <a:gdLst/>
                    <a:ahLst/>
                    <a:cxnLst>
                      <a:cxn ang="0">
                        <a:pos x="65" y="7"/>
                      </a:cxn>
                      <a:cxn ang="0">
                        <a:pos x="97" y="1"/>
                      </a:cxn>
                      <a:cxn ang="0">
                        <a:pos x="157" y="1"/>
                      </a:cxn>
                      <a:cxn ang="0">
                        <a:pos x="238" y="4"/>
                      </a:cxn>
                      <a:cxn ang="0">
                        <a:pos x="272" y="10"/>
                      </a:cxn>
                      <a:cxn ang="0">
                        <a:pos x="304" y="20"/>
                      </a:cxn>
                      <a:cxn ang="0">
                        <a:pos x="293" y="39"/>
                      </a:cxn>
                      <a:cxn ang="0">
                        <a:pos x="292" y="47"/>
                      </a:cxn>
                      <a:cxn ang="0">
                        <a:pos x="234" y="43"/>
                      </a:cxn>
                      <a:cxn ang="0">
                        <a:pos x="216" y="42"/>
                      </a:cxn>
                      <a:cxn ang="0">
                        <a:pos x="154" y="41"/>
                      </a:cxn>
                      <a:cxn ang="0">
                        <a:pos x="131" y="45"/>
                      </a:cxn>
                      <a:cxn ang="0">
                        <a:pos x="119" y="52"/>
                      </a:cxn>
                      <a:cxn ang="0">
                        <a:pos x="96" y="91"/>
                      </a:cxn>
                      <a:cxn ang="0">
                        <a:pos x="75" y="160"/>
                      </a:cxn>
                      <a:cxn ang="0">
                        <a:pos x="89" y="245"/>
                      </a:cxn>
                      <a:cxn ang="0">
                        <a:pos x="134" y="230"/>
                      </a:cxn>
                      <a:cxn ang="0">
                        <a:pos x="236" y="208"/>
                      </a:cxn>
                      <a:cxn ang="0">
                        <a:pos x="209" y="235"/>
                      </a:cxn>
                      <a:cxn ang="0">
                        <a:pos x="113" y="245"/>
                      </a:cxn>
                      <a:cxn ang="0">
                        <a:pos x="65" y="268"/>
                      </a:cxn>
                      <a:cxn ang="0">
                        <a:pos x="52" y="281"/>
                      </a:cxn>
                      <a:cxn ang="0">
                        <a:pos x="43" y="292"/>
                      </a:cxn>
                      <a:cxn ang="0">
                        <a:pos x="17" y="236"/>
                      </a:cxn>
                      <a:cxn ang="0">
                        <a:pos x="2" y="165"/>
                      </a:cxn>
                      <a:cxn ang="0">
                        <a:pos x="0" y="149"/>
                      </a:cxn>
                      <a:cxn ang="0">
                        <a:pos x="5" y="132"/>
                      </a:cxn>
                      <a:cxn ang="0">
                        <a:pos x="24" y="65"/>
                      </a:cxn>
                      <a:cxn ang="0">
                        <a:pos x="56" y="21"/>
                      </a:cxn>
                      <a:cxn ang="0">
                        <a:pos x="65" y="7"/>
                      </a:cxn>
                    </a:cxnLst>
                    <a:rect l="0" t="0" r="r" b="b"/>
                    <a:pathLst>
                      <a:path w="304" h="292">
                        <a:moveTo>
                          <a:pt x="65" y="7"/>
                        </a:moveTo>
                        <a:lnTo>
                          <a:pt x="97" y="1"/>
                        </a:lnTo>
                        <a:cubicBezTo>
                          <a:pt x="113" y="0"/>
                          <a:pt x="133" y="0"/>
                          <a:pt x="157" y="1"/>
                        </a:cubicBezTo>
                        <a:cubicBezTo>
                          <a:pt x="180" y="1"/>
                          <a:pt x="218" y="2"/>
                          <a:pt x="238" y="4"/>
                        </a:cubicBezTo>
                        <a:cubicBezTo>
                          <a:pt x="257" y="5"/>
                          <a:pt x="261" y="7"/>
                          <a:pt x="272" y="10"/>
                        </a:cubicBezTo>
                        <a:cubicBezTo>
                          <a:pt x="283" y="13"/>
                          <a:pt x="300" y="15"/>
                          <a:pt x="304" y="20"/>
                        </a:cubicBezTo>
                        <a:lnTo>
                          <a:pt x="293" y="39"/>
                        </a:lnTo>
                        <a:lnTo>
                          <a:pt x="292" y="47"/>
                        </a:lnTo>
                        <a:lnTo>
                          <a:pt x="234" y="43"/>
                        </a:lnTo>
                        <a:lnTo>
                          <a:pt x="216" y="42"/>
                        </a:lnTo>
                        <a:cubicBezTo>
                          <a:pt x="203" y="41"/>
                          <a:pt x="168" y="40"/>
                          <a:pt x="154" y="41"/>
                        </a:cubicBezTo>
                        <a:lnTo>
                          <a:pt x="131" y="45"/>
                        </a:lnTo>
                        <a:lnTo>
                          <a:pt x="119" y="52"/>
                        </a:lnTo>
                        <a:lnTo>
                          <a:pt x="96" y="91"/>
                        </a:lnTo>
                        <a:cubicBezTo>
                          <a:pt x="89" y="108"/>
                          <a:pt x="76" y="134"/>
                          <a:pt x="75" y="160"/>
                        </a:cubicBezTo>
                        <a:cubicBezTo>
                          <a:pt x="74" y="186"/>
                          <a:pt x="79" y="233"/>
                          <a:pt x="89" y="245"/>
                        </a:cubicBezTo>
                        <a:cubicBezTo>
                          <a:pt x="99" y="257"/>
                          <a:pt x="110" y="236"/>
                          <a:pt x="134" y="230"/>
                        </a:cubicBezTo>
                        <a:lnTo>
                          <a:pt x="236" y="208"/>
                        </a:lnTo>
                        <a:lnTo>
                          <a:pt x="209" y="235"/>
                        </a:lnTo>
                        <a:cubicBezTo>
                          <a:pt x="189" y="241"/>
                          <a:pt x="137" y="239"/>
                          <a:pt x="113" y="245"/>
                        </a:cubicBezTo>
                        <a:cubicBezTo>
                          <a:pt x="89" y="251"/>
                          <a:pt x="75" y="262"/>
                          <a:pt x="65" y="268"/>
                        </a:cubicBezTo>
                        <a:lnTo>
                          <a:pt x="52" y="281"/>
                        </a:lnTo>
                        <a:lnTo>
                          <a:pt x="43" y="292"/>
                        </a:lnTo>
                        <a:cubicBezTo>
                          <a:pt x="37" y="285"/>
                          <a:pt x="24" y="257"/>
                          <a:pt x="17" y="236"/>
                        </a:cubicBezTo>
                        <a:cubicBezTo>
                          <a:pt x="10" y="215"/>
                          <a:pt x="4" y="179"/>
                          <a:pt x="2" y="165"/>
                        </a:cubicBezTo>
                        <a:lnTo>
                          <a:pt x="0" y="149"/>
                        </a:lnTo>
                        <a:lnTo>
                          <a:pt x="5" y="132"/>
                        </a:lnTo>
                        <a:cubicBezTo>
                          <a:pt x="9" y="118"/>
                          <a:pt x="16" y="84"/>
                          <a:pt x="24" y="65"/>
                        </a:cubicBezTo>
                        <a:cubicBezTo>
                          <a:pt x="33" y="47"/>
                          <a:pt x="50" y="30"/>
                          <a:pt x="56" y="21"/>
                        </a:cubicBezTo>
                        <a:lnTo>
                          <a:pt x="65" y="7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FFFFFF"/>
                      </a:gs>
                      <a:gs pos="100000">
                        <a:srgbClr val="FFFF00"/>
                      </a:gs>
                    </a:gsLst>
                    <a:path path="rect">
                      <a:fillToRect l="50000" t="50000" r="50000" b="50000"/>
                    </a:path>
                  </a:gradFill>
                  <a:ln w="3240">
                    <a:solidFill>
                      <a:srgbClr val="FAC01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380" name="Freeform 356"/>
                  <p:cNvSpPr>
                    <a:spLocks noChangeArrowheads="1"/>
                  </p:cNvSpPr>
                  <p:nvPr/>
                </p:nvSpPr>
                <p:spPr bwMode="auto">
                  <a:xfrm>
                    <a:off x="219" y="230"/>
                    <a:ext cx="19" cy="4"/>
                  </a:xfrm>
                  <a:custGeom>
                    <a:avLst/>
                    <a:gdLst/>
                    <a:ahLst/>
                    <a:cxnLst>
                      <a:cxn ang="0">
                        <a:pos x="0" y="5"/>
                      </a:cxn>
                      <a:cxn ang="0">
                        <a:pos x="267" y="0"/>
                      </a:cxn>
                      <a:cxn ang="0">
                        <a:pos x="411" y="12"/>
                      </a:cxn>
                      <a:cxn ang="0">
                        <a:pos x="539" y="56"/>
                      </a:cxn>
                      <a:cxn ang="0">
                        <a:pos x="509" y="122"/>
                      </a:cxn>
                      <a:cxn ang="0">
                        <a:pos x="525" y="71"/>
                      </a:cxn>
                      <a:cxn ang="0">
                        <a:pos x="423" y="41"/>
                      </a:cxn>
                      <a:cxn ang="0">
                        <a:pos x="335" y="35"/>
                      </a:cxn>
                      <a:cxn ang="0">
                        <a:pos x="174" y="95"/>
                      </a:cxn>
                      <a:cxn ang="0">
                        <a:pos x="276" y="32"/>
                      </a:cxn>
                      <a:cxn ang="0">
                        <a:pos x="188" y="28"/>
                      </a:cxn>
                      <a:cxn ang="0">
                        <a:pos x="96" y="23"/>
                      </a:cxn>
                      <a:cxn ang="0">
                        <a:pos x="0" y="5"/>
                      </a:cxn>
                    </a:cxnLst>
                    <a:rect l="0" t="0" r="r" b="b"/>
                    <a:pathLst>
                      <a:path w="539" h="122">
                        <a:moveTo>
                          <a:pt x="0" y="5"/>
                        </a:moveTo>
                        <a:lnTo>
                          <a:pt x="267" y="0"/>
                        </a:lnTo>
                        <a:lnTo>
                          <a:pt x="411" y="12"/>
                        </a:lnTo>
                        <a:lnTo>
                          <a:pt x="539" y="56"/>
                        </a:lnTo>
                        <a:lnTo>
                          <a:pt x="509" y="122"/>
                        </a:lnTo>
                        <a:lnTo>
                          <a:pt x="525" y="71"/>
                        </a:lnTo>
                        <a:lnTo>
                          <a:pt x="423" y="41"/>
                        </a:lnTo>
                        <a:lnTo>
                          <a:pt x="335" y="35"/>
                        </a:lnTo>
                        <a:lnTo>
                          <a:pt x="174" y="95"/>
                        </a:lnTo>
                        <a:lnTo>
                          <a:pt x="276" y="32"/>
                        </a:lnTo>
                        <a:lnTo>
                          <a:pt x="188" y="28"/>
                        </a:lnTo>
                        <a:lnTo>
                          <a:pt x="96" y="23"/>
                        </a:lnTo>
                        <a:lnTo>
                          <a:pt x="0" y="5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FFFF00"/>
                      </a:gs>
                      <a:gs pos="100000">
                        <a:srgbClr val="FFFF00"/>
                      </a:gs>
                    </a:gsLst>
                    <a:lin ang="5400000" scaled="1"/>
                  </a:gradFill>
                  <a:ln w="3240">
                    <a:solidFill>
                      <a:srgbClr val="FAC01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381" name="Freeform 357"/>
                  <p:cNvSpPr>
                    <a:spLocks noChangeArrowheads="1"/>
                  </p:cNvSpPr>
                  <p:nvPr/>
                </p:nvSpPr>
                <p:spPr bwMode="auto">
                  <a:xfrm>
                    <a:off x="230" y="233"/>
                    <a:ext cx="9" cy="3"/>
                  </a:xfrm>
                  <a:custGeom>
                    <a:avLst/>
                    <a:gdLst/>
                    <a:ahLst/>
                    <a:cxnLst>
                      <a:cxn ang="0">
                        <a:pos x="48" y="2"/>
                      </a:cxn>
                      <a:cxn ang="0">
                        <a:pos x="104" y="0"/>
                      </a:cxn>
                      <a:cxn ang="0">
                        <a:pos x="212" y="11"/>
                      </a:cxn>
                      <a:cxn ang="0">
                        <a:pos x="248" y="63"/>
                      </a:cxn>
                      <a:cxn ang="0">
                        <a:pos x="207" y="54"/>
                      </a:cxn>
                      <a:cxn ang="0">
                        <a:pos x="221" y="83"/>
                      </a:cxn>
                      <a:cxn ang="0">
                        <a:pos x="201" y="102"/>
                      </a:cxn>
                      <a:cxn ang="0">
                        <a:pos x="165" y="102"/>
                      </a:cxn>
                      <a:cxn ang="0">
                        <a:pos x="114" y="96"/>
                      </a:cxn>
                      <a:cxn ang="0">
                        <a:pos x="75" y="84"/>
                      </a:cxn>
                      <a:cxn ang="0">
                        <a:pos x="72" y="54"/>
                      </a:cxn>
                      <a:cxn ang="0">
                        <a:pos x="89" y="27"/>
                      </a:cxn>
                      <a:cxn ang="0">
                        <a:pos x="63" y="21"/>
                      </a:cxn>
                      <a:cxn ang="0">
                        <a:pos x="39" y="30"/>
                      </a:cxn>
                      <a:cxn ang="0">
                        <a:pos x="0" y="86"/>
                      </a:cxn>
                      <a:cxn ang="0">
                        <a:pos x="48" y="2"/>
                      </a:cxn>
                    </a:cxnLst>
                    <a:rect l="0" t="0" r="r" b="b"/>
                    <a:pathLst>
                      <a:path w="248" h="102">
                        <a:moveTo>
                          <a:pt x="48" y="2"/>
                        </a:moveTo>
                        <a:lnTo>
                          <a:pt x="104" y="0"/>
                        </a:lnTo>
                        <a:lnTo>
                          <a:pt x="212" y="11"/>
                        </a:lnTo>
                        <a:lnTo>
                          <a:pt x="248" y="63"/>
                        </a:lnTo>
                        <a:lnTo>
                          <a:pt x="207" y="54"/>
                        </a:lnTo>
                        <a:lnTo>
                          <a:pt x="221" y="83"/>
                        </a:lnTo>
                        <a:lnTo>
                          <a:pt x="201" y="102"/>
                        </a:lnTo>
                        <a:lnTo>
                          <a:pt x="165" y="102"/>
                        </a:lnTo>
                        <a:lnTo>
                          <a:pt x="114" y="96"/>
                        </a:lnTo>
                        <a:lnTo>
                          <a:pt x="75" y="84"/>
                        </a:lnTo>
                        <a:lnTo>
                          <a:pt x="72" y="54"/>
                        </a:lnTo>
                        <a:lnTo>
                          <a:pt x="89" y="27"/>
                        </a:lnTo>
                        <a:lnTo>
                          <a:pt x="63" y="21"/>
                        </a:lnTo>
                        <a:lnTo>
                          <a:pt x="39" y="30"/>
                        </a:lnTo>
                        <a:lnTo>
                          <a:pt x="0" y="86"/>
                        </a:lnTo>
                        <a:lnTo>
                          <a:pt x="48" y="2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FFCC00"/>
                      </a:gs>
                      <a:gs pos="100000">
                        <a:srgbClr val="CC9900"/>
                      </a:gs>
                    </a:gsLst>
                    <a:lin ang="108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382" name="Freeform 358"/>
                  <p:cNvSpPr>
                    <a:spLocks noChangeArrowheads="1"/>
                  </p:cNvSpPr>
                  <p:nvPr/>
                </p:nvSpPr>
                <p:spPr bwMode="auto">
                  <a:xfrm>
                    <a:off x="211" y="229"/>
                    <a:ext cx="22" cy="10"/>
                  </a:xfrm>
                  <a:custGeom>
                    <a:avLst/>
                    <a:gdLst/>
                    <a:ahLst/>
                    <a:cxnLst>
                      <a:cxn ang="0">
                        <a:pos x="143" y="46"/>
                      </a:cxn>
                      <a:cxn ang="0">
                        <a:pos x="187" y="0"/>
                      </a:cxn>
                      <a:cxn ang="0">
                        <a:pos x="617" y="5"/>
                      </a:cxn>
                      <a:cxn ang="0">
                        <a:pos x="643" y="38"/>
                      </a:cxn>
                      <a:cxn ang="0">
                        <a:pos x="360" y="46"/>
                      </a:cxn>
                      <a:cxn ang="0">
                        <a:pos x="303" y="67"/>
                      </a:cxn>
                      <a:cxn ang="0">
                        <a:pos x="186" y="103"/>
                      </a:cxn>
                      <a:cxn ang="0">
                        <a:pos x="93" y="182"/>
                      </a:cxn>
                      <a:cxn ang="0">
                        <a:pos x="0" y="308"/>
                      </a:cxn>
                      <a:cxn ang="0">
                        <a:pos x="42" y="185"/>
                      </a:cxn>
                      <a:cxn ang="0">
                        <a:pos x="99" y="94"/>
                      </a:cxn>
                      <a:cxn ang="0">
                        <a:pos x="143" y="46"/>
                      </a:cxn>
                    </a:cxnLst>
                    <a:rect l="0" t="0" r="r" b="b"/>
                    <a:pathLst>
                      <a:path w="643" h="308">
                        <a:moveTo>
                          <a:pt x="143" y="46"/>
                        </a:moveTo>
                        <a:lnTo>
                          <a:pt x="187" y="0"/>
                        </a:lnTo>
                        <a:lnTo>
                          <a:pt x="617" y="5"/>
                        </a:lnTo>
                        <a:lnTo>
                          <a:pt x="643" y="38"/>
                        </a:lnTo>
                        <a:lnTo>
                          <a:pt x="360" y="46"/>
                        </a:lnTo>
                        <a:lnTo>
                          <a:pt x="303" y="67"/>
                        </a:lnTo>
                        <a:cubicBezTo>
                          <a:pt x="274" y="76"/>
                          <a:pt x="221" y="84"/>
                          <a:pt x="186" y="103"/>
                        </a:cubicBezTo>
                        <a:cubicBezTo>
                          <a:pt x="151" y="122"/>
                          <a:pt x="124" y="147"/>
                          <a:pt x="93" y="182"/>
                        </a:cubicBezTo>
                        <a:lnTo>
                          <a:pt x="0" y="308"/>
                        </a:lnTo>
                        <a:lnTo>
                          <a:pt x="42" y="185"/>
                        </a:lnTo>
                        <a:lnTo>
                          <a:pt x="99" y="94"/>
                        </a:lnTo>
                        <a:lnTo>
                          <a:pt x="143" y="46"/>
                        </a:lnTo>
                        <a:close/>
                      </a:path>
                    </a:pathLst>
                  </a:custGeom>
                  <a:solidFill>
                    <a:srgbClr val="FFFF00">
                      <a:alpha val="50000"/>
                    </a:srgbClr>
                  </a:soli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383" name="Freeform 359"/>
                  <p:cNvSpPr>
                    <a:spLocks noChangeArrowheads="1"/>
                  </p:cNvSpPr>
                  <p:nvPr/>
                </p:nvSpPr>
                <p:spPr bwMode="auto">
                  <a:xfrm>
                    <a:off x="222" y="233"/>
                    <a:ext cx="13" cy="14"/>
                  </a:xfrm>
                  <a:custGeom>
                    <a:avLst/>
                    <a:gdLst/>
                    <a:ahLst/>
                    <a:cxnLst>
                      <a:cxn ang="0">
                        <a:pos x="27" y="138"/>
                      </a:cxn>
                      <a:cxn ang="0">
                        <a:pos x="57" y="78"/>
                      </a:cxn>
                      <a:cxn ang="0">
                        <a:pos x="93" y="18"/>
                      </a:cxn>
                      <a:cxn ang="0">
                        <a:pos x="156" y="0"/>
                      </a:cxn>
                      <a:cxn ang="0">
                        <a:pos x="273" y="9"/>
                      </a:cxn>
                      <a:cxn ang="0">
                        <a:pos x="222" y="99"/>
                      </a:cxn>
                      <a:cxn ang="0">
                        <a:pos x="375" y="261"/>
                      </a:cxn>
                      <a:cxn ang="0">
                        <a:pos x="267" y="330"/>
                      </a:cxn>
                      <a:cxn ang="0">
                        <a:pos x="108" y="435"/>
                      </a:cxn>
                      <a:cxn ang="0">
                        <a:pos x="39" y="402"/>
                      </a:cxn>
                      <a:cxn ang="0">
                        <a:pos x="0" y="309"/>
                      </a:cxn>
                      <a:cxn ang="0">
                        <a:pos x="6" y="216"/>
                      </a:cxn>
                      <a:cxn ang="0">
                        <a:pos x="27" y="138"/>
                      </a:cxn>
                    </a:cxnLst>
                    <a:rect l="0" t="0" r="r" b="b"/>
                    <a:pathLst>
                      <a:path w="382" h="435">
                        <a:moveTo>
                          <a:pt x="27" y="138"/>
                        </a:moveTo>
                        <a:lnTo>
                          <a:pt x="57" y="78"/>
                        </a:lnTo>
                        <a:lnTo>
                          <a:pt x="93" y="18"/>
                        </a:lnTo>
                        <a:lnTo>
                          <a:pt x="156" y="0"/>
                        </a:lnTo>
                        <a:lnTo>
                          <a:pt x="273" y="9"/>
                        </a:lnTo>
                        <a:lnTo>
                          <a:pt x="222" y="99"/>
                        </a:lnTo>
                        <a:cubicBezTo>
                          <a:pt x="239" y="141"/>
                          <a:pt x="368" y="223"/>
                          <a:pt x="375" y="261"/>
                        </a:cubicBezTo>
                        <a:cubicBezTo>
                          <a:pt x="382" y="299"/>
                          <a:pt x="311" y="301"/>
                          <a:pt x="267" y="330"/>
                        </a:cubicBezTo>
                        <a:cubicBezTo>
                          <a:pt x="223" y="359"/>
                          <a:pt x="146" y="423"/>
                          <a:pt x="108" y="435"/>
                        </a:cubicBezTo>
                        <a:lnTo>
                          <a:pt x="39" y="402"/>
                        </a:lnTo>
                        <a:lnTo>
                          <a:pt x="0" y="309"/>
                        </a:lnTo>
                        <a:lnTo>
                          <a:pt x="6" y="216"/>
                        </a:lnTo>
                        <a:lnTo>
                          <a:pt x="27" y="13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FFFF00"/>
                      </a:gs>
                      <a:gs pos="100000">
                        <a:srgbClr val="C6C100"/>
                      </a:gs>
                    </a:gsLst>
                    <a:path path="rect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384" name="Freeform 360"/>
                  <p:cNvSpPr>
                    <a:spLocks noChangeArrowheads="1"/>
                  </p:cNvSpPr>
                  <p:nvPr/>
                </p:nvSpPr>
                <p:spPr bwMode="auto">
                  <a:xfrm>
                    <a:off x="209" y="231"/>
                    <a:ext cx="12" cy="22"/>
                  </a:xfrm>
                  <a:custGeom>
                    <a:avLst/>
                    <a:gdLst/>
                    <a:ahLst/>
                    <a:cxnLst>
                      <a:cxn ang="0">
                        <a:pos x="255" y="36"/>
                      </a:cxn>
                      <a:cxn ang="0">
                        <a:pos x="342" y="0"/>
                      </a:cxn>
                      <a:cxn ang="0">
                        <a:pos x="231" y="174"/>
                      </a:cxn>
                      <a:cxn ang="0">
                        <a:pos x="189" y="327"/>
                      </a:cxn>
                      <a:cxn ang="0">
                        <a:pos x="15" y="693"/>
                      </a:cxn>
                      <a:cxn ang="0">
                        <a:pos x="132" y="360"/>
                      </a:cxn>
                      <a:cxn ang="0">
                        <a:pos x="12" y="555"/>
                      </a:cxn>
                      <a:cxn ang="0">
                        <a:pos x="159" y="216"/>
                      </a:cxn>
                      <a:cxn ang="0">
                        <a:pos x="261" y="84"/>
                      </a:cxn>
                      <a:cxn ang="0">
                        <a:pos x="189" y="120"/>
                      </a:cxn>
                      <a:cxn ang="0">
                        <a:pos x="96" y="252"/>
                      </a:cxn>
                      <a:cxn ang="0">
                        <a:pos x="0" y="459"/>
                      </a:cxn>
                      <a:cxn ang="0">
                        <a:pos x="48" y="246"/>
                      </a:cxn>
                      <a:cxn ang="0">
                        <a:pos x="108" y="159"/>
                      </a:cxn>
                      <a:cxn ang="0">
                        <a:pos x="180" y="69"/>
                      </a:cxn>
                      <a:cxn ang="0">
                        <a:pos x="255" y="36"/>
                      </a:cxn>
                    </a:cxnLst>
                    <a:rect l="0" t="0" r="r" b="b"/>
                    <a:pathLst>
                      <a:path w="342" h="693">
                        <a:moveTo>
                          <a:pt x="255" y="36"/>
                        </a:moveTo>
                        <a:lnTo>
                          <a:pt x="342" y="0"/>
                        </a:lnTo>
                        <a:lnTo>
                          <a:pt x="231" y="174"/>
                        </a:lnTo>
                        <a:lnTo>
                          <a:pt x="189" y="327"/>
                        </a:lnTo>
                        <a:lnTo>
                          <a:pt x="15" y="693"/>
                        </a:lnTo>
                        <a:lnTo>
                          <a:pt x="132" y="360"/>
                        </a:lnTo>
                        <a:lnTo>
                          <a:pt x="12" y="555"/>
                        </a:lnTo>
                        <a:lnTo>
                          <a:pt x="159" y="216"/>
                        </a:lnTo>
                        <a:lnTo>
                          <a:pt x="261" y="84"/>
                        </a:lnTo>
                        <a:lnTo>
                          <a:pt x="189" y="120"/>
                        </a:lnTo>
                        <a:cubicBezTo>
                          <a:pt x="162" y="148"/>
                          <a:pt x="128" y="195"/>
                          <a:pt x="96" y="252"/>
                        </a:cubicBezTo>
                        <a:cubicBezTo>
                          <a:pt x="64" y="309"/>
                          <a:pt x="8" y="460"/>
                          <a:pt x="0" y="459"/>
                        </a:cubicBezTo>
                        <a:lnTo>
                          <a:pt x="48" y="246"/>
                        </a:lnTo>
                        <a:lnTo>
                          <a:pt x="108" y="159"/>
                        </a:lnTo>
                        <a:lnTo>
                          <a:pt x="180" y="69"/>
                        </a:lnTo>
                        <a:lnTo>
                          <a:pt x="255" y="36"/>
                        </a:lnTo>
                        <a:close/>
                      </a:path>
                    </a:pathLst>
                  </a:custGeom>
                  <a:solidFill>
                    <a:srgbClr val="E9E400">
                      <a:alpha val="50000"/>
                    </a:srgbClr>
                  </a:solidFill>
                  <a:ln w="3240">
                    <a:solidFill>
                      <a:srgbClr val="FAC01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385" name="Freeform 361"/>
                  <p:cNvSpPr>
                    <a:spLocks noChangeArrowheads="1"/>
                  </p:cNvSpPr>
                  <p:nvPr/>
                </p:nvSpPr>
                <p:spPr bwMode="auto">
                  <a:xfrm>
                    <a:off x="222" y="234"/>
                    <a:ext cx="17" cy="17"/>
                  </a:xfrm>
                  <a:custGeom>
                    <a:avLst/>
                    <a:gdLst/>
                    <a:ahLst/>
                    <a:cxnLst>
                      <a:cxn ang="0">
                        <a:pos x="411" y="270"/>
                      </a:cxn>
                      <a:cxn ang="0">
                        <a:pos x="479" y="156"/>
                      </a:cxn>
                      <a:cxn ang="0">
                        <a:pos x="449" y="93"/>
                      </a:cxn>
                      <a:cxn ang="0">
                        <a:pos x="332" y="81"/>
                      </a:cxn>
                      <a:cxn ang="0">
                        <a:pos x="296" y="57"/>
                      </a:cxn>
                      <a:cxn ang="0">
                        <a:pos x="317" y="3"/>
                      </a:cxn>
                      <a:cxn ang="0">
                        <a:pos x="287" y="0"/>
                      </a:cxn>
                      <a:cxn ang="0">
                        <a:pos x="233" y="87"/>
                      </a:cxn>
                      <a:cxn ang="0">
                        <a:pos x="371" y="240"/>
                      </a:cxn>
                      <a:cxn ang="0">
                        <a:pos x="260" y="312"/>
                      </a:cxn>
                      <a:cxn ang="0">
                        <a:pos x="110" y="420"/>
                      </a:cxn>
                      <a:cxn ang="0">
                        <a:pos x="35" y="381"/>
                      </a:cxn>
                      <a:cxn ang="0">
                        <a:pos x="0" y="314"/>
                      </a:cxn>
                      <a:cxn ang="0">
                        <a:pos x="27" y="467"/>
                      </a:cxn>
                      <a:cxn ang="0">
                        <a:pos x="43" y="512"/>
                      </a:cxn>
                      <a:cxn ang="0">
                        <a:pos x="65" y="525"/>
                      </a:cxn>
                      <a:cxn ang="0">
                        <a:pos x="191" y="471"/>
                      </a:cxn>
                      <a:cxn ang="0">
                        <a:pos x="411" y="270"/>
                      </a:cxn>
                    </a:cxnLst>
                    <a:rect l="0" t="0" r="r" b="b"/>
                    <a:pathLst>
                      <a:path w="479" h="525">
                        <a:moveTo>
                          <a:pt x="411" y="270"/>
                        </a:moveTo>
                        <a:lnTo>
                          <a:pt x="479" y="156"/>
                        </a:lnTo>
                        <a:lnTo>
                          <a:pt x="449" y="93"/>
                        </a:lnTo>
                        <a:lnTo>
                          <a:pt x="332" y="81"/>
                        </a:lnTo>
                        <a:lnTo>
                          <a:pt x="296" y="57"/>
                        </a:lnTo>
                        <a:lnTo>
                          <a:pt x="317" y="3"/>
                        </a:lnTo>
                        <a:lnTo>
                          <a:pt x="287" y="0"/>
                        </a:lnTo>
                        <a:cubicBezTo>
                          <a:pt x="273" y="14"/>
                          <a:pt x="219" y="47"/>
                          <a:pt x="233" y="87"/>
                        </a:cubicBezTo>
                        <a:cubicBezTo>
                          <a:pt x="247" y="127"/>
                          <a:pt x="367" y="203"/>
                          <a:pt x="371" y="240"/>
                        </a:cubicBezTo>
                        <a:cubicBezTo>
                          <a:pt x="375" y="277"/>
                          <a:pt x="303" y="282"/>
                          <a:pt x="260" y="312"/>
                        </a:cubicBezTo>
                        <a:lnTo>
                          <a:pt x="110" y="420"/>
                        </a:lnTo>
                        <a:lnTo>
                          <a:pt x="35" y="381"/>
                        </a:lnTo>
                        <a:lnTo>
                          <a:pt x="0" y="314"/>
                        </a:lnTo>
                        <a:lnTo>
                          <a:pt x="27" y="467"/>
                        </a:lnTo>
                        <a:lnTo>
                          <a:pt x="43" y="512"/>
                        </a:lnTo>
                        <a:lnTo>
                          <a:pt x="65" y="525"/>
                        </a:lnTo>
                        <a:lnTo>
                          <a:pt x="191" y="471"/>
                        </a:lnTo>
                        <a:lnTo>
                          <a:pt x="411" y="27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FFFF00"/>
                      </a:gs>
                      <a:gs pos="100000">
                        <a:srgbClr val="FFFF00"/>
                      </a:gs>
                    </a:gsLst>
                    <a:lin ang="5400000" scaled="1"/>
                  </a:gradFill>
                  <a:ln w="3240">
                    <a:solidFill>
                      <a:srgbClr val="FAC01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grpSp>
                <p:nvGrpSpPr>
                  <p:cNvPr id="2118" name="Group 362"/>
                  <p:cNvGrpSpPr>
                    <a:grpSpLocks/>
                  </p:cNvGrpSpPr>
                  <p:nvPr/>
                </p:nvGrpSpPr>
                <p:grpSpPr bwMode="auto">
                  <a:xfrm>
                    <a:off x="212" y="212"/>
                    <a:ext cx="23" cy="16"/>
                    <a:chOff x="212" y="212"/>
                    <a:chExt cx="23" cy="16"/>
                  </a:xfrm>
                </p:grpSpPr>
                <p:sp>
                  <p:nvSpPr>
                    <p:cNvPr id="1387" name="Freeform 36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6" y="224"/>
                      <a:ext cx="17" cy="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0" y="227"/>
                        </a:cxn>
                        <a:cxn ang="0">
                          <a:pos x="1769" y="227"/>
                        </a:cxn>
                        <a:cxn ang="0">
                          <a:pos x="1769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1769" h="227">
                          <a:moveTo>
                            <a:pt x="0" y="0"/>
                          </a:moveTo>
                          <a:lnTo>
                            <a:pt x="0" y="227"/>
                          </a:lnTo>
                          <a:lnTo>
                            <a:pt x="1769" y="227"/>
                          </a:lnTo>
                          <a:lnTo>
                            <a:pt x="1769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EBC96B"/>
                    </a:solidFill>
                    <a:ln w="3240">
                      <a:solidFill>
                        <a:srgbClr val="FAC01C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388" name="Freeform 36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5" y="223"/>
                      <a:ext cx="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0" y="33"/>
                        </a:cxn>
                        <a:cxn ang="0">
                          <a:pos x="879" y="33"/>
                        </a:cxn>
                        <a:cxn ang="0">
                          <a:pos x="879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79" h="33">
                          <a:moveTo>
                            <a:pt x="0" y="0"/>
                          </a:moveTo>
                          <a:lnTo>
                            <a:pt x="0" y="33"/>
                          </a:lnTo>
                          <a:lnTo>
                            <a:pt x="879" y="33"/>
                          </a:lnTo>
                          <a:lnTo>
                            <a:pt x="879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FFFF00"/>
                        </a:gs>
                        <a:gs pos="50000">
                          <a:srgbClr val="FFFF99"/>
                        </a:gs>
                        <a:gs pos="100000">
                          <a:srgbClr val="FFFF00"/>
                        </a:gs>
                      </a:gsLst>
                      <a:lin ang="10800000" scaled="1"/>
                    </a:gradFill>
                    <a:ln w="3240">
                      <a:solidFill>
                        <a:srgbClr val="FAC01C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389" name="Freeform 3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5" y="228"/>
                      <a:ext cx="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0" y="33"/>
                        </a:cxn>
                        <a:cxn ang="0">
                          <a:pos x="879" y="33"/>
                        </a:cxn>
                        <a:cxn ang="0">
                          <a:pos x="879" y="0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879" h="33">
                          <a:moveTo>
                            <a:pt x="0" y="0"/>
                          </a:moveTo>
                          <a:lnTo>
                            <a:pt x="0" y="33"/>
                          </a:lnTo>
                          <a:lnTo>
                            <a:pt x="879" y="33"/>
                          </a:lnTo>
                          <a:lnTo>
                            <a:pt x="879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FFFF00"/>
                        </a:gs>
                        <a:gs pos="50000">
                          <a:srgbClr val="FFFF99"/>
                        </a:gs>
                        <a:gs pos="100000">
                          <a:srgbClr val="FFFF00"/>
                        </a:gs>
                      </a:gsLst>
                      <a:lin ang="10800000" scaled="1"/>
                    </a:gradFill>
                    <a:ln w="3240">
                      <a:solidFill>
                        <a:srgbClr val="FAC01C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grpSp>
                  <p:nvGrpSpPr>
                    <p:cNvPr id="2122" name="Group 36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27" y="225"/>
                      <a:ext cx="2" cy="1"/>
                      <a:chOff x="227" y="225"/>
                      <a:chExt cx="2" cy="1"/>
                    </a:xfrm>
                  </p:grpSpPr>
                  <p:sp>
                    <p:nvSpPr>
                      <p:cNvPr id="1391" name="Oval 36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8" y="225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00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92" name="Oval 36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8" y="226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93" name="Oval 36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7" y="225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94" name="Oval 37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7" y="226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95" name="Oval 37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9" y="225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396" name="Oval 37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9" y="226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sp>
                  <p:nvSpPr>
                    <p:cNvPr id="1397" name="Oval 37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0" y="225"/>
                      <a:ext cx="1" cy="1"/>
                    </a:xfrm>
                    <a:prstGeom prst="ellipse">
                      <a:avLst/>
                    </a:prstGeom>
                    <a:solidFill>
                      <a:srgbClr val="FFFF00"/>
                    </a:solidFill>
                    <a:ln w="3240">
                      <a:solidFill>
                        <a:srgbClr val="FAC01C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grpSp>
                  <p:nvGrpSpPr>
                    <p:cNvPr id="2124" name="Group 37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19" y="225"/>
                      <a:ext cx="2" cy="1"/>
                      <a:chOff x="219" y="225"/>
                      <a:chExt cx="2" cy="1"/>
                    </a:xfrm>
                  </p:grpSpPr>
                  <p:sp>
                    <p:nvSpPr>
                      <p:cNvPr id="1399" name="Oval 37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0" y="226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00" name="Oval 37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9" y="225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01" name="Oval 37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9" y="226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02" name="Oval 37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1" y="225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03" name="Oval 37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1" y="226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grpSp>
                  <p:nvGrpSpPr>
                    <p:cNvPr id="2125" name="Group 38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15" y="225"/>
                      <a:ext cx="1" cy="1"/>
                      <a:chOff x="215" y="225"/>
                      <a:chExt cx="1" cy="1"/>
                    </a:xfrm>
                  </p:grpSpPr>
                  <p:sp>
                    <p:nvSpPr>
                      <p:cNvPr id="1405" name="Freeform 38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5" y="225"/>
                        <a:ext cx="2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0" y="216"/>
                          </a:cxn>
                          <a:cxn ang="0">
                            <a:pos x="218" y="109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218" h="216">
                            <a:moveTo>
                              <a:pt x="0" y="0"/>
                            </a:moveTo>
                            <a:lnTo>
                              <a:pt x="0" y="216"/>
                            </a:lnTo>
                            <a:lnTo>
                              <a:pt x="218" y="109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FFFF00"/>
                      </a:solidFill>
                      <a:ln w="9360">
                        <a:solidFill>
                          <a:srgbClr val="FAC01C"/>
                        </a:solidFill>
                        <a:prstDash val="sysDot"/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06" name="Freeform 38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5" y="225"/>
                        <a:ext cx="2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4" y="283"/>
                          </a:cxn>
                          <a:cxn ang="0">
                            <a:pos x="277" y="143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277" h="283">
                            <a:moveTo>
                              <a:pt x="0" y="0"/>
                            </a:moveTo>
                            <a:lnTo>
                              <a:pt x="4" y="283"/>
                            </a:lnTo>
                            <a:lnTo>
                              <a:pt x="277" y="143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FFFF00"/>
                      </a:soli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07" name="Oval 38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15" y="225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sp>
                  <p:nvSpPr>
                    <p:cNvPr id="1408" name="Freeform 384"/>
                    <p:cNvSpPr>
                      <a:spLocks noChangeArrowheads="1"/>
                    </p:cNvSpPr>
                    <p:nvPr/>
                  </p:nvSpPr>
                  <p:spPr bwMode="auto">
                    <a:xfrm flipH="1">
                      <a:off x="231" y="225"/>
                      <a:ext cx="1" cy="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0" y="216"/>
                        </a:cxn>
                        <a:cxn ang="0">
                          <a:pos x="218" y="109"/>
                        </a:cxn>
                        <a:cxn ang="0">
                          <a:pos x="0" y="0"/>
                        </a:cxn>
                      </a:cxnLst>
                      <a:rect l="0" t="0" r="r" b="b"/>
                      <a:pathLst>
                        <a:path w="218" h="216">
                          <a:moveTo>
                            <a:pt x="0" y="0"/>
                          </a:moveTo>
                          <a:lnTo>
                            <a:pt x="0" y="216"/>
                          </a:lnTo>
                          <a:lnTo>
                            <a:pt x="218" y="109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FF00"/>
                    </a:solidFill>
                    <a:ln w="9360">
                      <a:solidFill>
                        <a:srgbClr val="FAC01C"/>
                      </a:solidFill>
                      <a:prstDash val="sysDot"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grpSp>
                  <p:nvGrpSpPr>
                    <p:cNvPr id="2127" name="Group 38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31" y="225"/>
                      <a:ext cx="1" cy="1"/>
                      <a:chOff x="231" y="225"/>
                      <a:chExt cx="1" cy="1"/>
                    </a:xfrm>
                  </p:grpSpPr>
                  <p:sp>
                    <p:nvSpPr>
                      <p:cNvPr id="1410" name="Freeform 386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231" y="225"/>
                        <a:ext cx="2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4" y="283"/>
                          </a:cxn>
                          <a:cxn ang="0">
                            <a:pos x="277" y="143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277" h="283">
                            <a:moveTo>
                              <a:pt x="0" y="0"/>
                            </a:moveTo>
                            <a:lnTo>
                              <a:pt x="4" y="283"/>
                            </a:lnTo>
                            <a:lnTo>
                              <a:pt x="277" y="143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solidFill>
                        <a:srgbClr val="FFFF00"/>
                      </a:soli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11" name="Oval 387"/>
                      <p:cNvSpPr>
                        <a:spLocks noChangeArrowheads="1"/>
                      </p:cNvSpPr>
                      <p:nvPr/>
                    </p:nvSpPr>
                    <p:spPr bwMode="auto">
                      <a:xfrm flipH="1">
                        <a:off x="233" y="226"/>
                        <a:ext cx="1" cy="1"/>
                      </a:xfrm>
                      <a:prstGeom prst="ellipse">
                        <a:avLst/>
                      </a:prstGeom>
                      <a:solidFill>
                        <a:srgbClr val="FFFF99"/>
                      </a:solidFill>
                      <a:ln w="3240">
                        <a:solidFill>
                          <a:srgbClr val="FAC01C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sp>
                  <p:nvSpPr>
                    <p:cNvPr id="1412" name="Freeform 38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3" y="225"/>
                      <a:ext cx="3" cy="2"/>
                    </a:xfrm>
                    <a:custGeom>
                      <a:avLst/>
                      <a:gdLst/>
                      <a:ahLst/>
                      <a:cxnLst>
                        <a:cxn ang="0">
                          <a:pos x="181" y="0"/>
                        </a:cxn>
                        <a:cxn ang="0">
                          <a:pos x="0" y="91"/>
                        </a:cxn>
                        <a:cxn ang="0">
                          <a:pos x="181" y="181"/>
                        </a:cxn>
                        <a:cxn ang="0">
                          <a:pos x="363" y="91"/>
                        </a:cxn>
                        <a:cxn ang="0">
                          <a:pos x="181" y="0"/>
                        </a:cxn>
                      </a:cxnLst>
                      <a:rect l="0" t="0" r="r" b="b"/>
                      <a:pathLst>
                        <a:path w="363" h="181">
                          <a:moveTo>
                            <a:pt x="181" y="0"/>
                          </a:moveTo>
                          <a:lnTo>
                            <a:pt x="0" y="91"/>
                          </a:lnTo>
                          <a:lnTo>
                            <a:pt x="181" y="181"/>
                          </a:lnTo>
                          <a:lnTo>
                            <a:pt x="363" y="91"/>
                          </a:lnTo>
                          <a:lnTo>
                            <a:pt x="181" y="0"/>
                          </a:lnTo>
                          <a:close/>
                        </a:path>
                      </a:pathLst>
                    </a:custGeom>
                    <a:solidFill>
                      <a:srgbClr val="FFFF00"/>
                    </a:solidFill>
                    <a:ln w="9360">
                      <a:solidFill>
                        <a:srgbClr val="FAC01C"/>
                      </a:solidFill>
                      <a:prstDash val="sysDot"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413" name="Freeform 38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3" y="225"/>
                      <a:ext cx="3" cy="2"/>
                    </a:xfrm>
                    <a:custGeom>
                      <a:avLst/>
                      <a:gdLst/>
                      <a:ahLst/>
                      <a:cxnLst>
                        <a:cxn ang="0">
                          <a:pos x="228" y="0"/>
                        </a:cxn>
                        <a:cxn ang="0">
                          <a:pos x="0" y="120"/>
                        </a:cxn>
                        <a:cxn ang="0">
                          <a:pos x="231" y="237"/>
                        </a:cxn>
                        <a:cxn ang="0">
                          <a:pos x="459" y="120"/>
                        </a:cxn>
                        <a:cxn ang="0">
                          <a:pos x="228" y="0"/>
                        </a:cxn>
                      </a:cxnLst>
                      <a:rect l="0" t="0" r="r" b="b"/>
                      <a:pathLst>
                        <a:path w="459" h="237">
                          <a:moveTo>
                            <a:pt x="228" y="0"/>
                          </a:moveTo>
                          <a:lnTo>
                            <a:pt x="0" y="120"/>
                          </a:lnTo>
                          <a:lnTo>
                            <a:pt x="231" y="237"/>
                          </a:lnTo>
                          <a:lnTo>
                            <a:pt x="459" y="120"/>
                          </a:lnTo>
                          <a:lnTo>
                            <a:pt x="228" y="0"/>
                          </a:lnTo>
                          <a:close/>
                        </a:path>
                      </a:pathLst>
                    </a:custGeom>
                    <a:solidFill>
                      <a:srgbClr val="FFFF00"/>
                    </a:solidFill>
                    <a:ln w="3240">
                      <a:solidFill>
                        <a:srgbClr val="FAC01C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414" name="Oval 39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4" y="226"/>
                      <a:ext cx="1" cy="1"/>
                    </a:xfrm>
                    <a:prstGeom prst="ellipse">
                      <a:avLst/>
                    </a:prstGeom>
                    <a:solidFill>
                      <a:srgbClr val="FFFF99"/>
                    </a:solidFill>
                    <a:ln w="3240">
                      <a:solidFill>
                        <a:srgbClr val="FAC01C"/>
                      </a:solidFill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grpSp>
                  <p:nvGrpSpPr>
                    <p:cNvPr id="2131" name="Group 391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21" y="212"/>
                      <a:ext cx="5" cy="10"/>
                      <a:chOff x="221" y="212"/>
                      <a:chExt cx="5" cy="10"/>
                    </a:xfrm>
                  </p:grpSpPr>
                  <p:sp>
                    <p:nvSpPr>
                      <p:cNvPr id="1416" name="Freeform 39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1" y="213"/>
                        <a:ext cx="6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3" y="198"/>
                          </a:cxn>
                          <a:cxn ang="0">
                            <a:pos x="55" y="121"/>
                          </a:cxn>
                          <a:cxn ang="0">
                            <a:pos x="147" y="51"/>
                          </a:cxn>
                          <a:cxn ang="0">
                            <a:pos x="261" y="0"/>
                          </a:cxn>
                          <a:cxn ang="0">
                            <a:pos x="332" y="0"/>
                          </a:cxn>
                          <a:cxn ang="0">
                            <a:pos x="534" y="0"/>
                          </a:cxn>
                          <a:cxn ang="0">
                            <a:pos x="626" y="14"/>
                          </a:cxn>
                          <a:cxn ang="0">
                            <a:pos x="742" y="58"/>
                          </a:cxn>
                          <a:cxn ang="0">
                            <a:pos x="817" y="117"/>
                          </a:cxn>
                          <a:cxn ang="0">
                            <a:pos x="849" y="154"/>
                          </a:cxn>
                          <a:cxn ang="0">
                            <a:pos x="870" y="216"/>
                          </a:cxn>
                          <a:cxn ang="0">
                            <a:pos x="873" y="292"/>
                          </a:cxn>
                          <a:cxn ang="0">
                            <a:pos x="788" y="292"/>
                          </a:cxn>
                          <a:cxn ang="0">
                            <a:pos x="788" y="271"/>
                          </a:cxn>
                          <a:cxn ang="0">
                            <a:pos x="753" y="254"/>
                          </a:cxn>
                          <a:cxn ang="0">
                            <a:pos x="736" y="234"/>
                          </a:cxn>
                          <a:cxn ang="0">
                            <a:pos x="736" y="194"/>
                          </a:cxn>
                          <a:cxn ang="0">
                            <a:pos x="705" y="212"/>
                          </a:cxn>
                          <a:cxn ang="0">
                            <a:pos x="652" y="212"/>
                          </a:cxn>
                          <a:cxn ang="0">
                            <a:pos x="621" y="187"/>
                          </a:cxn>
                          <a:cxn ang="0">
                            <a:pos x="594" y="143"/>
                          </a:cxn>
                          <a:cxn ang="0">
                            <a:pos x="563" y="167"/>
                          </a:cxn>
                          <a:cxn ang="0">
                            <a:pos x="531" y="183"/>
                          </a:cxn>
                          <a:cxn ang="0">
                            <a:pos x="457" y="186"/>
                          </a:cxn>
                          <a:cxn ang="0">
                            <a:pos x="432" y="167"/>
                          </a:cxn>
                          <a:cxn ang="0">
                            <a:pos x="408" y="183"/>
                          </a:cxn>
                          <a:cxn ang="0">
                            <a:pos x="368" y="187"/>
                          </a:cxn>
                          <a:cxn ang="0">
                            <a:pos x="326" y="187"/>
                          </a:cxn>
                          <a:cxn ang="0">
                            <a:pos x="277" y="149"/>
                          </a:cxn>
                          <a:cxn ang="0">
                            <a:pos x="245" y="194"/>
                          </a:cxn>
                          <a:cxn ang="0">
                            <a:pos x="216" y="207"/>
                          </a:cxn>
                          <a:cxn ang="0">
                            <a:pos x="179" y="216"/>
                          </a:cxn>
                          <a:cxn ang="0">
                            <a:pos x="139" y="194"/>
                          </a:cxn>
                          <a:cxn ang="0">
                            <a:pos x="139" y="230"/>
                          </a:cxn>
                          <a:cxn ang="0">
                            <a:pos x="112" y="256"/>
                          </a:cxn>
                          <a:cxn ang="0">
                            <a:pos x="79" y="277"/>
                          </a:cxn>
                          <a:cxn ang="0">
                            <a:pos x="0" y="277"/>
                          </a:cxn>
                          <a:cxn ang="0">
                            <a:pos x="13" y="198"/>
                          </a:cxn>
                          <a:cxn ang="0">
                            <a:pos x="13" y="198"/>
                          </a:cxn>
                        </a:cxnLst>
                        <a:rect l="0" t="0" r="r" b="b"/>
                        <a:pathLst>
                          <a:path w="873" h="292">
                            <a:moveTo>
                              <a:pt x="13" y="198"/>
                            </a:moveTo>
                            <a:lnTo>
                              <a:pt x="55" y="121"/>
                            </a:lnTo>
                            <a:lnTo>
                              <a:pt x="147" y="51"/>
                            </a:lnTo>
                            <a:lnTo>
                              <a:pt x="261" y="0"/>
                            </a:lnTo>
                            <a:lnTo>
                              <a:pt x="332" y="0"/>
                            </a:lnTo>
                            <a:lnTo>
                              <a:pt x="534" y="0"/>
                            </a:lnTo>
                            <a:lnTo>
                              <a:pt x="626" y="14"/>
                            </a:lnTo>
                            <a:lnTo>
                              <a:pt x="742" y="58"/>
                            </a:lnTo>
                            <a:lnTo>
                              <a:pt x="817" y="117"/>
                            </a:lnTo>
                            <a:lnTo>
                              <a:pt x="849" y="154"/>
                            </a:lnTo>
                            <a:lnTo>
                              <a:pt x="870" y="216"/>
                            </a:lnTo>
                            <a:lnTo>
                              <a:pt x="873" y="292"/>
                            </a:lnTo>
                            <a:lnTo>
                              <a:pt x="788" y="292"/>
                            </a:lnTo>
                            <a:lnTo>
                              <a:pt x="788" y="271"/>
                            </a:lnTo>
                            <a:lnTo>
                              <a:pt x="753" y="254"/>
                            </a:lnTo>
                            <a:lnTo>
                              <a:pt x="736" y="234"/>
                            </a:lnTo>
                            <a:lnTo>
                              <a:pt x="736" y="194"/>
                            </a:lnTo>
                            <a:lnTo>
                              <a:pt x="705" y="212"/>
                            </a:lnTo>
                            <a:lnTo>
                              <a:pt x="652" y="212"/>
                            </a:lnTo>
                            <a:lnTo>
                              <a:pt x="621" y="187"/>
                            </a:lnTo>
                            <a:lnTo>
                              <a:pt x="594" y="143"/>
                            </a:lnTo>
                            <a:lnTo>
                              <a:pt x="563" y="167"/>
                            </a:lnTo>
                            <a:lnTo>
                              <a:pt x="531" y="183"/>
                            </a:lnTo>
                            <a:lnTo>
                              <a:pt x="457" y="186"/>
                            </a:lnTo>
                            <a:lnTo>
                              <a:pt x="432" y="167"/>
                            </a:lnTo>
                            <a:lnTo>
                              <a:pt x="408" y="183"/>
                            </a:lnTo>
                            <a:lnTo>
                              <a:pt x="368" y="187"/>
                            </a:lnTo>
                            <a:lnTo>
                              <a:pt x="326" y="187"/>
                            </a:lnTo>
                            <a:lnTo>
                              <a:pt x="277" y="149"/>
                            </a:lnTo>
                            <a:lnTo>
                              <a:pt x="245" y="194"/>
                            </a:lnTo>
                            <a:lnTo>
                              <a:pt x="216" y="207"/>
                            </a:lnTo>
                            <a:lnTo>
                              <a:pt x="179" y="216"/>
                            </a:lnTo>
                            <a:lnTo>
                              <a:pt x="139" y="194"/>
                            </a:lnTo>
                            <a:lnTo>
                              <a:pt x="139" y="230"/>
                            </a:lnTo>
                            <a:lnTo>
                              <a:pt x="112" y="256"/>
                            </a:lnTo>
                            <a:lnTo>
                              <a:pt x="79" y="277"/>
                            </a:lnTo>
                            <a:lnTo>
                              <a:pt x="0" y="277"/>
                            </a:lnTo>
                            <a:lnTo>
                              <a:pt x="13" y="198"/>
                            </a:lnTo>
                            <a:lnTo>
                              <a:pt x="13" y="19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17" name="Freeform 39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" y="220"/>
                        <a:ext cx="1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176" y="0"/>
                          </a:cxn>
                          <a:cxn ang="0">
                            <a:pos x="16" y="153"/>
                          </a:cxn>
                          <a:cxn ang="0">
                            <a:pos x="0" y="168"/>
                          </a:cxn>
                          <a:cxn ang="0">
                            <a:pos x="13" y="187"/>
                          </a:cxn>
                          <a:cxn ang="0">
                            <a:pos x="28" y="208"/>
                          </a:cxn>
                          <a:cxn ang="0">
                            <a:pos x="38" y="227"/>
                          </a:cxn>
                          <a:cxn ang="0">
                            <a:pos x="59" y="246"/>
                          </a:cxn>
                          <a:cxn ang="0">
                            <a:pos x="78" y="262"/>
                          </a:cxn>
                          <a:cxn ang="0">
                            <a:pos x="106" y="279"/>
                          </a:cxn>
                          <a:cxn ang="0">
                            <a:pos x="138" y="290"/>
                          </a:cxn>
                          <a:cxn ang="0">
                            <a:pos x="166" y="296"/>
                          </a:cxn>
                          <a:cxn ang="0">
                            <a:pos x="176" y="296"/>
                          </a:cxn>
                          <a:cxn ang="0">
                            <a:pos x="176" y="0"/>
                          </a:cxn>
                          <a:cxn ang="0">
                            <a:pos x="176" y="0"/>
                          </a:cxn>
                        </a:cxnLst>
                        <a:rect l="0" t="0" r="r" b="b"/>
                        <a:pathLst>
                          <a:path w="176" h="296">
                            <a:moveTo>
                              <a:pt x="176" y="0"/>
                            </a:moveTo>
                            <a:lnTo>
                              <a:pt x="16" y="153"/>
                            </a:lnTo>
                            <a:lnTo>
                              <a:pt x="0" y="168"/>
                            </a:lnTo>
                            <a:lnTo>
                              <a:pt x="13" y="187"/>
                            </a:lnTo>
                            <a:lnTo>
                              <a:pt x="28" y="208"/>
                            </a:lnTo>
                            <a:lnTo>
                              <a:pt x="38" y="227"/>
                            </a:lnTo>
                            <a:lnTo>
                              <a:pt x="59" y="246"/>
                            </a:lnTo>
                            <a:lnTo>
                              <a:pt x="78" y="262"/>
                            </a:lnTo>
                            <a:lnTo>
                              <a:pt x="106" y="279"/>
                            </a:lnTo>
                            <a:lnTo>
                              <a:pt x="138" y="290"/>
                            </a:lnTo>
                            <a:lnTo>
                              <a:pt x="166" y="296"/>
                            </a:lnTo>
                            <a:lnTo>
                              <a:pt x="176" y="296"/>
                            </a:lnTo>
                            <a:lnTo>
                              <a:pt x="176" y="0"/>
                            </a:lnTo>
                            <a:lnTo>
                              <a:pt x="176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18" name="Freeform 39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1" y="216"/>
                        <a:ext cx="6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892" y="8"/>
                          </a:cxn>
                          <a:cxn ang="0">
                            <a:pos x="871" y="238"/>
                          </a:cxn>
                          <a:cxn ang="0">
                            <a:pos x="6" y="217"/>
                          </a:cxn>
                          <a:cxn ang="0">
                            <a:pos x="0" y="0"/>
                          </a:cxn>
                          <a:cxn ang="0">
                            <a:pos x="892" y="8"/>
                          </a:cxn>
                          <a:cxn ang="0">
                            <a:pos x="892" y="8"/>
                          </a:cxn>
                        </a:cxnLst>
                        <a:rect l="0" t="0" r="r" b="b"/>
                        <a:pathLst>
                          <a:path w="892" h="238">
                            <a:moveTo>
                              <a:pt x="892" y="8"/>
                            </a:moveTo>
                            <a:lnTo>
                              <a:pt x="871" y="238"/>
                            </a:lnTo>
                            <a:lnTo>
                              <a:pt x="6" y="217"/>
                            </a:lnTo>
                            <a:lnTo>
                              <a:pt x="0" y="0"/>
                            </a:lnTo>
                            <a:lnTo>
                              <a:pt x="892" y="8"/>
                            </a:lnTo>
                            <a:lnTo>
                              <a:pt x="892" y="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19" name="Freeform 39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2" y="216"/>
                        <a:ext cx="1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64" y="0"/>
                          </a:cxn>
                          <a:cxn ang="0">
                            <a:pos x="4" y="5"/>
                          </a:cxn>
                          <a:cxn ang="0">
                            <a:pos x="0" y="225"/>
                          </a:cxn>
                          <a:cxn ang="0">
                            <a:pos x="68" y="225"/>
                          </a:cxn>
                          <a:cxn ang="0">
                            <a:pos x="64" y="0"/>
                          </a:cxn>
                          <a:cxn ang="0">
                            <a:pos x="64" y="0"/>
                          </a:cxn>
                        </a:cxnLst>
                        <a:rect l="0" t="0" r="r" b="b"/>
                        <a:pathLst>
                          <a:path w="68" h="225">
                            <a:moveTo>
                              <a:pt x="64" y="0"/>
                            </a:moveTo>
                            <a:lnTo>
                              <a:pt x="4" y="5"/>
                            </a:lnTo>
                            <a:lnTo>
                              <a:pt x="0" y="225"/>
                            </a:lnTo>
                            <a:lnTo>
                              <a:pt x="68" y="225"/>
                            </a:lnTo>
                            <a:lnTo>
                              <a:pt x="64" y="0"/>
                            </a:lnTo>
                            <a:lnTo>
                              <a:pt x="64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20" name="Freeform 39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1" y="218"/>
                        <a:ext cx="2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61" y="0"/>
                          </a:cxn>
                          <a:cxn ang="0">
                            <a:pos x="335" y="102"/>
                          </a:cxn>
                          <a:cxn ang="0">
                            <a:pos x="310" y="128"/>
                          </a:cxn>
                          <a:cxn ang="0">
                            <a:pos x="232" y="180"/>
                          </a:cxn>
                          <a:cxn ang="0">
                            <a:pos x="0" y="153"/>
                          </a:cxn>
                          <a:cxn ang="0">
                            <a:pos x="26" y="76"/>
                          </a:cxn>
                          <a:cxn ang="0">
                            <a:pos x="26" y="51"/>
                          </a:cxn>
                        </a:cxnLst>
                        <a:rect l="0" t="0" r="r" b="b"/>
                        <a:pathLst>
                          <a:path w="361" h="180">
                            <a:moveTo>
                              <a:pt x="361" y="0"/>
                            </a:moveTo>
                            <a:lnTo>
                              <a:pt x="335" y="102"/>
                            </a:lnTo>
                            <a:lnTo>
                              <a:pt x="310" y="128"/>
                            </a:lnTo>
                            <a:lnTo>
                              <a:pt x="232" y="180"/>
                            </a:lnTo>
                            <a:lnTo>
                              <a:pt x="0" y="153"/>
                            </a:lnTo>
                            <a:lnTo>
                              <a:pt x="26" y="76"/>
                            </a:lnTo>
                            <a:lnTo>
                              <a:pt x="26" y="51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21" name="Freeform 39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2" y="219"/>
                        <a:ext cx="2" cy="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09" y="0"/>
                          </a:cxn>
                          <a:cxn ang="0">
                            <a:pos x="17" y="228"/>
                          </a:cxn>
                          <a:cxn ang="0">
                            <a:pos x="0" y="253"/>
                          </a:cxn>
                          <a:cxn ang="0">
                            <a:pos x="3" y="293"/>
                          </a:cxn>
                          <a:cxn ang="0">
                            <a:pos x="24" y="312"/>
                          </a:cxn>
                          <a:cxn ang="0">
                            <a:pos x="50" y="323"/>
                          </a:cxn>
                          <a:cxn ang="0">
                            <a:pos x="101" y="318"/>
                          </a:cxn>
                          <a:cxn ang="0">
                            <a:pos x="151" y="303"/>
                          </a:cxn>
                          <a:cxn ang="0">
                            <a:pos x="217" y="253"/>
                          </a:cxn>
                          <a:cxn ang="0">
                            <a:pos x="249" y="224"/>
                          </a:cxn>
                          <a:cxn ang="0">
                            <a:pos x="316" y="149"/>
                          </a:cxn>
                          <a:cxn ang="0">
                            <a:pos x="309" y="0"/>
                          </a:cxn>
                          <a:cxn ang="0">
                            <a:pos x="309" y="0"/>
                          </a:cxn>
                        </a:cxnLst>
                        <a:rect l="0" t="0" r="r" b="b"/>
                        <a:pathLst>
                          <a:path w="316" h="323">
                            <a:moveTo>
                              <a:pt x="309" y="0"/>
                            </a:moveTo>
                            <a:lnTo>
                              <a:pt x="17" y="228"/>
                            </a:lnTo>
                            <a:lnTo>
                              <a:pt x="0" y="253"/>
                            </a:lnTo>
                            <a:lnTo>
                              <a:pt x="3" y="293"/>
                            </a:lnTo>
                            <a:lnTo>
                              <a:pt x="24" y="312"/>
                            </a:lnTo>
                            <a:lnTo>
                              <a:pt x="50" y="323"/>
                            </a:lnTo>
                            <a:lnTo>
                              <a:pt x="101" y="318"/>
                            </a:lnTo>
                            <a:lnTo>
                              <a:pt x="151" y="303"/>
                            </a:lnTo>
                            <a:lnTo>
                              <a:pt x="217" y="253"/>
                            </a:lnTo>
                            <a:lnTo>
                              <a:pt x="249" y="224"/>
                            </a:lnTo>
                            <a:lnTo>
                              <a:pt x="316" y="149"/>
                            </a:lnTo>
                            <a:lnTo>
                              <a:pt x="309" y="0"/>
                            </a:lnTo>
                            <a:lnTo>
                              <a:pt x="309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22" name="Freeform 39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2" y="218"/>
                        <a:ext cx="3" cy="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19" y="0"/>
                          </a:cxn>
                          <a:cxn ang="0">
                            <a:pos x="20" y="196"/>
                          </a:cxn>
                          <a:cxn ang="0">
                            <a:pos x="0" y="246"/>
                          </a:cxn>
                          <a:cxn ang="0">
                            <a:pos x="11" y="315"/>
                          </a:cxn>
                          <a:cxn ang="0">
                            <a:pos x="57" y="347"/>
                          </a:cxn>
                          <a:cxn ang="0">
                            <a:pos x="113" y="358"/>
                          </a:cxn>
                          <a:cxn ang="0">
                            <a:pos x="188" y="331"/>
                          </a:cxn>
                          <a:cxn ang="0">
                            <a:pos x="260" y="309"/>
                          </a:cxn>
                          <a:cxn ang="0">
                            <a:pos x="293" y="279"/>
                          </a:cxn>
                          <a:cxn ang="0">
                            <a:pos x="349" y="204"/>
                          </a:cxn>
                          <a:cxn ang="0">
                            <a:pos x="417" y="107"/>
                          </a:cxn>
                          <a:cxn ang="0">
                            <a:pos x="419" y="0"/>
                          </a:cxn>
                          <a:cxn ang="0">
                            <a:pos x="419" y="0"/>
                          </a:cxn>
                        </a:cxnLst>
                        <a:rect l="0" t="0" r="r" b="b"/>
                        <a:pathLst>
                          <a:path w="419" h="358">
                            <a:moveTo>
                              <a:pt x="419" y="0"/>
                            </a:moveTo>
                            <a:lnTo>
                              <a:pt x="20" y="196"/>
                            </a:lnTo>
                            <a:lnTo>
                              <a:pt x="0" y="246"/>
                            </a:lnTo>
                            <a:lnTo>
                              <a:pt x="11" y="315"/>
                            </a:lnTo>
                            <a:lnTo>
                              <a:pt x="57" y="347"/>
                            </a:lnTo>
                            <a:lnTo>
                              <a:pt x="113" y="358"/>
                            </a:lnTo>
                            <a:lnTo>
                              <a:pt x="188" y="331"/>
                            </a:lnTo>
                            <a:lnTo>
                              <a:pt x="260" y="309"/>
                            </a:lnTo>
                            <a:lnTo>
                              <a:pt x="293" y="279"/>
                            </a:lnTo>
                            <a:lnTo>
                              <a:pt x="349" y="204"/>
                            </a:lnTo>
                            <a:lnTo>
                              <a:pt x="417" y="107"/>
                            </a:lnTo>
                            <a:lnTo>
                              <a:pt x="419" y="0"/>
                            </a:lnTo>
                            <a:lnTo>
                              <a:pt x="419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23" name="Freeform 39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1" y="218"/>
                        <a:ext cx="3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474" y="0"/>
                          </a:cxn>
                          <a:cxn ang="0">
                            <a:pos x="25" y="3"/>
                          </a:cxn>
                          <a:cxn ang="0">
                            <a:pos x="5" y="77"/>
                          </a:cxn>
                          <a:cxn ang="0">
                            <a:pos x="0" y="168"/>
                          </a:cxn>
                          <a:cxn ang="0">
                            <a:pos x="14" y="231"/>
                          </a:cxn>
                          <a:cxn ang="0">
                            <a:pos x="87" y="282"/>
                          </a:cxn>
                          <a:cxn ang="0">
                            <a:pos x="187" y="273"/>
                          </a:cxn>
                          <a:cxn ang="0">
                            <a:pos x="272" y="240"/>
                          </a:cxn>
                          <a:cxn ang="0">
                            <a:pos x="339" y="196"/>
                          </a:cxn>
                          <a:cxn ang="0">
                            <a:pos x="391" y="133"/>
                          </a:cxn>
                          <a:cxn ang="0">
                            <a:pos x="474" y="0"/>
                          </a:cxn>
                          <a:cxn ang="0">
                            <a:pos x="474" y="0"/>
                          </a:cxn>
                        </a:cxnLst>
                        <a:rect l="0" t="0" r="r" b="b"/>
                        <a:pathLst>
                          <a:path w="474" h="282">
                            <a:moveTo>
                              <a:pt x="474" y="0"/>
                            </a:moveTo>
                            <a:lnTo>
                              <a:pt x="25" y="3"/>
                            </a:lnTo>
                            <a:lnTo>
                              <a:pt x="5" y="77"/>
                            </a:lnTo>
                            <a:lnTo>
                              <a:pt x="0" y="168"/>
                            </a:lnTo>
                            <a:lnTo>
                              <a:pt x="14" y="231"/>
                            </a:lnTo>
                            <a:lnTo>
                              <a:pt x="87" y="282"/>
                            </a:lnTo>
                            <a:lnTo>
                              <a:pt x="187" y="273"/>
                            </a:lnTo>
                            <a:lnTo>
                              <a:pt x="272" y="240"/>
                            </a:lnTo>
                            <a:lnTo>
                              <a:pt x="339" y="196"/>
                            </a:lnTo>
                            <a:lnTo>
                              <a:pt x="391" y="133"/>
                            </a:lnTo>
                            <a:lnTo>
                              <a:pt x="474" y="0"/>
                            </a:lnTo>
                            <a:lnTo>
                              <a:pt x="474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24" name="Freeform 40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" y="216"/>
                        <a:ext cx="1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60" y="0"/>
                          </a:cxn>
                          <a:cxn ang="0">
                            <a:pos x="0" y="0"/>
                          </a:cxn>
                          <a:cxn ang="0">
                            <a:pos x="0" y="228"/>
                          </a:cxn>
                          <a:cxn ang="0">
                            <a:pos x="64" y="228"/>
                          </a:cxn>
                          <a:cxn ang="0">
                            <a:pos x="60" y="0"/>
                          </a:cxn>
                          <a:cxn ang="0">
                            <a:pos x="60" y="0"/>
                          </a:cxn>
                        </a:cxnLst>
                        <a:rect l="0" t="0" r="r" b="b"/>
                        <a:pathLst>
                          <a:path w="64" h="228">
                            <a:moveTo>
                              <a:pt x="60" y="0"/>
                            </a:moveTo>
                            <a:lnTo>
                              <a:pt x="0" y="0"/>
                            </a:lnTo>
                            <a:lnTo>
                              <a:pt x="0" y="228"/>
                            </a:lnTo>
                            <a:lnTo>
                              <a:pt x="64" y="228"/>
                            </a:lnTo>
                            <a:lnTo>
                              <a:pt x="60" y="0"/>
                            </a:lnTo>
                            <a:lnTo>
                              <a:pt x="6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25" name="Freeform 40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4" y="220"/>
                        <a:ext cx="1" cy="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173" y="150"/>
                          </a:cxn>
                          <a:cxn ang="0">
                            <a:pos x="167" y="167"/>
                          </a:cxn>
                          <a:cxn ang="0">
                            <a:pos x="157" y="187"/>
                          </a:cxn>
                          <a:cxn ang="0">
                            <a:pos x="155" y="197"/>
                          </a:cxn>
                          <a:cxn ang="0">
                            <a:pos x="143" y="212"/>
                          </a:cxn>
                          <a:cxn ang="0">
                            <a:pos x="134" y="236"/>
                          </a:cxn>
                          <a:cxn ang="0">
                            <a:pos x="117" y="253"/>
                          </a:cxn>
                          <a:cxn ang="0">
                            <a:pos x="88" y="272"/>
                          </a:cxn>
                          <a:cxn ang="0">
                            <a:pos x="56" y="288"/>
                          </a:cxn>
                          <a:cxn ang="0">
                            <a:pos x="26" y="300"/>
                          </a:cxn>
                          <a:cxn ang="0">
                            <a:pos x="1" y="300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173" h="300">
                            <a:moveTo>
                              <a:pt x="0" y="0"/>
                            </a:moveTo>
                            <a:lnTo>
                              <a:pt x="173" y="150"/>
                            </a:lnTo>
                            <a:lnTo>
                              <a:pt x="167" y="167"/>
                            </a:lnTo>
                            <a:lnTo>
                              <a:pt x="157" y="187"/>
                            </a:lnTo>
                            <a:lnTo>
                              <a:pt x="155" y="197"/>
                            </a:lnTo>
                            <a:lnTo>
                              <a:pt x="143" y="212"/>
                            </a:lnTo>
                            <a:lnTo>
                              <a:pt x="134" y="236"/>
                            </a:lnTo>
                            <a:lnTo>
                              <a:pt x="117" y="253"/>
                            </a:lnTo>
                            <a:lnTo>
                              <a:pt x="88" y="272"/>
                            </a:lnTo>
                            <a:lnTo>
                              <a:pt x="56" y="288"/>
                            </a:lnTo>
                            <a:lnTo>
                              <a:pt x="26" y="300"/>
                            </a:lnTo>
                            <a:lnTo>
                              <a:pt x="1" y="300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26" name="Freeform 40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7" y="216"/>
                        <a:ext cx="1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60" y="0"/>
                          </a:cxn>
                          <a:cxn ang="0">
                            <a:pos x="55" y="223"/>
                          </a:cxn>
                          <a:cxn ang="0">
                            <a:pos x="0" y="223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60" h="223">
                            <a:moveTo>
                              <a:pt x="0" y="0"/>
                            </a:moveTo>
                            <a:lnTo>
                              <a:pt x="60" y="0"/>
                            </a:lnTo>
                            <a:lnTo>
                              <a:pt x="55" y="223"/>
                            </a:lnTo>
                            <a:lnTo>
                              <a:pt x="0" y="223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27" name="Freeform 40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6" y="216"/>
                        <a:ext cx="1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" y="0"/>
                          </a:cxn>
                          <a:cxn ang="0">
                            <a:pos x="61" y="4"/>
                          </a:cxn>
                          <a:cxn ang="0">
                            <a:pos x="61" y="228"/>
                          </a:cxn>
                          <a:cxn ang="0">
                            <a:pos x="0" y="228"/>
                          </a:cxn>
                          <a:cxn ang="0">
                            <a:pos x="2" y="0"/>
                          </a:cxn>
                          <a:cxn ang="0">
                            <a:pos x="2" y="0"/>
                          </a:cxn>
                        </a:cxnLst>
                        <a:rect l="0" t="0" r="r" b="b"/>
                        <a:pathLst>
                          <a:path w="61" h="228">
                            <a:moveTo>
                              <a:pt x="2" y="0"/>
                            </a:moveTo>
                            <a:lnTo>
                              <a:pt x="61" y="4"/>
                            </a:lnTo>
                            <a:lnTo>
                              <a:pt x="61" y="228"/>
                            </a:lnTo>
                            <a:lnTo>
                              <a:pt x="0" y="228"/>
                            </a:lnTo>
                            <a:lnTo>
                              <a:pt x="2" y="0"/>
                            </a:lnTo>
                            <a:lnTo>
                              <a:pt x="2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28" name="Freeform 40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5" y="218"/>
                        <a:ext cx="2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25" y="102"/>
                          </a:cxn>
                          <a:cxn ang="0">
                            <a:pos x="51" y="128"/>
                          </a:cxn>
                          <a:cxn ang="0">
                            <a:pos x="129" y="180"/>
                          </a:cxn>
                          <a:cxn ang="0">
                            <a:pos x="360" y="153"/>
                          </a:cxn>
                          <a:cxn ang="0">
                            <a:pos x="334" y="76"/>
                          </a:cxn>
                          <a:cxn ang="0">
                            <a:pos x="334" y="51"/>
                          </a:cxn>
                        </a:cxnLst>
                        <a:rect l="0" t="0" r="r" b="b"/>
                        <a:pathLst>
                          <a:path w="360" h="180">
                            <a:moveTo>
                              <a:pt x="0" y="0"/>
                            </a:moveTo>
                            <a:lnTo>
                              <a:pt x="25" y="102"/>
                            </a:lnTo>
                            <a:lnTo>
                              <a:pt x="51" y="128"/>
                            </a:lnTo>
                            <a:lnTo>
                              <a:pt x="129" y="180"/>
                            </a:lnTo>
                            <a:lnTo>
                              <a:pt x="360" y="153"/>
                            </a:lnTo>
                            <a:lnTo>
                              <a:pt x="334" y="76"/>
                            </a:lnTo>
                            <a:lnTo>
                              <a:pt x="334" y="51"/>
                            </a:lnTo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29" name="Freeform 40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4" y="219"/>
                        <a:ext cx="2" cy="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5" y="0"/>
                          </a:cxn>
                          <a:cxn ang="0">
                            <a:pos x="313" y="232"/>
                          </a:cxn>
                          <a:cxn ang="0">
                            <a:pos x="327" y="259"/>
                          </a:cxn>
                          <a:cxn ang="0">
                            <a:pos x="323" y="294"/>
                          </a:cxn>
                          <a:cxn ang="0">
                            <a:pos x="302" y="311"/>
                          </a:cxn>
                          <a:cxn ang="0">
                            <a:pos x="275" y="326"/>
                          </a:cxn>
                          <a:cxn ang="0">
                            <a:pos x="227" y="324"/>
                          </a:cxn>
                          <a:cxn ang="0">
                            <a:pos x="175" y="305"/>
                          </a:cxn>
                          <a:cxn ang="0">
                            <a:pos x="109" y="267"/>
                          </a:cxn>
                          <a:cxn ang="0">
                            <a:pos x="64" y="232"/>
                          </a:cxn>
                          <a:cxn ang="0">
                            <a:pos x="0" y="151"/>
                          </a:cxn>
                          <a:cxn ang="0">
                            <a:pos x="5" y="0"/>
                          </a:cxn>
                          <a:cxn ang="0">
                            <a:pos x="5" y="0"/>
                          </a:cxn>
                        </a:cxnLst>
                        <a:rect l="0" t="0" r="r" b="b"/>
                        <a:pathLst>
                          <a:path w="327" h="326">
                            <a:moveTo>
                              <a:pt x="5" y="0"/>
                            </a:moveTo>
                            <a:lnTo>
                              <a:pt x="313" y="232"/>
                            </a:lnTo>
                            <a:lnTo>
                              <a:pt x="327" y="259"/>
                            </a:lnTo>
                            <a:lnTo>
                              <a:pt x="323" y="294"/>
                            </a:lnTo>
                            <a:lnTo>
                              <a:pt x="302" y="311"/>
                            </a:lnTo>
                            <a:lnTo>
                              <a:pt x="275" y="326"/>
                            </a:lnTo>
                            <a:lnTo>
                              <a:pt x="227" y="324"/>
                            </a:lnTo>
                            <a:lnTo>
                              <a:pt x="175" y="305"/>
                            </a:lnTo>
                            <a:lnTo>
                              <a:pt x="109" y="267"/>
                            </a:lnTo>
                            <a:lnTo>
                              <a:pt x="64" y="232"/>
                            </a:lnTo>
                            <a:lnTo>
                              <a:pt x="0" y="151"/>
                            </a:lnTo>
                            <a:lnTo>
                              <a:pt x="5" y="0"/>
                            </a:lnTo>
                            <a:lnTo>
                              <a:pt x="5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30" name="Freeform 40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4" y="218"/>
                        <a:ext cx="3" cy="3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95" y="183"/>
                          </a:cxn>
                          <a:cxn ang="0">
                            <a:pos x="409" y="231"/>
                          </a:cxn>
                          <a:cxn ang="0">
                            <a:pos x="402" y="302"/>
                          </a:cxn>
                          <a:cxn ang="0">
                            <a:pos x="354" y="335"/>
                          </a:cxn>
                          <a:cxn ang="0">
                            <a:pos x="308" y="344"/>
                          </a:cxn>
                          <a:cxn ang="0">
                            <a:pos x="226" y="322"/>
                          </a:cxn>
                          <a:cxn ang="0">
                            <a:pos x="158" y="299"/>
                          </a:cxn>
                          <a:cxn ang="0">
                            <a:pos x="124" y="268"/>
                          </a:cxn>
                          <a:cxn ang="0">
                            <a:pos x="67" y="195"/>
                          </a:cxn>
                          <a:cxn ang="0">
                            <a:pos x="7" y="134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409" h="344">
                            <a:moveTo>
                              <a:pt x="0" y="0"/>
                            </a:moveTo>
                            <a:lnTo>
                              <a:pt x="395" y="183"/>
                            </a:lnTo>
                            <a:lnTo>
                              <a:pt x="409" y="231"/>
                            </a:lnTo>
                            <a:lnTo>
                              <a:pt x="402" y="302"/>
                            </a:lnTo>
                            <a:lnTo>
                              <a:pt x="354" y="335"/>
                            </a:lnTo>
                            <a:lnTo>
                              <a:pt x="308" y="344"/>
                            </a:lnTo>
                            <a:lnTo>
                              <a:pt x="226" y="322"/>
                            </a:lnTo>
                            <a:lnTo>
                              <a:pt x="158" y="299"/>
                            </a:lnTo>
                            <a:lnTo>
                              <a:pt x="124" y="268"/>
                            </a:lnTo>
                            <a:lnTo>
                              <a:pt x="67" y="195"/>
                            </a:lnTo>
                            <a:lnTo>
                              <a:pt x="7" y="134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31" name="Freeform 40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4" y="218"/>
                        <a:ext cx="3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392" y="8"/>
                          </a:cxn>
                          <a:cxn ang="0">
                            <a:pos x="414" y="89"/>
                          </a:cxn>
                          <a:cxn ang="0">
                            <a:pos x="427" y="170"/>
                          </a:cxn>
                          <a:cxn ang="0">
                            <a:pos x="413" y="223"/>
                          </a:cxn>
                          <a:cxn ang="0">
                            <a:pos x="363" y="268"/>
                          </a:cxn>
                          <a:cxn ang="0">
                            <a:pos x="274" y="268"/>
                          </a:cxn>
                          <a:cxn ang="0">
                            <a:pos x="186" y="237"/>
                          </a:cxn>
                          <a:cxn ang="0">
                            <a:pos x="121" y="194"/>
                          </a:cxn>
                          <a:cxn ang="0">
                            <a:pos x="26" y="84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427" h="268">
                            <a:moveTo>
                              <a:pt x="0" y="0"/>
                            </a:moveTo>
                            <a:lnTo>
                              <a:pt x="392" y="8"/>
                            </a:lnTo>
                            <a:lnTo>
                              <a:pt x="414" y="89"/>
                            </a:lnTo>
                            <a:lnTo>
                              <a:pt x="427" y="170"/>
                            </a:lnTo>
                            <a:lnTo>
                              <a:pt x="413" y="223"/>
                            </a:lnTo>
                            <a:lnTo>
                              <a:pt x="363" y="268"/>
                            </a:lnTo>
                            <a:lnTo>
                              <a:pt x="274" y="268"/>
                            </a:lnTo>
                            <a:lnTo>
                              <a:pt x="186" y="237"/>
                            </a:lnTo>
                            <a:lnTo>
                              <a:pt x="121" y="194"/>
                            </a:lnTo>
                            <a:lnTo>
                              <a:pt x="26" y="84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32" name="Freeform 40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5" y="216"/>
                        <a:ext cx="1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66" y="0"/>
                          </a:cxn>
                          <a:cxn ang="0">
                            <a:pos x="66" y="243"/>
                          </a:cxn>
                          <a:cxn ang="0">
                            <a:pos x="0" y="246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66" h="246">
                            <a:moveTo>
                              <a:pt x="0" y="0"/>
                            </a:moveTo>
                            <a:lnTo>
                              <a:pt x="66" y="0"/>
                            </a:lnTo>
                            <a:lnTo>
                              <a:pt x="66" y="243"/>
                            </a:lnTo>
                            <a:lnTo>
                              <a:pt x="0" y="246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33" name="Freeform 409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7" y="215"/>
                        <a:ext cx="1" cy="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8" y="58"/>
                          </a:cxn>
                          <a:cxn ang="0">
                            <a:pos x="28" y="58"/>
                          </a:cxn>
                          <a:cxn ang="0">
                            <a:pos x="29" y="70"/>
                          </a:cxn>
                          <a:cxn ang="0">
                            <a:pos x="28" y="81"/>
                          </a:cxn>
                          <a:cxn ang="0">
                            <a:pos x="28" y="91"/>
                          </a:cxn>
                          <a:cxn ang="0">
                            <a:pos x="27" y="100"/>
                          </a:cxn>
                          <a:cxn ang="0">
                            <a:pos x="25" y="108"/>
                          </a:cxn>
                          <a:cxn ang="0">
                            <a:pos x="23" y="113"/>
                          </a:cxn>
                          <a:cxn ang="0">
                            <a:pos x="20" y="116"/>
                          </a:cxn>
                          <a:cxn ang="0">
                            <a:pos x="18" y="118"/>
                          </a:cxn>
                          <a:cxn ang="0">
                            <a:pos x="16" y="116"/>
                          </a:cxn>
                          <a:cxn ang="0">
                            <a:pos x="13" y="113"/>
                          </a:cxn>
                          <a:cxn ang="0">
                            <a:pos x="10" y="109"/>
                          </a:cxn>
                          <a:cxn ang="0">
                            <a:pos x="7" y="101"/>
                          </a:cxn>
                          <a:cxn ang="0">
                            <a:pos x="6" y="92"/>
                          </a:cxn>
                          <a:cxn ang="0">
                            <a:pos x="4" y="82"/>
                          </a:cxn>
                          <a:cxn ang="0">
                            <a:pos x="2" y="71"/>
                          </a:cxn>
                          <a:cxn ang="0">
                            <a:pos x="2" y="59"/>
                          </a:cxn>
                          <a:cxn ang="0">
                            <a:pos x="0" y="48"/>
                          </a:cxn>
                          <a:cxn ang="0">
                            <a:pos x="2" y="36"/>
                          </a:cxn>
                          <a:cxn ang="0">
                            <a:pos x="2" y="26"/>
                          </a:cxn>
                          <a:cxn ang="0">
                            <a:pos x="3" y="17"/>
                          </a:cxn>
                          <a:cxn ang="0">
                            <a:pos x="5" y="10"/>
                          </a:cxn>
                          <a:cxn ang="0">
                            <a:pos x="7" y="5"/>
                          </a:cxn>
                          <a:cxn ang="0">
                            <a:pos x="9" y="1"/>
                          </a:cxn>
                          <a:cxn ang="0">
                            <a:pos x="12" y="0"/>
                          </a:cxn>
                          <a:cxn ang="0">
                            <a:pos x="15" y="1"/>
                          </a:cxn>
                          <a:cxn ang="0">
                            <a:pos x="17" y="4"/>
                          </a:cxn>
                          <a:cxn ang="0">
                            <a:pos x="19" y="10"/>
                          </a:cxn>
                          <a:cxn ang="0">
                            <a:pos x="23" y="16"/>
                          </a:cxn>
                          <a:cxn ang="0">
                            <a:pos x="25" y="25"/>
                          </a:cxn>
                          <a:cxn ang="0">
                            <a:pos x="26" y="35"/>
                          </a:cxn>
                          <a:cxn ang="0">
                            <a:pos x="28" y="46"/>
                          </a:cxn>
                          <a:cxn ang="0">
                            <a:pos x="28" y="58"/>
                          </a:cxn>
                          <a:cxn ang="0">
                            <a:pos x="28" y="58"/>
                          </a:cxn>
                        </a:cxnLst>
                        <a:rect l="0" t="0" r="r" b="b"/>
                        <a:pathLst>
                          <a:path w="29" h="118">
                            <a:moveTo>
                              <a:pt x="28" y="58"/>
                            </a:moveTo>
                            <a:lnTo>
                              <a:pt x="28" y="58"/>
                            </a:lnTo>
                            <a:lnTo>
                              <a:pt x="29" y="70"/>
                            </a:lnTo>
                            <a:lnTo>
                              <a:pt x="28" y="81"/>
                            </a:lnTo>
                            <a:lnTo>
                              <a:pt x="28" y="91"/>
                            </a:lnTo>
                            <a:lnTo>
                              <a:pt x="27" y="100"/>
                            </a:lnTo>
                            <a:lnTo>
                              <a:pt x="25" y="108"/>
                            </a:lnTo>
                            <a:lnTo>
                              <a:pt x="23" y="113"/>
                            </a:lnTo>
                            <a:lnTo>
                              <a:pt x="20" y="116"/>
                            </a:lnTo>
                            <a:lnTo>
                              <a:pt x="18" y="118"/>
                            </a:lnTo>
                            <a:lnTo>
                              <a:pt x="16" y="116"/>
                            </a:lnTo>
                            <a:lnTo>
                              <a:pt x="13" y="113"/>
                            </a:lnTo>
                            <a:lnTo>
                              <a:pt x="10" y="109"/>
                            </a:lnTo>
                            <a:lnTo>
                              <a:pt x="7" y="101"/>
                            </a:lnTo>
                            <a:lnTo>
                              <a:pt x="6" y="92"/>
                            </a:lnTo>
                            <a:lnTo>
                              <a:pt x="4" y="82"/>
                            </a:lnTo>
                            <a:lnTo>
                              <a:pt x="2" y="71"/>
                            </a:lnTo>
                            <a:lnTo>
                              <a:pt x="2" y="59"/>
                            </a:lnTo>
                            <a:lnTo>
                              <a:pt x="0" y="48"/>
                            </a:lnTo>
                            <a:lnTo>
                              <a:pt x="2" y="36"/>
                            </a:lnTo>
                            <a:lnTo>
                              <a:pt x="2" y="26"/>
                            </a:lnTo>
                            <a:lnTo>
                              <a:pt x="3" y="17"/>
                            </a:lnTo>
                            <a:lnTo>
                              <a:pt x="5" y="10"/>
                            </a:lnTo>
                            <a:lnTo>
                              <a:pt x="7" y="5"/>
                            </a:lnTo>
                            <a:lnTo>
                              <a:pt x="9" y="1"/>
                            </a:lnTo>
                            <a:lnTo>
                              <a:pt x="12" y="0"/>
                            </a:lnTo>
                            <a:lnTo>
                              <a:pt x="15" y="1"/>
                            </a:lnTo>
                            <a:lnTo>
                              <a:pt x="17" y="4"/>
                            </a:lnTo>
                            <a:lnTo>
                              <a:pt x="19" y="10"/>
                            </a:lnTo>
                            <a:lnTo>
                              <a:pt x="23" y="16"/>
                            </a:lnTo>
                            <a:lnTo>
                              <a:pt x="25" y="25"/>
                            </a:lnTo>
                            <a:lnTo>
                              <a:pt x="26" y="35"/>
                            </a:lnTo>
                            <a:lnTo>
                              <a:pt x="28" y="46"/>
                            </a:lnTo>
                            <a:lnTo>
                              <a:pt x="28" y="58"/>
                            </a:lnTo>
                            <a:lnTo>
                              <a:pt x="28" y="5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34" name="Freeform 410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4" y="218"/>
                        <a:ext cx="1" cy="5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0" y="0"/>
                          </a:cxn>
                          <a:cxn ang="0">
                            <a:pos x="60" y="0"/>
                          </a:cxn>
                          <a:cxn ang="0">
                            <a:pos x="60" y="593"/>
                          </a:cxn>
                          <a:cxn ang="0">
                            <a:pos x="0" y="585"/>
                          </a:cxn>
                          <a:cxn ang="0">
                            <a:pos x="0" y="0"/>
                          </a:cxn>
                          <a:cxn ang="0">
                            <a:pos x="0" y="0"/>
                          </a:cxn>
                        </a:cxnLst>
                        <a:rect l="0" t="0" r="r" b="b"/>
                        <a:pathLst>
                          <a:path w="60" h="593">
                            <a:moveTo>
                              <a:pt x="0" y="0"/>
                            </a:moveTo>
                            <a:lnTo>
                              <a:pt x="60" y="0"/>
                            </a:lnTo>
                            <a:lnTo>
                              <a:pt x="60" y="593"/>
                            </a:lnTo>
                            <a:lnTo>
                              <a:pt x="0" y="585"/>
                            </a:lnTo>
                            <a:lnTo>
                              <a:pt x="0" y="0"/>
                            </a:lnTo>
                            <a:lnTo>
                              <a:pt x="0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35" name="Freeform 411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1" y="217"/>
                        <a:ext cx="6" cy="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43" y="58"/>
                          </a:cxn>
                          <a:cxn ang="0">
                            <a:pos x="26" y="58"/>
                          </a:cxn>
                          <a:cxn ang="0">
                            <a:pos x="18" y="58"/>
                          </a:cxn>
                          <a:cxn ang="0">
                            <a:pos x="8" y="53"/>
                          </a:cxn>
                          <a:cxn ang="0">
                            <a:pos x="8" y="50"/>
                          </a:cxn>
                          <a:cxn ang="0">
                            <a:pos x="3" y="46"/>
                          </a:cxn>
                          <a:cxn ang="0">
                            <a:pos x="0" y="38"/>
                          </a:cxn>
                          <a:cxn ang="0">
                            <a:pos x="0" y="28"/>
                          </a:cxn>
                          <a:cxn ang="0">
                            <a:pos x="3" y="24"/>
                          </a:cxn>
                          <a:cxn ang="0">
                            <a:pos x="8" y="13"/>
                          </a:cxn>
                          <a:cxn ang="0">
                            <a:pos x="14" y="3"/>
                          </a:cxn>
                          <a:cxn ang="0">
                            <a:pos x="18" y="0"/>
                          </a:cxn>
                          <a:cxn ang="0">
                            <a:pos x="946" y="0"/>
                          </a:cxn>
                          <a:cxn ang="0">
                            <a:pos x="948" y="9"/>
                          </a:cxn>
                          <a:cxn ang="0">
                            <a:pos x="948" y="17"/>
                          </a:cxn>
                          <a:cxn ang="0">
                            <a:pos x="954" y="26"/>
                          </a:cxn>
                          <a:cxn ang="0">
                            <a:pos x="954" y="36"/>
                          </a:cxn>
                          <a:cxn ang="0">
                            <a:pos x="954" y="46"/>
                          </a:cxn>
                          <a:cxn ang="0">
                            <a:pos x="948" y="53"/>
                          </a:cxn>
                          <a:cxn ang="0">
                            <a:pos x="946" y="58"/>
                          </a:cxn>
                          <a:cxn ang="0">
                            <a:pos x="943" y="58"/>
                          </a:cxn>
                          <a:cxn ang="0">
                            <a:pos x="943" y="58"/>
                          </a:cxn>
                        </a:cxnLst>
                        <a:rect l="0" t="0" r="r" b="b"/>
                        <a:pathLst>
                          <a:path w="954" h="58">
                            <a:moveTo>
                              <a:pt x="943" y="58"/>
                            </a:moveTo>
                            <a:lnTo>
                              <a:pt x="26" y="58"/>
                            </a:lnTo>
                            <a:lnTo>
                              <a:pt x="18" y="58"/>
                            </a:lnTo>
                            <a:lnTo>
                              <a:pt x="8" y="53"/>
                            </a:lnTo>
                            <a:lnTo>
                              <a:pt x="8" y="50"/>
                            </a:lnTo>
                            <a:lnTo>
                              <a:pt x="3" y="46"/>
                            </a:lnTo>
                            <a:lnTo>
                              <a:pt x="0" y="38"/>
                            </a:lnTo>
                            <a:lnTo>
                              <a:pt x="0" y="28"/>
                            </a:lnTo>
                            <a:lnTo>
                              <a:pt x="3" y="24"/>
                            </a:lnTo>
                            <a:lnTo>
                              <a:pt x="8" y="13"/>
                            </a:lnTo>
                            <a:lnTo>
                              <a:pt x="14" y="3"/>
                            </a:lnTo>
                            <a:lnTo>
                              <a:pt x="18" y="0"/>
                            </a:lnTo>
                            <a:lnTo>
                              <a:pt x="946" y="0"/>
                            </a:lnTo>
                            <a:lnTo>
                              <a:pt x="948" y="9"/>
                            </a:lnTo>
                            <a:lnTo>
                              <a:pt x="948" y="17"/>
                            </a:lnTo>
                            <a:lnTo>
                              <a:pt x="954" y="26"/>
                            </a:lnTo>
                            <a:lnTo>
                              <a:pt x="954" y="36"/>
                            </a:lnTo>
                            <a:lnTo>
                              <a:pt x="954" y="46"/>
                            </a:lnTo>
                            <a:lnTo>
                              <a:pt x="948" y="53"/>
                            </a:lnTo>
                            <a:lnTo>
                              <a:pt x="946" y="58"/>
                            </a:lnTo>
                            <a:lnTo>
                              <a:pt x="943" y="58"/>
                            </a:lnTo>
                            <a:lnTo>
                              <a:pt x="943" y="58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36" name="Freeform 412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1" y="216"/>
                        <a:ext cx="6" cy="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43" y="60"/>
                          </a:cxn>
                          <a:cxn ang="0">
                            <a:pos x="26" y="60"/>
                          </a:cxn>
                          <a:cxn ang="0">
                            <a:pos x="18" y="60"/>
                          </a:cxn>
                          <a:cxn ang="0">
                            <a:pos x="8" y="54"/>
                          </a:cxn>
                          <a:cxn ang="0">
                            <a:pos x="8" y="50"/>
                          </a:cxn>
                          <a:cxn ang="0">
                            <a:pos x="3" y="46"/>
                          </a:cxn>
                          <a:cxn ang="0">
                            <a:pos x="0" y="36"/>
                          </a:cxn>
                          <a:cxn ang="0">
                            <a:pos x="0" y="27"/>
                          </a:cxn>
                          <a:cxn ang="0">
                            <a:pos x="3" y="24"/>
                          </a:cxn>
                          <a:cxn ang="0">
                            <a:pos x="8" y="12"/>
                          </a:cxn>
                          <a:cxn ang="0">
                            <a:pos x="14" y="7"/>
                          </a:cxn>
                          <a:cxn ang="0">
                            <a:pos x="18" y="0"/>
                          </a:cxn>
                          <a:cxn ang="0">
                            <a:pos x="946" y="0"/>
                          </a:cxn>
                          <a:cxn ang="0">
                            <a:pos x="948" y="11"/>
                          </a:cxn>
                          <a:cxn ang="0">
                            <a:pos x="948" y="17"/>
                          </a:cxn>
                          <a:cxn ang="0">
                            <a:pos x="954" y="25"/>
                          </a:cxn>
                          <a:cxn ang="0">
                            <a:pos x="954" y="36"/>
                          </a:cxn>
                          <a:cxn ang="0">
                            <a:pos x="948" y="46"/>
                          </a:cxn>
                          <a:cxn ang="0">
                            <a:pos x="948" y="54"/>
                          </a:cxn>
                          <a:cxn ang="0">
                            <a:pos x="946" y="60"/>
                          </a:cxn>
                          <a:cxn ang="0">
                            <a:pos x="943" y="60"/>
                          </a:cxn>
                          <a:cxn ang="0">
                            <a:pos x="943" y="60"/>
                          </a:cxn>
                        </a:cxnLst>
                        <a:rect l="0" t="0" r="r" b="b"/>
                        <a:pathLst>
                          <a:path w="954" h="60">
                            <a:moveTo>
                              <a:pt x="943" y="60"/>
                            </a:moveTo>
                            <a:lnTo>
                              <a:pt x="26" y="60"/>
                            </a:lnTo>
                            <a:lnTo>
                              <a:pt x="18" y="60"/>
                            </a:lnTo>
                            <a:lnTo>
                              <a:pt x="8" y="54"/>
                            </a:lnTo>
                            <a:lnTo>
                              <a:pt x="8" y="50"/>
                            </a:lnTo>
                            <a:lnTo>
                              <a:pt x="3" y="46"/>
                            </a:lnTo>
                            <a:lnTo>
                              <a:pt x="0" y="36"/>
                            </a:lnTo>
                            <a:lnTo>
                              <a:pt x="0" y="27"/>
                            </a:lnTo>
                            <a:lnTo>
                              <a:pt x="3" y="24"/>
                            </a:lnTo>
                            <a:lnTo>
                              <a:pt x="8" y="12"/>
                            </a:lnTo>
                            <a:lnTo>
                              <a:pt x="14" y="7"/>
                            </a:lnTo>
                            <a:lnTo>
                              <a:pt x="18" y="0"/>
                            </a:lnTo>
                            <a:lnTo>
                              <a:pt x="946" y="0"/>
                            </a:lnTo>
                            <a:lnTo>
                              <a:pt x="948" y="11"/>
                            </a:lnTo>
                            <a:lnTo>
                              <a:pt x="948" y="17"/>
                            </a:lnTo>
                            <a:lnTo>
                              <a:pt x="954" y="25"/>
                            </a:lnTo>
                            <a:lnTo>
                              <a:pt x="954" y="36"/>
                            </a:lnTo>
                            <a:lnTo>
                              <a:pt x="948" y="46"/>
                            </a:lnTo>
                            <a:lnTo>
                              <a:pt x="948" y="54"/>
                            </a:lnTo>
                            <a:lnTo>
                              <a:pt x="946" y="60"/>
                            </a:lnTo>
                            <a:lnTo>
                              <a:pt x="943" y="60"/>
                            </a:lnTo>
                            <a:lnTo>
                              <a:pt x="943" y="6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37" name="Freeform 41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1" y="215"/>
                        <a:ext cx="6" cy="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943" y="59"/>
                          </a:cxn>
                          <a:cxn ang="0">
                            <a:pos x="26" y="59"/>
                          </a:cxn>
                          <a:cxn ang="0">
                            <a:pos x="18" y="59"/>
                          </a:cxn>
                          <a:cxn ang="0">
                            <a:pos x="8" y="52"/>
                          </a:cxn>
                          <a:cxn ang="0">
                            <a:pos x="8" y="49"/>
                          </a:cxn>
                          <a:cxn ang="0">
                            <a:pos x="3" y="41"/>
                          </a:cxn>
                          <a:cxn ang="0">
                            <a:pos x="0" y="35"/>
                          </a:cxn>
                          <a:cxn ang="0">
                            <a:pos x="0" y="29"/>
                          </a:cxn>
                          <a:cxn ang="0">
                            <a:pos x="3" y="17"/>
                          </a:cxn>
                          <a:cxn ang="0">
                            <a:pos x="8" y="11"/>
                          </a:cxn>
                          <a:cxn ang="0">
                            <a:pos x="14" y="1"/>
                          </a:cxn>
                          <a:cxn ang="0">
                            <a:pos x="18" y="0"/>
                          </a:cxn>
                          <a:cxn ang="0">
                            <a:pos x="946" y="0"/>
                          </a:cxn>
                          <a:cxn ang="0">
                            <a:pos x="948" y="4"/>
                          </a:cxn>
                          <a:cxn ang="0">
                            <a:pos x="948" y="14"/>
                          </a:cxn>
                          <a:cxn ang="0">
                            <a:pos x="954" y="21"/>
                          </a:cxn>
                          <a:cxn ang="0">
                            <a:pos x="954" y="31"/>
                          </a:cxn>
                          <a:cxn ang="0">
                            <a:pos x="948" y="41"/>
                          </a:cxn>
                          <a:cxn ang="0">
                            <a:pos x="948" y="52"/>
                          </a:cxn>
                          <a:cxn ang="0">
                            <a:pos x="946" y="59"/>
                          </a:cxn>
                          <a:cxn ang="0">
                            <a:pos x="943" y="59"/>
                          </a:cxn>
                          <a:cxn ang="0">
                            <a:pos x="943" y="59"/>
                          </a:cxn>
                        </a:cxnLst>
                        <a:rect l="0" t="0" r="r" b="b"/>
                        <a:pathLst>
                          <a:path w="954" h="59">
                            <a:moveTo>
                              <a:pt x="943" y="59"/>
                            </a:moveTo>
                            <a:lnTo>
                              <a:pt x="26" y="59"/>
                            </a:lnTo>
                            <a:lnTo>
                              <a:pt x="18" y="59"/>
                            </a:lnTo>
                            <a:lnTo>
                              <a:pt x="8" y="52"/>
                            </a:lnTo>
                            <a:lnTo>
                              <a:pt x="8" y="49"/>
                            </a:lnTo>
                            <a:lnTo>
                              <a:pt x="3" y="41"/>
                            </a:lnTo>
                            <a:lnTo>
                              <a:pt x="0" y="35"/>
                            </a:lnTo>
                            <a:lnTo>
                              <a:pt x="0" y="29"/>
                            </a:lnTo>
                            <a:lnTo>
                              <a:pt x="3" y="17"/>
                            </a:lnTo>
                            <a:lnTo>
                              <a:pt x="8" y="11"/>
                            </a:lnTo>
                            <a:lnTo>
                              <a:pt x="14" y="1"/>
                            </a:lnTo>
                            <a:lnTo>
                              <a:pt x="18" y="0"/>
                            </a:lnTo>
                            <a:lnTo>
                              <a:pt x="946" y="0"/>
                            </a:lnTo>
                            <a:lnTo>
                              <a:pt x="948" y="4"/>
                            </a:lnTo>
                            <a:lnTo>
                              <a:pt x="948" y="14"/>
                            </a:lnTo>
                            <a:lnTo>
                              <a:pt x="954" y="21"/>
                            </a:lnTo>
                            <a:lnTo>
                              <a:pt x="954" y="31"/>
                            </a:lnTo>
                            <a:lnTo>
                              <a:pt x="948" y="41"/>
                            </a:lnTo>
                            <a:lnTo>
                              <a:pt x="948" y="52"/>
                            </a:lnTo>
                            <a:lnTo>
                              <a:pt x="946" y="59"/>
                            </a:lnTo>
                            <a:lnTo>
                              <a:pt x="943" y="59"/>
                            </a:lnTo>
                            <a:lnTo>
                              <a:pt x="943" y="5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38" name="Freeform 414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3" y="215"/>
                        <a:ext cx="2" cy="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43" y="0"/>
                          </a:cxn>
                          <a:cxn ang="0">
                            <a:pos x="227" y="15"/>
                          </a:cxn>
                          <a:cxn ang="0">
                            <a:pos x="211" y="29"/>
                          </a:cxn>
                          <a:cxn ang="0">
                            <a:pos x="179" y="33"/>
                          </a:cxn>
                          <a:cxn ang="0">
                            <a:pos x="140" y="17"/>
                          </a:cxn>
                          <a:cxn ang="0">
                            <a:pos x="118" y="0"/>
                          </a:cxn>
                          <a:cxn ang="0">
                            <a:pos x="96" y="25"/>
                          </a:cxn>
                          <a:cxn ang="0">
                            <a:pos x="70" y="33"/>
                          </a:cxn>
                          <a:cxn ang="0">
                            <a:pos x="44" y="33"/>
                          </a:cxn>
                          <a:cxn ang="0">
                            <a:pos x="15" y="23"/>
                          </a:cxn>
                          <a:cxn ang="0">
                            <a:pos x="0" y="0"/>
                          </a:cxn>
                          <a:cxn ang="0">
                            <a:pos x="3" y="33"/>
                          </a:cxn>
                          <a:cxn ang="0">
                            <a:pos x="31" y="53"/>
                          </a:cxn>
                          <a:cxn ang="0">
                            <a:pos x="74" y="67"/>
                          </a:cxn>
                          <a:cxn ang="0">
                            <a:pos x="118" y="53"/>
                          </a:cxn>
                          <a:cxn ang="0">
                            <a:pos x="160" y="60"/>
                          </a:cxn>
                          <a:cxn ang="0">
                            <a:pos x="196" y="55"/>
                          </a:cxn>
                          <a:cxn ang="0">
                            <a:pos x="217" y="37"/>
                          </a:cxn>
                          <a:cxn ang="0">
                            <a:pos x="234" y="23"/>
                          </a:cxn>
                          <a:cxn ang="0">
                            <a:pos x="243" y="0"/>
                          </a:cxn>
                          <a:cxn ang="0">
                            <a:pos x="243" y="0"/>
                          </a:cxn>
                        </a:cxnLst>
                        <a:rect l="0" t="0" r="r" b="b"/>
                        <a:pathLst>
                          <a:path w="243" h="67">
                            <a:moveTo>
                              <a:pt x="243" y="0"/>
                            </a:moveTo>
                            <a:lnTo>
                              <a:pt x="227" y="15"/>
                            </a:lnTo>
                            <a:lnTo>
                              <a:pt x="211" y="29"/>
                            </a:lnTo>
                            <a:lnTo>
                              <a:pt x="179" y="33"/>
                            </a:lnTo>
                            <a:lnTo>
                              <a:pt x="140" y="17"/>
                            </a:lnTo>
                            <a:lnTo>
                              <a:pt x="118" y="0"/>
                            </a:lnTo>
                            <a:lnTo>
                              <a:pt x="96" y="25"/>
                            </a:lnTo>
                            <a:lnTo>
                              <a:pt x="70" y="33"/>
                            </a:lnTo>
                            <a:lnTo>
                              <a:pt x="44" y="33"/>
                            </a:lnTo>
                            <a:lnTo>
                              <a:pt x="15" y="23"/>
                            </a:lnTo>
                            <a:lnTo>
                              <a:pt x="0" y="0"/>
                            </a:lnTo>
                            <a:lnTo>
                              <a:pt x="3" y="33"/>
                            </a:lnTo>
                            <a:lnTo>
                              <a:pt x="31" y="53"/>
                            </a:lnTo>
                            <a:lnTo>
                              <a:pt x="74" y="67"/>
                            </a:lnTo>
                            <a:lnTo>
                              <a:pt x="118" y="53"/>
                            </a:lnTo>
                            <a:lnTo>
                              <a:pt x="160" y="60"/>
                            </a:lnTo>
                            <a:lnTo>
                              <a:pt x="196" y="55"/>
                            </a:lnTo>
                            <a:lnTo>
                              <a:pt x="217" y="37"/>
                            </a:lnTo>
                            <a:lnTo>
                              <a:pt x="234" y="23"/>
                            </a:lnTo>
                            <a:lnTo>
                              <a:pt x="243" y="0"/>
                            </a:lnTo>
                            <a:lnTo>
                              <a:pt x="243" y="0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39" name="Freeform 41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4" y="212"/>
                        <a:ext cx="1" cy="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30" y="73"/>
                          </a:cxn>
                          <a:cxn ang="0">
                            <a:pos x="30" y="73"/>
                          </a:cxn>
                          <a:cxn ang="0">
                            <a:pos x="31" y="90"/>
                          </a:cxn>
                          <a:cxn ang="0">
                            <a:pos x="30" y="103"/>
                          </a:cxn>
                          <a:cxn ang="0">
                            <a:pos x="29" y="117"/>
                          </a:cxn>
                          <a:cxn ang="0">
                            <a:pos x="28" y="128"/>
                          </a:cxn>
                          <a:cxn ang="0">
                            <a:pos x="25" y="135"/>
                          </a:cxn>
                          <a:cxn ang="0">
                            <a:pos x="23" y="143"/>
                          </a:cxn>
                          <a:cxn ang="0">
                            <a:pos x="21" y="148"/>
                          </a:cxn>
                          <a:cxn ang="0">
                            <a:pos x="17" y="149"/>
                          </a:cxn>
                          <a:cxn ang="0">
                            <a:pos x="13" y="148"/>
                          </a:cxn>
                          <a:cxn ang="0">
                            <a:pos x="11" y="143"/>
                          </a:cxn>
                          <a:cxn ang="0">
                            <a:pos x="8" y="137"/>
                          </a:cxn>
                          <a:cxn ang="0">
                            <a:pos x="5" y="128"/>
                          </a:cxn>
                          <a:cxn ang="0">
                            <a:pos x="4" y="117"/>
                          </a:cxn>
                          <a:cxn ang="0">
                            <a:pos x="2" y="104"/>
                          </a:cxn>
                          <a:cxn ang="0">
                            <a:pos x="1" y="91"/>
                          </a:cxn>
                          <a:cxn ang="0">
                            <a:pos x="1" y="74"/>
                          </a:cxn>
                          <a:cxn ang="0">
                            <a:pos x="0" y="58"/>
                          </a:cxn>
                          <a:cxn ang="0">
                            <a:pos x="1" y="44"/>
                          </a:cxn>
                          <a:cxn ang="0">
                            <a:pos x="2" y="32"/>
                          </a:cxn>
                          <a:cxn ang="0">
                            <a:pos x="3" y="21"/>
                          </a:cxn>
                          <a:cxn ang="0">
                            <a:pos x="5" y="12"/>
                          </a:cxn>
                          <a:cxn ang="0">
                            <a:pos x="8" y="4"/>
                          </a:cxn>
                          <a:cxn ang="0">
                            <a:pos x="11" y="1"/>
                          </a:cxn>
                          <a:cxn ang="0">
                            <a:pos x="14" y="0"/>
                          </a:cxn>
                          <a:cxn ang="0">
                            <a:pos x="18" y="1"/>
                          </a:cxn>
                          <a:cxn ang="0">
                            <a:pos x="21" y="4"/>
                          </a:cxn>
                          <a:cxn ang="0">
                            <a:pos x="23" y="12"/>
                          </a:cxn>
                          <a:cxn ang="0">
                            <a:pos x="25" y="20"/>
                          </a:cxn>
                          <a:cxn ang="0">
                            <a:pos x="28" y="32"/>
                          </a:cxn>
                          <a:cxn ang="0">
                            <a:pos x="29" y="44"/>
                          </a:cxn>
                          <a:cxn ang="0">
                            <a:pos x="30" y="58"/>
                          </a:cxn>
                          <a:cxn ang="0">
                            <a:pos x="30" y="73"/>
                          </a:cxn>
                          <a:cxn ang="0">
                            <a:pos x="30" y="73"/>
                          </a:cxn>
                        </a:cxnLst>
                        <a:rect l="0" t="0" r="r" b="b"/>
                        <a:pathLst>
                          <a:path w="31" h="149">
                            <a:moveTo>
                              <a:pt x="30" y="73"/>
                            </a:moveTo>
                            <a:lnTo>
                              <a:pt x="30" y="73"/>
                            </a:lnTo>
                            <a:lnTo>
                              <a:pt x="31" y="90"/>
                            </a:lnTo>
                            <a:lnTo>
                              <a:pt x="30" y="103"/>
                            </a:lnTo>
                            <a:lnTo>
                              <a:pt x="29" y="117"/>
                            </a:lnTo>
                            <a:lnTo>
                              <a:pt x="28" y="128"/>
                            </a:lnTo>
                            <a:lnTo>
                              <a:pt x="25" y="135"/>
                            </a:lnTo>
                            <a:lnTo>
                              <a:pt x="23" y="143"/>
                            </a:lnTo>
                            <a:lnTo>
                              <a:pt x="21" y="148"/>
                            </a:lnTo>
                            <a:lnTo>
                              <a:pt x="17" y="149"/>
                            </a:lnTo>
                            <a:lnTo>
                              <a:pt x="13" y="148"/>
                            </a:lnTo>
                            <a:lnTo>
                              <a:pt x="11" y="143"/>
                            </a:lnTo>
                            <a:lnTo>
                              <a:pt x="8" y="137"/>
                            </a:lnTo>
                            <a:lnTo>
                              <a:pt x="5" y="128"/>
                            </a:lnTo>
                            <a:lnTo>
                              <a:pt x="4" y="117"/>
                            </a:lnTo>
                            <a:lnTo>
                              <a:pt x="2" y="104"/>
                            </a:lnTo>
                            <a:lnTo>
                              <a:pt x="1" y="91"/>
                            </a:lnTo>
                            <a:lnTo>
                              <a:pt x="1" y="74"/>
                            </a:lnTo>
                            <a:lnTo>
                              <a:pt x="0" y="58"/>
                            </a:lnTo>
                            <a:lnTo>
                              <a:pt x="1" y="44"/>
                            </a:lnTo>
                            <a:lnTo>
                              <a:pt x="2" y="32"/>
                            </a:lnTo>
                            <a:lnTo>
                              <a:pt x="3" y="21"/>
                            </a:lnTo>
                            <a:lnTo>
                              <a:pt x="5" y="12"/>
                            </a:lnTo>
                            <a:lnTo>
                              <a:pt x="8" y="4"/>
                            </a:lnTo>
                            <a:lnTo>
                              <a:pt x="11" y="1"/>
                            </a:lnTo>
                            <a:lnTo>
                              <a:pt x="14" y="0"/>
                            </a:lnTo>
                            <a:lnTo>
                              <a:pt x="18" y="1"/>
                            </a:lnTo>
                            <a:lnTo>
                              <a:pt x="21" y="4"/>
                            </a:lnTo>
                            <a:lnTo>
                              <a:pt x="23" y="12"/>
                            </a:lnTo>
                            <a:lnTo>
                              <a:pt x="25" y="20"/>
                            </a:lnTo>
                            <a:lnTo>
                              <a:pt x="28" y="32"/>
                            </a:lnTo>
                            <a:lnTo>
                              <a:pt x="29" y="44"/>
                            </a:lnTo>
                            <a:lnTo>
                              <a:pt x="30" y="58"/>
                            </a:lnTo>
                            <a:lnTo>
                              <a:pt x="30" y="73"/>
                            </a:lnTo>
                            <a:lnTo>
                              <a:pt x="30" y="73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40" name="Freeform 416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1" y="216"/>
                        <a:ext cx="1" cy="2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60" y="2"/>
                          </a:cxn>
                          <a:cxn ang="0">
                            <a:pos x="0" y="0"/>
                          </a:cxn>
                          <a:cxn ang="0">
                            <a:pos x="0" y="230"/>
                          </a:cxn>
                          <a:cxn ang="0">
                            <a:pos x="58" y="230"/>
                          </a:cxn>
                          <a:cxn ang="0">
                            <a:pos x="60" y="2"/>
                          </a:cxn>
                          <a:cxn ang="0">
                            <a:pos x="60" y="2"/>
                          </a:cxn>
                        </a:cxnLst>
                        <a:rect l="0" t="0" r="r" b="b"/>
                        <a:pathLst>
                          <a:path w="60" h="230">
                            <a:moveTo>
                              <a:pt x="60" y="2"/>
                            </a:moveTo>
                            <a:lnTo>
                              <a:pt x="0" y="0"/>
                            </a:lnTo>
                            <a:lnTo>
                              <a:pt x="0" y="230"/>
                            </a:lnTo>
                            <a:lnTo>
                              <a:pt x="58" y="230"/>
                            </a:lnTo>
                            <a:lnTo>
                              <a:pt x="60" y="2"/>
                            </a:lnTo>
                            <a:lnTo>
                              <a:pt x="60" y="2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  <p:sp>
                    <p:nvSpPr>
                      <p:cNvPr id="1441" name="Freeform 417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221" y="215"/>
                        <a:ext cx="1" cy="1"/>
                      </a:xfrm>
                      <a:custGeom>
                        <a:avLst/>
                        <a:gdLst/>
                        <a:ahLst/>
                        <a:cxnLst>
                          <a:cxn ang="0">
                            <a:pos x="28" y="59"/>
                          </a:cxn>
                          <a:cxn ang="0">
                            <a:pos x="28" y="59"/>
                          </a:cxn>
                          <a:cxn ang="0">
                            <a:pos x="27" y="72"/>
                          </a:cxn>
                          <a:cxn ang="0">
                            <a:pos x="26" y="83"/>
                          </a:cxn>
                          <a:cxn ang="0">
                            <a:pos x="24" y="92"/>
                          </a:cxn>
                          <a:cxn ang="0">
                            <a:pos x="22" y="101"/>
                          </a:cxn>
                          <a:cxn ang="0">
                            <a:pos x="19" y="109"/>
                          </a:cxn>
                          <a:cxn ang="0">
                            <a:pos x="17" y="113"/>
                          </a:cxn>
                          <a:cxn ang="0">
                            <a:pos x="14" y="117"/>
                          </a:cxn>
                          <a:cxn ang="0">
                            <a:pos x="11" y="118"/>
                          </a:cxn>
                          <a:cxn ang="0">
                            <a:pos x="9" y="117"/>
                          </a:cxn>
                          <a:cxn ang="0">
                            <a:pos x="7" y="113"/>
                          </a:cxn>
                          <a:cxn ang="0">
                            <a:pos x="5" y="108"/>
                          </a:cxn>
                          <a:cxn ang="0">
                            <a:pos x="2" y="100"/>
                          </a:cxn>
                          <a:cxn ang="0">
                            <a:pos x="1" y="91"/>
                          </a:cxn>
                          <a:cxn ang="0">
                            <a:pos x="0" y="81"/>
                          </a:cxn>
                          <a:cxn ang="0">
                            <a:pos x="0" y="70"/>
                          </a:cxn>
                          <a:cxn ang="0">
                            <a:pos x="0" y="58"/>
                          </a:cxn>
                          <a:cxn ang="0">
                            <a:pos x="1" y="47"/>
                          </a:cxn>
                          <a:cxn ang="0">
                            <a:pos x="4" y="35"/>
                          </a:cxn>
                          <a:cxn ang="0">
                            <a:pos x="5" y="25"/>
                          </a:cxn>
                          <a:cxn ang="0">
                            <a:pos x="7" y="16"/>
                          </a:cxn>
                          <a:cxn ang="0">
                            <a:pos x="9" y="10"/>
                          </a:cxn>
                          <a:cxn ang="0">
                            <a:pos x="12" y="4"/>
                          </a:cxn>
                          <a:cxn ang="0">
                            <a:pos x="15" y="1"/>
                          </a:cxn>
                          <a:cxn ang="0">
                            <a:pos x="17" y="0"/>
                          </a:cxn>
                          <a:cxn ang="0">
                            <a:pos x="20" y="1"/>
                          </a:cxn>
                          <a:cxn ang="0">
                            <a:pos x="22" y="5"/>
                          </a:cxn>
                          <a:cxn ang="0">
                            <a:pos x="25" y="11"/>
                          </a:cxn>
                          <a:cxn ang="0">
                            <a:pos x="27" y="18"/>
                          </a:cxn>
                          <a:cxn ang="0">
                            <a:pos x="27" y="26"/>
                          </a:cxn>
                          <a:cxn ang="0">
                            <a:pos x="28" y="37"/>
                          </a:cxn>
                          <a:cxn ang="0">
                            <a:pos x="28" y="48"/>
                          </a:cxn>
                          <a:cxn ang="0">
                            <a:pos x="28" y="59"/>
                          </a:cxn>
                          <a:cxn ang="0">
                            <a:pos x="28" y="59"/>
                          </a:cxn>
                        </a:cxnLst>
                        <a:rect l="0" t="0" r="r" b="b"/>
                        <a:pathLst>
                          <a:path w="28" h="118">
                            <a:moveTo>
                              <a:pt x="28" y="59"/>
                            </a:moveTo>
                            <a:lnTo>
                              <a:pt x="28" y="59"/>
                            </a:lnTo>
                            <a:lnTo>
                              <a:pt x="27" y="72"/>
                            </a:lnTo>
                            <a:lnTo>
                              <a:pt x="26" y="83"/>
                            </a:lnTo>
                            <a:lnTo>
                              <a:pt x="24" y="92"/>
                            </a:lnTo>
                            <a:lnTo>
                              <a:pt x="22" y="101"/>
                            </a:lnTo>
                            <a:lnTo>
                              <a:pt x="19" y="109"/>
                            </a:lnTo>
                            <a:lnTo>
                              <a:pt x="17" y="113"/>
                            </a:lnTo>
                            <a:lnTo>
                              <a:pt x="14" y="117"/>
                            </a:lnTo>
                            <a:lnTo>
                              <a:pt x="11" y="118"/>
                            </a:lnTo>
                            <a:lnTo>
                              <a:pt x="9" y="117"/>
                            </a:lnTo>
                            <a:lnTo>
                              <a:pt x="7" y="113"/>
                            </a:lnTo>
                            <a:lnTo>
                              <a:pt x="5" y="108"/>
                            </a:lnTo>
                            <a:lnTo>
                              <a:pt x="2" y="100"/>
                            </a:lnTo>
                            <a:lnTo>
                              <a:pt x="1" y="91"/>
                            </a:lnTo>
                            <a:lnTo>
                              <a:pt x="0" y="81"/>
                            </a:lnTo>
                            <a:lnTo>
                              <a:pt x="0" y="70"/>
                            </a:lnTo>
                            <a:lnTo>
                              <a:pt x="0" y="58"/>
                            </a:lnTo>
                            <a:lnTo>
                              <a:pt x="1" y="47"/>
                            </a:lnTo>
                            <a:lnTo>
                              <a:pt x="4" y="35"/>
                            </a:lnTo>
                            <a:lnTo>
                              <a:pt x="5" y="25"/>
                            </a:lnTo>
                            <a:lnTo>
                              <a:pt x="7" y="16"/>
                            </a:lnTo>
                            <a:lnTo>
                              <a:pt x="9" y="10"/>
                            </a:lnTo>
                            <a:lnTo>
                              <a:pt x="12" y="4"/>
                            </a:lnTo>
                            <a:lnTo>
                              <a:pt x="15" y="1"/>
                            </a:lnTo>
                            <a:lnTo>
                              <a:pt x="17" y="0"/>
                            </a:lnTo>
                            <a:lnTo>
                              <a:pt x="20" y="1"/>
                            </a:lnTo>
                            <a:lnTo>
                              <a:pt x="22" y="5"/>
                            </a:lnTo>
                            <a:lnTo>
                              <a:pt x="25" y="11"/>
                            </a:lnTo>
                            <a:lnTo>
                              <a:pt x="27" y="18"/>
                            </a:lnTo>
                            <a:lnTo>
                              <a:pt x="27" y="26"/>
                            </a:lnTo>
                            <a:lnTo>
                              <a:pt x="28" y="37"/>
                            </a:lnTo>
                            <a:lnTo>
                              <a:pt x="28" y="48"/>
                            </a:lnTo>
                            <a:lnTo>
                              <a:pt x="28" y="59"/>
                            </a:lnTo>
                            <a:lnTo>
                              <a:pt x="28" y="59"/>
                            </a:lnTo>
                            <a:close/>
                          </a:path>
                        </a:pathLst>
                      </a:custGeom>
                      <a:gradFill rotWithShape="0">
                        <a:gsLst>
                          <a:gs pos="0">
                            <a:srgbClr val="FFFF00"/>
                          </a:gs>
                          <a:gs pos="50000">
                            <a:srgbClr val="FFFF99"/>
                          </a:gs>
                          <a:gs pos="100000">
                            <a:srgbClr val="FFFF00"/>
                          </a:gs>
                        </a:gsLst>
                        <a:lin ang="10800000" scaled="1"/>
                      </a:gradFill>
                      <a:ln w="3240">
                        <a:solidFill>
                          <a:srgbClr val="FAC01C"/>
                        </a:solidFill>
                        <a:round/>
                        <a:headEnd/>
                        <a:tailEnd/>
                      </a:ln>
                      <a:effectLst/>
                    </p:spPr>
                    <p:txBody>
                      <a:bodyPr wrap="none" anchor="ctr"/>
                      <a:lstStyle/>
                      <a:p>
                        <a:pPr>
                          <a:defRPr/>
                        </a:pPr>
                        <a:endParaRPr lang="es-ES">
                          <a:ea typeface="+mn-ea"/>
                        </a:endParaRPr>
                      </a:p>
                    </p:txBody>
                  </p:sp>
                </p:grpSp>
                <p:grpSp>
                  <p:nvGrpSpPr>
                    <p:cNvPr id="2132" name="Group 41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12" y="212"/>
                      <a:ext cx="9" cy="11"/>
                      <a:chOff x="212" y="212"/>
                      <a:chExt cx="9" cy="11"/>
                    </a:xfrm>
                  </p:grpSpPr>
                  <p:grpSp>
                    <p:nvGrpSpPr>
                      <p:cNvPr id="2167" name="Group 41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12" y="213"/>
                        <a:ext cx="3" cy="10"/>
                        <a:chOff x="212" y="213"/>
                        <a:chExt cx="3" cy="10"/>
                      </a:xfrm>
                    </p:grpSpPr>
                    <p:sp>
                      <p:nvSpPr>
                        <p:cNvPr id="1444" name="Freeform 42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13" y="217"/>
                          <a:ext cx="3" cy="2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30"/>
                            </a:cxn>
                            <a:cxn ang="0">
                              <a:pos x="83" y="0"/>
                            </a:cxn>
                            <a:cxn ang="0">
                              <a:pos x="93" y="6"/>
                            </a:cxn>
                            <a:cxn ang="0">
                              <a:pos x="102" y="16"/>
                            </a:cxn>
                            <a:cxn ang="0">
                              <a:pos x="105" y="33"/>
                            </a:cxn>
                            <a:cxn ang="0">
                              <a:pos x="93" y="39"/>
                            </a:cxn>
                            <a:cxn ang="0">
                              <a:pos x="78" y="45"/>
                            </a:cxn>
                            <a:cxn ang="0">
                              <a:pos x="57" y="45"/>
                            </a:cxn>
                            <a:cxn ang="0">
                              <a:pos x="38" y="46"/>
                            </a:cxn>
                            <a:cxn ang="0">
                              <a:pos x="17" y="43"/>
                            </a:cxn>
                            <a:cxn ang="0">
                              <a:pos x="0" y="30"/>
                            </a:cxn>
                          </a:cxnLst>
                          <a:rect l="0" t="0" r="r" b="b"/>
                          <a:pathLst>
                            <a:path w="105" h="46">
                              <a:moveTo>
                                <a:pt x="0" y="30"/>
                              </a:moveTo>
                              <a:lnTo>
                                <a:pt x="83" y="0"/>
                              </a:lnTo>
                              <a:lnTo>
                                <a:pt x="93" y="6"/>
                              </a:lnTo>
                              <a:lnTo>
                                <a:pt x="102" y="16"/>
                              </a:lnTo>
                              <a:lnTo>
                                <a:pt x="105" y="33"/>
                              </a:lnTo>
                              <a:lnTo>
                                <a:pt x="93" y="39"/>
                              </a:lnTo>
                              <a:lnTo>
                                <a:pt x="78" y="45"/>
                              </a:lnTo>
                              <a:lnTo>
                                <a:pt x="57" y="45"/>
                              </a:lnTo>
                              <a:lnTo>
                                <a:pt x="38" y="46"/>
                              </a:lnTo>
                              <a:lnTo>
                                <a:pt x="17" y="43"/>
                              </a:lnTo>
                              <a:lnTo>
                                <a:pt x="0" y="30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grpSp>
                      <p:nvGrpSpPr>
                        <p:cNvPr id="2182" name="Group 421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13" y="217"/>
                          <a:ext cx="3" cy="6"/>
                          <a:chOff x="213" y="217"/>
                          <a:chExt cx="3" cy="6"/>
                        </a:xfrm>
                      </p:grpSpPr>
                      <p:sp>
                        <p:nvSpPr>
                          <p:cNvPr id="1446" name="Freeform 422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9980000">
                            <a:off x="214" y="220"/>
                            <a:ext cx="1" cy="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0"/>
                              </a:cxn>
                              <a:cxn ang="0">
                                <a:pos x="210" y="76"/>
                              </a:cxn>
                              <a:cxn ang="0">
                                <a:pos x="228" y="87"/>
                              </a:cxn>
                              <a:cxn ang="0">
                                <a:pos x="228" y="113"/>
                              </a:cxn>
                              <a:cxn ang="0">
                                <a:pos x="223" y="139"/>
                              </a:cxn>
                              <a:cxn ang="0">
                                <a:pos x="216" y="160"/>
                              </a:cxn>
                              <a:cxn ang="0">
                                <a:pos x="210" y="185"/>
                              </a:cxn>
                              <a:cxn ang="0">
                                <a:pos x="191" y="208"/>
                              </a:cxn>
                              <a:cxn ang="0">
                                <a:pos x="178" y="233"/>
                              </a:cxn>
                              <a:cxn ang="0">
                                <a:pos x="148" y="261"/>
                              </a:cxn>
                              <a:cxn ang="0">
                                <a:pos x="125" y="277"/>
                              </a:cxn>
                              <a:cxn ang="0">
                                <a:pos x="108" y="278"/>
                              </a:cxn>
                              <a:cxn ang="0">
                                <a:pos x="0" y="0"/>
                              </a:cxn>
                              <a:cxn ang="0">
                                <a:pos x="0" y="0"/>
                              </a:cxn>
                            </a:cxnLst>
                            <a:rect l="0" t="0" r="r" b="b"/>
                            <a:pathLst>
                              <a:path w="228" h="278">
                                <a:moveTo>
                                  <a:pt x="0" y="0"/>
                                </a:moveTo>
                                <a:lnTo>
                                  <a:pt x="210" y="76"/>
                                </a:lnTo>
                                <a:lnTo>
                                  <a:pt x="228" y="87"/>
                                </a:lnTo>
                                <a:lnTo>
                                  <a:pt x="228" y="113"/>
                                </a:lnTo>
                                <a:lnTo>
                                  <a:pt x="223" y="139"/>
                                </a:lnTo>
                                <a:lnTo>
                                  <a:pt x="216" y="160"/>
                                </a:lnTo>
                                <a:lnTo>
                                  <a:pt x="210" y="185"/>
                                </a:lnTo>
                                <a:lnTo>
                                  <a:pt x="191" y="208"/>
                                </a:lnTo>
                                <a:lnTo>
                                  <a:pt x="178" y="233"/>
                                </a:lnTo>
                                <a:lnTo>
                                  <a:pt x="148" y="261"/>
                                </a:lnTo>
                                <a:lnTo>
                                  <a:pt x="125" y="277"/>
                                </a:lnTo>
                                <a:lnTo>
                                  <a:pt x="108" y="278"/>
                                </a:lnTo>
                                <a:lnTo>
                                  <a:pt x="0" y="0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47" name="Freeform 423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9980000">
                            <a:off x="213" y="218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51"/>
                              </a:cxn>
                              <a:cxn ang="0">
                                <a:pos x="25" y="77"/>
                              </a:cxn>
                              <a:cxn ang="0">
                                <a:pos x="51" y="102"/>
                              </a:cxn>
                              <a:cxn ang="0">
                                <a:pos x="129" y="155"/>
                              </a:cxn>
                              <a:cxn ang="0">
                                <a:pos x="360" y="128"/>
                              </a:cxn>
                              <a:cxn ang="0">
                                <a:pos x="386" y="77"/>
                              </a:cxn>
                              <a:cxn ang="0">
                                <a:pos x="360" y="0"/>
                              </a:cxn>
                              <a:cxn ang="0">
                                <a:pos x="335" y="0"/>
                              </a:cxn>
                            </a:cxnLst>
                            <a:rect l="0" t="0" r="r" b="b"/>
                            <a:pathLst>
                              <a:path w="386" h="155">
                                <a:moveTo>
                                  <a:pt x="0" y="51"/>
                                </a:moveTo>
                                <a:lnTo>
                                  <a:pt x="25" y="77"/>
                                </a:lnTo>
                                <a:lnTo>
                                  <a:pt x="51" y="102"/>
                                </a:lnTo>
                                <a:lnTo>
                                  <a:pt x="129" y="155"/>
                                </a:lnTo>
                                <a:lnTo>
                                  <a:pt x="360" y="128"/>
                                </a:lnTo>
                                <a:lnTo>
                                  <a:pt x="386" y="77"/>
                                </a:lnTo>
                                <a:lnTo>
                                  <a:pt x="360" y="0"/>
                                </a:lnTo>
                                <a:lnTo>
                                  <a:pt x="335" y="0"/>
                                </a:lnTo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48" name="Freeform 424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9980000">
                            <a:off x="214" y="219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0"/>
                              </a:cxn>
                              <a:cxn ang="0">
                                <a:pos x="361" y="103"/>
                              </a:cxn>
                              <a:cxn ang="0">
                                <a:pos x="390" y="112"/>
                              </a:cxn>
                              <a:cxn ang="0">
                                <a:pos x="399" y="156"/>
                              </a:cxn>
                              <a:cxn ang="0">
                                <a:pos x="385" y="176"/>
                              </a:cxn>
                              <a:cxn ang="0">
                                <a:pos x="367" y="198"/>
                              </a:cxn>
                              <a:cxn ang="0">
                                <a:pos x="319" y="217"/>
                              </a:cxn>
                              <a:cxn ang="0">
                                <a:pos x="265" y="219"/>
                              </a:cxn>
                              <a:cxn ang="0">
                                <a:pos x="183" y="197"/>
                              </a:cxn>
                              <a:cxn ang="0">
                                <a:pos x="147" y="184"/>
                              </a:cxn>
                              <a:cxn ang="0">
                                <a:pos x="48" y="138"/>
                              </a:cxn>
                              <a:cxn ang="0">
                                <a:pos x="0" y="0"/>
                              </a:cxn>
                              <a:cxn ang="0">
                                <a:pos x="0" y="0"/>
                              </a:cxn>
                            </a:cxnLst>
                            <a:rect l="0" t="0" r="r" b="b"/>
                            <a:pathLst>
                              <a:path w="399" h="219">
                                <a:moveTo>
                                  <a:pt x="0" y="0"/>
                                </a:moveTo>
                                <a:lnTo>
                                  <a:pt x="361" y="103"/>
                                </a:lnTo>
                                <a:lnTo>
                                  <a:pt x="390" y="112"/>
                                </a:lnTo>
                                <a:lnTo>
                                  <a:pt x="399" y="156"/>
                                </a:lnTo>
                                <a:lnTo>
                                  <a:pt x="385" y="176"/>
                                </a:lnTo>
                                <a:lnTo>
                                  <a:pt x="367" y="198"/>
                                </a:lnTo>
                                <a:lnTo>
                                  <a:pt x="319" y="217"/>
                                </a:lnTo>
                                <a:lnTo>
                                  <a:pt x="265" y="219"/>
                                </a:lnTo>
                                <a:lnTo>
                                  <a:pt x="183" y="197"/>
                                </a:lnTo>
                                <a:lnTo>
                                  <a:pt x="147" y="184"/>
                                </a:lnTo>
                                <a:lnTo>
                                  <a:pt x="48" y="138"/>
                                </a:lnTo>
                                <a:lnTo>
                                  <a:pt x="0" y="0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49" name="Freeform 425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9980000">
                            <a:off x="213" y="218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0"/>
                              </a:cxn>
                              <a:cxn ang="0">
                                <a:pos x="450" y="30"/>
                              </a:cxn>
                              <a:cxn ang="0">
                                <a:pos x="480" y="72"/>
                              </a:cxn>
                              <a:cxn ang="0">
                                <a:pos x="502" y="136"/>
                              </a:cxn>
                              <a:cxn ang="0">
                                <a:pos x="467" y="185"/>
                              </a:cxn>
                              <a:cxn ang="0">
                                <a:pos x="429" y="213"/>
                              </a:cxn>
                              <a:cxn ang="0">
                                <a:pos x="347" y="221"/>
                              </a:cxn>
                              <a:cxn ang="0">
                                <a:pos x="266" y="219"/>
                              </a:cxn>
                              <a:cxn ang="0">
                                <a:pos x="230" y="213"/>
                              </a:cxn>
                              <a:cxn ang="0">
                                <a:pos x="149" y="162"/>
                              </a:cxn>
                              <a:cxn ang="0">
                                <a:pos x="46" y="100"/>
                              </a:cxn>
                              <a:cxn ang="0">
                                <a:pos x="0" y="0"/>
                              </a:cxn>
                              <a:cxn ang="0">
                                <a:pos x="0" y="0"/>
                              </a:cxn>
                            </a:cxnLst>
                            <a:rect l="0" t="0" r="r" b="b"/>
                            <a:pathLst>
                              <a:path w="502" h="221">
                                <a:moveTo>
                                  <a:pt x="0" y="0"/>
                                </a:moveTo>
                                <a:lnTo>
                                  <a:pt x="450" y="30"/>
                                </a:lnTo>
                                <a:lnTo>
                                  <a:pt x="480" y="72"/>
                                </a:lnTo>
                                <a:lnTo>
                                  <a:pt x="502" y="136"/>
                                </a:lnTo>
                                <a:lnTo>
                                  <a:pt x="467" y="185"/>
                                </a:lnTo>
                                <a:lnTo>
                                  <a:pt x="429" y="213"/>
                                </a:lnTo>
                                <a:lnTo>
                                  <a:pt x="347" y="221"/>
                                </a:lnTo>
                                <a:lnTo>
                                  <a:pt x="266" y="219"/>
                                </a:lnTo>
                                <a:lnTo>
                                  <a:pt x="230" y="213"/>
                                </a:lnTo>
                                <a:lnTo>
                                  <a:pt x="149" y="162"/>
                                </a:lnTo>
                                <a:lnTo>
                                  <a:pt x="46" y="100"/>
                                </a:lnTo>
                                <a:lnTo>
                                  <a:pt x="0" y="0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50" name="Freeform 426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9980000">
                            <a:off x="214" y="218"/>
                            <a:ext cx="1" cy="6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42" y="0"/>
                              </a:cxn>
                              <a:cxn ang="0">
                                <a:pos x="0" y="18"/>
                              </a:cxn>
                              <a:cxn ang="0">
                                <a:pos x="214" y="566"/>
                              </a:cxn>
                              <a:cxn ang="0">
                                <a:pos x="258" y="549"/>
                              </a:cxn>
                              <a:cxn ang="0">
                                <a:pos x="42" y="0"/>
                              </a:cxn>
                              <a:cxn ang="0">
                                <a:pos x="42" y="0"/>
                              </a:cxn>
                            </a:cxnLst>
                            <a:rect l="0" t="0" r="r" b="b"/>
                            <a:pathLst>
                              <a:path w="258" h="566">
                                <a:moveTo>
                                  <a:pt x="42" y="0"/>
                                </a:moveTo>
                                <a:lnTo>
                                  <a:pt x="0" y="18"/>
                                </a:lnTo>
                                <a:lnTo>
                                  <a:pt x="214" y="566"/>
                                </a:lnTo>
                                <a:lnTo>
                                  <a:pt x="258" y="549"/>
                                </a:lnTo>
                                <a:lnTo>
                                  <a:pt x="42" y="0"/>
                                </a:lnTo>
                                <a:lnTo>
                                  <a:pt x="42" y="0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183" name="Group 427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12" y="213"/>
                          <a:ext cx="2" cy="4"/>
                          <a:chOff x="212" y="213"/>
                          <a:chExt cx="2" cy="4"/>
                        </a:xfrm>
                      </p:grpSpPr>
                      <p:sp>
                        <p:nvSpPr>
                          <p:cNvPr id="1452" name="Freeform 428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20000">
                            <a:off x="212" y="214"/>
                            <a:ext cx="3" cy="4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0"/>
                              </a:cxn>
                              <a:cxn ang="0">
                                <a:pos x="191" y="477"/>
                              </a:cxn>
                              <a:cxn ang="0">
                                <a:pos x="615" y="301"/>
                              </a:cxn>
                              <a:cxn ang="0">
                                <a:pos x="526" y="89"/>
                              </a:cxn>
                              <a:cxn ang="0">
                                <a:pos x="0" y="0"/>
                              </a:cxn>
                              <a:cxn ang="0">
                                <a:pos x="0" y="0"/>
                              </a:cxn>
                            </a:cxnLst>
                            <a:rect l="0" t="0" r="r" b="b"/>
                            <a:pathLst>
                              <a:path w="615" h="477">
                                <a:moveTo>
                                  <a:pt x="0" y="0"/>
                                </a:moveTo>
                                <a:lnTo>
                                  <a:pt x="191" y="477"/>
                                </a:lnTo>
                                <a:lnTo>
                                  <a:pt x="615" y="301"/>
                                </a:lnTo>
                                <a:lnTo>
                                  <a:pt x="526" y="89"/>
                                </a:lnTo>
                                <a:lnTo>
                                  <a:pt x="0" y="0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53" name="Freeform 429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20000">
                            <a:off x="215" y="215"/>
                            <a:ext cx="1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1"/>
                              </a:cxn>
                              <a:cxn ang="0">
                                <a:pos x="51" y="0"/>
                              </a:cxn>
                              <a:cxn ang="0">
                                <a:pos x="134" y="208"/>
                              </a:cxn>
                              <a:cxn ang="0">
                                <a:pos x="85" y="230"/>
                              </a:cxn>
                              <a:cxn ang="0">
                                <a:pos x="0" y="21"/>
                              </a:cxn>
                              <a:cxn ang="0">
                                <a:pos x="0" y="21"/>
                              </a:cxn>
                            </a:cxnLst>
                            <a:rect l="0" t="0" r="r" b="b"/>
                            <a:pathLst>
                              <a:path w="134" h="230">
                                <a:moveTo>
                                  <a:pt x="0" y="21"/>
                                </a:moveTo>
                                <a:lnTo>
                                  <a:pt x="51" y="0"/>
                                </a:lnTo>
                                <a:lnTo>
                                  <a:pt x="134" y="208"/>
                                </a:lnTo>
                                <a:lnTo>
                                  <a:pt x="85" y="230"/>
                                </a:lnTo>
                                <a:lnTo>
                                  <a:pt x="0" y="21"/>
                                </a:lnTo>
                                <a:lnTo>
                                  <a:pt x="0" y="21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54" name="Freeform 430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20000">
                            <a:off x="214" y="215"/>
                            <a:ext cx="1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18"/>
                              </a:cxn>
                              <a:cxn ang="0">
                                <a:pos x="55" y="0"/>
                              </a:cxn>
                              <a:cxn ang="0">
                                <a:pos x="139" y="199"/>
                              </a:cxn>
                              <a:cxn ang="0">
                                <a:pos x="81" y="231"/>
                              </a:cxn>
                              <a:cxn ang="0">
                                <a:pos x="0" y="18"/>
                              </a:cxn>
                              <a:cxn ang="0">
                                <a:pos x="0" y="18"/>
                              </a:cxn>
                            </a:cxnLst>
                            <a:rect l="0" t="0" r="r" b="b"/>
                            <a:pathLst>
                              <a:path w="139" h="231">
                                <a:moveTo>
                                  <a:pt x="0" y="18"/>
                                </a:moveTo>
                                <a:lnTo>
                                  <a:pt x="55" y="0"/>
                                </a:lnTo>
                                <a:lnTo>
                                  <a:pt x="139" y="199"/>
                                </a:lnTo>
                                <a:lnTo>
                                  <a:pt x="81" y="231"/>
                                </a:lnTo>
                                <a:lnTo>
                                  <a:pt x="0" y="18"/>
                                </a:lnTo>
                                <a:lnTo>
                                  <a:pt x="0" y="18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55" name="Freeform 431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20000">
                            <a:off x="213" y="216"/>
                            <a:ext cx="1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2"/>
                              </a:cxn>
                              <a:cxn ang="0">
                                <a:pos x="55" y="0"/>
                              </a:cxn>
                              <a:cxn ang="0">
                                <a:pos x="137" y="203"/>
                              </a:cxn>
                              <a:cxn ang="0">
                                <a:pos x="82" y="228"/>
                              </a:cxn>
                              <a:cxn ang="0">
                                <a:pos x="0" y="22"/>
                              </a:cxn>
                              <a:cxn ang="0">
                                <a:pos x="0" y="22"/>
                              </a:cxn>
                            </a:cxnLst>
                            <a:rect l="0" t="0" r="r" b="b"/>
                            <a:pathLst>
                              <a:path w="137" h="228">
                                <a:moveTo>
                                  <a:pt x="0" y="22"/>
                                </a:moveTo>
                                <a:lnTo>
                                  <a:pt x="55" y="0"/>
                                </a:lnTo>
                                <a:lnTo>
                                  <a:pt x="137" y="203"/>
                                </a:lnTo>
                                <a:lnTo>
                                  <a:pt x="82" y="228"/>
                                </a:lnTo>
                                <a:lnTo>
                                  <a:pt x="0" y="22"/>
                                </a:lnTo>
                                <a:lnTo>
                                  <a:pt x="0" y="22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56" name="Freeform 432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20000">
                            <a:off x="213" y="216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462" y="61"/>
                              </a:cxn>
                              <a:cxn ang="0">
                                <a:pos x="470" y="58"/>
                              </a:cxn>
                              <a:cxn ang="0">
                                <a:pos x="472" y="45"/>
                              </a:cxn>
                              <a:cxn ang="0">
                                <a:pos x="472" y="41"/>
                              </a:cxn>
                              <a:cxn ang="0">
                                <a:pos x="472" y="38"/>
                              </a:cxn>
                              <a:cxn ang="0">
                                <a:pos x="470" y="28"/>
                              </a:cxn>
                              <a:cxn ang="0">
                                <a:pos x="470" y="17"/>
                              </a:cxn>
                              <a:cxn ang="0">
                                <a:pos x="468" y="13"/>
                              </a:cxn>
                              <a:cxn ang="0">
                                <a:pos x="458" y="1"/>
                              </a:cxn>
                              <a:cxn ang="0">
                                <a:pos x="448" y="1"/>
                              </a:cxn>
                              <a:cxn ang="0">
                                <a:pos x="445" y="0"/>
                              </a:cxn>
                              <a:cxn ang="0">
                                <a:pos x="0" y="178"/>
                              </a:cxn>
                              <a:cxn ang="0">
                                <a:pos x="29" y="229"/>
                              </a:cxn>
                              <a:cxn ang="0">
                                <a:pos x="462" y="61"/>
                              </a:cxn>
                              <a:cxn ang="0">
                                <a:pos x="462" y="61"/>
                              </a:cxn>
                            </a:cxnLst>
                            <a:rect l="0" t="0" r="r" b="b"/>
                            <a:pathLst>
                              <a:path w="472" h="229">
                                <a:moveTo>
                                  <a:pt x="462" y="61"/>
                                </a:moveTo>
                                <a:lnTo>
                                  <a:pt x="470" y="58"/>
                                </a:lnTo>
                                <a:lnTo>
                                  <a:pt x="472" y="45"/>
                                </a:lnTo>
                                <a:lnTo>
                                  <a:pt x="472" y="41"/>
                                </a:lnTo>
                                <a:lnTo>
                                  <a:pt x="472" y="38"/>
                                </a:lnTo>
                                <a:lnTo>
                                  <a:pt x="470" y="28"/>
                                </a:lnTo>
                                <a:lnTo>
                                  <a:pt x="470" y="17"/>
                                </a:lnTo>
                                <a:lnTo>
                                  <a:pt x="468" y="13"/>
                                </a:lnTo>
                                <a:lnTo>
                                  <a:pt x="458" y="1"/>
                                </a:lnTo>
                                <a:lnTo>
                                  <a:pt x="448" y="1"/>
                                </a:lnTo>
                                <a:lnTo>
                                  <a:pt x="445" y="0"/>
                                </a:lnTo>
                                <a:lnTo>
                                  <a:pt x="0" y="178"/>
                                </a:lnTo>
                                <a:lnTo>
                                  <a:pt x="29" y="229"/>
                                </a:lnTo>
                                <a:lnTo>
                                  <a:pt x="462" y="61"/>
                                </a:lnTo>
                                <a:lnTo>
                                  <a:pt x="462" y="61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57" name="Freeform 433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20000">
                            <a:off x="213" y="215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20" y="233"/>
                              </a:cxn>
                              <a:cxn ang="0">
                                <a:pos x="465" y="57"/>
                              </a:cxn>
                              <a:cxn ang="0">
                                <a:pos x="468" y="55"/>
                              </a:cxn>
                              <a:cxn ang="0">
                                <a:pos x="472" y="46"/>
                              </a:cxn>
                              <a:cxn ang="0">
                                <a:pos x="472" y="37"/>
                              </a:cxn>
                              <a:cxn ang="0">
                                <a:pos x="476" y="35"/>
                              </a:cxn>
                              <a:cxn ang="0">
                                <a:pos x="472" y="25"/>
                              </a:cxn>
                              <a:cxn ang="0">
                                <a:pos x="468" y="20"/>
                              </a:cxn>
                              <a:cxn ang="0">
                                <a:pos x="467" y="12"/>
                              </a:cxn>
                              <a:cxn ang="0">
                                <a:pos x="459" y="5"/>
                              </a:cxn>
                              <a:cxn ang="0">
                                <a:pos x="448" y="3"/>
                              </a:cxn>
                              <a:cxn ang="0">
                                <a:pos x="448" y="0"/>
                              </a:cxn>
                              <a:cxn ang="0">
                                <a:pos x="0" y="182"/>
                              </a:cxn>
                              <a:cxn ang="0">
                                <a:pos x="20" y="233"/>
                              </a:cxn>
                              <a:cxn ang="0">
                                <a:pos x="20" y="233"/>
                              </a:cxn>
                            </a:cxnLst>
                            <a:rect l="0" t="0" r="r" b="b"/>
                            <a:pathLst>
                              <a:path w="476" h="233">
                                <a:moveTo>
                                  <a:pt x="20" y="233"/>
                                </a:moveTo>
                                <a:lnTo>
                                  <a:pt x="465" y="57"/>
                                </a:lnTo>
                                <a:lnTo>
                                  <a:pt x="468" y="55"/>
                                </a:lnTo>
                                <a:lnTo>
                                  <a:pt x="472" y="46"/>
                                </a:lnTo>
                                <a:lnTo>
                                  <a:pt x="472" y="37"/>
                                </a:lnTo>
                                <a:lnTo>
                                  <a:pt x="476" y="35"/>
                                </a:lnTo>
                                <a:lnTo>
                                  <a:pt x="472" y="25"/>
                                </a:lnTo>
                                <a:lnTo>
                                  <a:pt x="468" y="20"/>
                                </a:lnTo>
                                <a:lnTo>
                                  <a:pt x="467" y="12"/>
                                </a:lnTo>
                                <a:lnTo>
                                  <a:pt x="459" y="5"/>
                                </a:lnTo>
                                <a:lnTo>
                                  <a:pt x="448" y="3"/>
                                </a:lnTo>
                                <a:lnTo>
                                  <a:pt x="448" y="0"/>
                                </a:lnTo>
                                <a:lnTo>
                                  <a:pt x="0" y="182"/>
                                </a:lnTo>
                                <a:lnTo>
                                  <a:pt x="20" y="233"/>
                                </a:lnTo>
                                <a:lnTo>
                                  <a:pt x="20" y="233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58" name="Freeform 434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20000">
                            <a:off x="213" y="215"/>
                            <a:ext cx="1" cy="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47"/>
                              </a:cxn>
                              <a:cxn ang="0">
                                <a:pos x="27" y="60"/>
                              </a:cxn>
                              <a:cxn ang="0">
                                <a:pos x="63" y="58"/>
                              </a:cxn>
                              <a:cxn ang="0">
                                <a:pos x="86" y="47"/>
                              </a:cxn>
                              <a:cxn ang="0">
                                <a:pos x="108" y="27"/>
                              </a:cxn>
                              <a:cxn ang="0">
                                <a:pos x="114" y="0"/>
                              </a:cxn>
                              <a:cxn ang="0">
                                <a:pos x="120" y="28"/>
                              </a:cxn>
                              <a:cxn ang="0">
                                <a:pos x="108" y="60"/>
                              </a:cxn>
                              <a:cxn ang="0">
                                <a:pos x="66" y="90"/>
                              </a:cxn>
                              <a:cxn ang="0">
                                <a:pos x="22" y="92"/>
                              </a:cxn>
                              <a:cxn ang="0">
                                <a:pos x="0" y="47"/>
                              </a:cxn>
                              <a:cxn ang="0">
                                <a:pos x="0" y="47"/>
                              </a:cxn>
                            </a:cxnLst>
                            <a:rect l="0" t="0" r="r" b="b"/>
                            <a:pathLst>
                              <a:path w="120" h="92">
                                <a:moveTo>
                                  <a:pt x="0" y="47"/>
                                </a:moveTo>
                                <a:lnTo>
                                  <a:pt x="27" y="60"/>
                                </a:lnTo>
                                <a:lnTo>
                                  <a:pt x="63" y="58"/>
                                </a:lnTo>
                                <a:lnTo>
                                  <a:pt x="86" y="47"/>
                                </a:lnTo>
                                <a:lnTo>
                                  <a:pt x="108" y="27"/>
                                </a:lnTo>
                                <a:lnTo>
                                  <a:pt x="114" y="0"/>
                                </a:lnTo>
                                <a:lnTo>
                                  <a:pt x="120" y="28"/>
                                </a:lnTo>
                                <a:lnTo>
                                  <a:pt x="108" y="60"/>
                                </a:lnTo>
                                <a:lnTo>
                                  <a:pt x="66" y="90"/>
                                </a:lnTo>
                                <a:lnTo>
                                  <a:pt x="22" y="92"/>
                                </a:lnTo>
                                <a:lnTo>
                                  <a:pt x="0" y="47"/>
                                </a:lnTo>
                                <a:lnTo>
                                  <a:pt x="0" y="47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59" name="Freeform 435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20000">
                            <a:off x="212" y="213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482" y="89"/>
                              </a:cxn>
                              <a:cxn ang="0">
                                <a:pos x="416" y="30"/>
                              </a:cxn>
                              <a:cxn ang="0">
                                <a:pos x="297" y="1"/>
                              </a:cxn>
                              <a:cxn ang="0">
                                <a:pos x="180" y="0"/>
                              </a:cxn>
                              <a:cxn ang="0">
                                <a:pos x="112" y="24"/>
                              </a:cxn>
                              <a:cxn ang="0">
                                <a:pos x="0" y="67"/>
                              </a:cxn>
                              <a:cxn ang="0">
                                <a:pos x="63" y="225"/>
                              </a:cxn>
                              <a:cxn ang="0">
                                <a:pos x="112" y="220"/>
                              </a:cxn>
                              <a:cxn ang="0">
                                <a:pos x="150" y="213"/>
                              </a:cxn>
                              <a:cxn ang="0">
                                <a:pos x="190" y="193"/>
                              </a:cxn>
                              <a:cxn ang="0">
                                <a:pos x="221" y="137"/>
                              </a:cxn>
                              <a:cxn ang="0">
                                <a:pos x="260" y="171"/>
                              </a:cxn>
                              <a:cxn ang="0">
                                <a:pos x="297" y="171"/>
                              </a:cxn>
                              <a:cxn ang="0">
                                <a:pos x="339" y="169"/>
                              </a:cxn>
                              <a:cxn ang="0">
                                <a:pos x="361" y="130"/>
                              </a:cxn>
                              <a:cxn ang="0">
                                <a:pos x="373" y="162"/>
                              </a:cxn>
                              <a:cxn ang="0">
                                <a:pos x="416" y="180"/>
                              </a:cxn>
                              <a:cxn ang="0">
                                <a:pos x="447" y="188"/>
                              </a:cxn>
                              <a:cxn ang="0">
                                <a:pos x="522" y="157"/>
                              </a:cxn>
                              <a:cxn ang="0">
                                <a:pos x="482" y="89"/>
                              </a:cxn>
                              <a:cxn ang="0">
                                <a:pos x="482" y="89"/>
                              </a:cxn>
                            </a:cxnLst>
                            <a:rect l="0" t="0" r="r" b="b"/>
                            <a:pathLst>
                              <a:path w="522" h="225">
                                <a:moveTo>
                                  <a:pt x="482" y="89"/>
                                </a:moveTo>
                                <a:lnTo>
                                  <a:pt x="416" y="30"/>
                                </a:lnTo>
                                <a:lnTo>
                                  <a:pt x="297" y="1"/>
                                </a:lnTo>
                                <a:lnTo>
                                  <a:pt x="180" y="0"/>
                                </a:lnTo>
                                <a:lnTo>
                                  <a:pt x="112" y="24"/>
                                </a:lnTo>
                                <a:lnTo>
                                  <a:pt x="0" y="67"/>
                                </a:lnTo>
                                <a:lnTo>
                                  <a:pt x="63" y="225"/>
                                </a:lnTo>
                                <a:lnTo>
                                  <a:pt x="112" y="220"/>
                                </a:lnTo>
                                <a:lnTo>
                                  <a:pt x="150" y="213"/>
                                </a:lnTo>
                                <a:lnTo>
                                  <a:pt x="190" y="193"/>
                                </a:lnTo>
                                <a:lnTo>
                                  <a:pt x="221" y="137"/>
                                </a:lnTo>
                                <a:lnTo>
                                  <a:pt x="260" y="171"/>
                                </a:lnTo>
                                <a:lnTo>
                                  <a:pt x="297" y="171"/>
                                </a:lnTo>
                                <a:lnTo>
                                  <a:pt x="339" y="169"/>
                                </a:lnTo>
                                <a:lnTo>
                                  <a:pt x="361" y="130"/>
                                </a:lnTo>
                                <a:lnTo>
                                  <a:pt x="373" y="162"/>
                                </a:lnTo>
                                <a:lnTo>
                                  <a:pt x="416" y="180"/>
                                </a:lnTo>
                                <a:lnTo>
                                  <a:pt x="447" y="188"/>
                                </a:lnTo>
                                <a:lnTo>
                                  <a:pt x="522" y="157"/>
                                </a:lnTo>
                                <a:lnTo>
                                  <a:pt x="482" y="89"/>
                                </a:lnTo>
                                <a:lnTo>
                                  <a:pt x="482" y="89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60" name="Freeform 436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20000">
                            <a:off x="213" y="215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24" y="238"/>
                              </a:cxn>
                              <a:cxn ang="0">
                                <a:pos x="460" y="61"/>
                              </a:cxn>
                              <a:cxn ang="0">
                                <a:pos x="472" y="56"/>
                              </a:cxn>
                              <a:cxn ang="0">
                                <a:pos x="473" y="51"/>
                              </a:cxn>
                              <a:cxn ang="0">
                                <a:pos x="473" y="43"/>
                              </a:cxn>
                              <a:cxn ang="0">
                                <a:pos x="473" y="43"/>
                              </a:cxn>
                              <a:cxn ang="0">
                                <a:pos x="473" y="32"/>
                              </a:cxn>
                              <a:cxn ang="0">
                                <a:pos x="472" y="20"/>
                              </a:cxn>
                              <a:cxn ang="0">
                                <a:pos x="468" y="15"/>
                              </a:cxn>
                              <a:cxn ang="0">
                                <a:pos x="460" y="11"/>
                              </a:cxn>
                              <a:cxn ang="0">
                                <a:pos x="452" y="0"/>
                              </a:cxn>
                              <a:cxn ang="0">
                                <a:pos x="450" y="0"/>
                              </a:cxn>
                              <a:cxn ang="0">
                                <a:pos x="0" y="176"/>
                              </a:cxn>
                              <a:cxn ang="0">
                                <a:pos x="24" y="238"/>
                              </a:cxn>
                              <a:cxn ang="0">
                                <a:pos x="24" y="238"/>
                              </a:cxn>
                            </a:cxnLst>
                            <a:rect l="0" t="0" r="r" b="b"/>
                            <a:pathLst>
                              <a:path w="473" h="238">
                                <a:moveTo>
                                  <a:pt x="24" y="238"/>
                                </a:moveTo>
                                <a:lnTo>
                                  <a:pt x="460" y="61"/>
                                </a:lnTo>
                                <a:lnTo>
                                  <a:pt x="472" y="56"/>
                                </a:lnTo>
                                <a:lnTo>
                                  <a:pt x="473" y="51"/>
                                </a:lnTo>
                                <a:lnTo>
                                  <a:pt x="473" y="43"/>
                                </a:lnTo>
                                <a:lnTo>
                                  <a:pt x="473" y="43"/>
                                </a:lnTo>
                                <a:lnTo>
                                  <a:pt x="473" y="32"/>
                                </a:lnTo>
                                <a:lnTo>
                                  <a:pt x="472" y="20"/>
                                </a:lnTo>
                                <a:lnTo>
                                  <a:pt x="468" y="15"/>
                                </a:lnTo>
                                <a:lnTo>
                                  <a:pt x="460" y="11"/>
                                </a:lnTo>
                                <a:lnTo>
                                  <a:pt x="452" y="0"/>
                                </a:lnTo>
                                <a:lnTo>
                                  <a:pt x="450" y="0"/>
                                </a:lnTo>
                                <a:lnTo>
                                  <a:pt x="0" y="176"/>
                                </a:lnTo>
                                <a:lnTo>
                                  <a:pt x="24" y="238"/>
                                </a:lnTo>
                                <a:lnTo>
                                  <a:pt x="24" y="238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61" name="Freeform 437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20000">
                            <a:off x="212" y="213"/>
                            <a:ext cx="1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5"/>
                              </a:cxn>
                              <a:cxn ang="0">
                                <a:pos x="3" y="0"/>
                              </a:cxn>
                              <a:cxn ang="0">
                                <a:pos x="31" y="10"/>
                              </a:cxn>
                              <a:cxn ang="0">
                                <a:pos x="51" y="35"/>
                              </a:cxn>
                              <a:cxn ang="0">
                                <a:pos x="80" y="79"/>
                              </a:cxn>
                              <a:cxn ang="0">
                                <a:pos x="82" y="108"/>
                              </a:cxn>
                              <a:cxn ang="0">
                                <a:pos x="95" y="133"/>
                              </a:cxn>
                              <a:cxn ang="0">
                                <a:pos x="82" y="159"/>
                              </a:cxn>
                              <a:cxn ang="0">
                                <a:pos x="66" y="170"/>
                              </a:cxn>
                              <a:cxn ang="0">
                                <a:pos x="0" y="5"/>
                              </a:cxn>
                              <a:cxn ang="0">
                                <a:pos x="0" y="5"/>
                              </a:cxn>
                            </a:cxnLst>
                            <a:rect l="0" t="0" r="r" b="b"/>
                            <a:pathLst>
                              <a:path w="95" h="170">
                                <a:moveTo>
                                  <a:pt x="0" y="5"/>
                                </a:moveTo>
                                <a:lnTo>
                                  <a:pt x="3" y="0"/>
                                </a:lnTo>
                                <a:lnTo>
                                  <a:pt x="31" y="10"/>
                                </a:lnTo>
                                <a:lnTo>
                                  <a:pt x="51" y="35"/>
                                </a:lnTo>
                                <a:lnTo>
                                  <a:pt x="80" y="79"/>
                                </a:lnTo>
                                <a:lnTo>
                                  <a:pt x="82" y="108"/>
                                </a:lnTo>
                                <a:lnTo>
                                  <a:pt x="95" y="133"/>
                                </a:lnTo>
                                <a:lnTo>
                                  <a:pt x="82" y="159"/>
                                </a:lnTo>
                                <a:lnTo>
                                  <a:pt x="66" y="170"/>
                                </a:lnTo>
                                <a:lnTo>
                                  <a:pt x="0" y="5"/>
                                </a:lnTo>
                                <a:lnTo>
                                  <a:pt x="0" y="5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62" name="Freeform 438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20000">
                            <a:off x="215" y="214"/>
                            <a:ext cx="1" cy="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38" y="47"/>
                              </a:cxn>
                              <a:cxn ang="0">
                                <a:pos x="38" y="47"/>
                              </a:cxn>
                              <a:cxn ang="0">
                                <a:pos x="44" y="58"/>
                              </a:cxn>
                              <a:cxn ang="0">
                                <a:pos x="47" y="69"/>
                              </a:cxn>
                              <a:cxn ang="0">
                                <a:pos x="51" y="78"/>
                              </a:cxn>
                              <a:cxn ang="0">
                                <a:pos x="53" y="87"/>
                              </a:cxn>
                              <a:cxn ang="0">
                                <a:pos x="54" y="95"/>
                              </a:cxn>
                              <a:cxn ang="0">
                                <a:pos x="54" y="100"/>
                              </a:cxn>
                              <a:cxn ang="0">
                                <a:pos x="54" y="105"/>
                              </a:cxn>
                              <a:cxn ang="0">
                                <a:pos x="52" y="107"/>
                              </a:cxn>
                              <a:cxn ang="0">
                                <a:pos x="48" y="107"/>
                              </a:cxn>
                              <a:cxn ang="0">
                                <a:pos x="45" y="105"/>
                              </a:cxn>
                              <a:cxn ang="0">
                                <a:pos x="41" y="101"/>
                              </a:cxn>
                              <a:cxn ang="0">
                                <a:pos x="35" y="95"/>
                              </a:cxn>
                              <a:cxn ang="0">
                                <a:pos x="31" y="88"/>
                              </a:cxn>
                              <a:cxn ang="0">
                                <a:pos x="25" y="79"/>
                              </a:cxn>
                              <a:cxn ang="0">
                                <a:pos x="20" y="70"/>
                              </a:cxn>
                              <a:cxn ang="0">
                                <a:pos x="14" y="58"/>
                              </a:cxn>
                              <a:cxn ang="0">
                                <a:pos x="10" y="48"/>
                              </a:cxn>
                              <a:cxn ang="0">
                                <a:pos x="6" y="38"/>
                              </a:cxn>
                              <a:cxn ang="0">
                                <a:pos x="3" y="28"/>
                              </a:cxn>
                              <a:cxn ang="0">
                                <a:pos x="1" y="20"/>
                              </a:cxn>
                              <a:cxn ang="0">
                                <a:pos x="0" y="12"/>
                              </a:cxn>
                              <a:cxn ang="0">
                                <a:pos x="0" y="7"/>
                              </a:cxn>
                              <a:cxn ang="0">
                                <a:pos x="1" y="2"/>
                              </a:cxn>
                              <a:cxn ang="0">
                                <a:pos x="2" y="0"/>
                              </a:cxn>
                              <a:cxn ang="0">
                                <a:pos x="5" y="0"/>
                              </a:cxn>
                              <a:cxn ang="0">
                                <a:pos x="8" y="2"/>
                              </a:cxn>
                              <a:cxn ang="0">
                                <a:pos x="13" y="6"/>
                              </a:cxn>
                              <a:cxn ang="0">
                                <a:pos x="18" y="11"/>
                              </a:cxn>
                              <a:cxn ang="0">
                                <a:pos x="23" y="19"/>
                              </a:cxn>
                              <a:cxn ang="0">
                                <a:pos x="28" y="27"/>
                              </a:cxn>
                              <a:cxn ang="0">
                                <a:pos x="34" y="37"/>
                              </a:cxn>
                              <a:cxn ang="0">
                                <a:pos x="38" y="47"/>
                              </a:cxn>
                              <a:cxn ang="0">
                                <a:pos x="38" y="47"/>
                              </a:cxn>
                            </a:cxnLst>
                            <a:rect l="0" t="0" r="r" b="b"/>
                            <a:pathLst>
                              <a:path w="54" h="107">
                                <a:moveTo>
                                  <a:pt x="38" y="47"/>
                                </a:moveTo>
                                <a:lnTo>
                                  <a:pt x="38" y="47"/>
                                </a:lnTo>
                                <a:lnTo>
                                  <a:pt x="44" y="58"/>
                                </a:lnTo>
                                <a:lnTo>
                                  <a:pt x="47" y="69"/>
                                </a:lnTo>
                                <a:lnTo>
                                  <a:pt x="51" y="78"/>
                                </a:lnTo>
                                <a:lnTo>
                                  <a:pt x="53" y="87"/>
                                </a:lnTo>
                                <a:lnTo>
                                  <a:pt x="54" y="95"/>
                                </a:lnTo>
                                <a:lnTo>
                                  <a:pt x="54" y="100"/>
                                </a:lnTo>
                                <a:lnTo>
                                  <a:pt x="54" y="105"/>
                                </a:lnTo>
                                <a:lnTo>
                                  <a:pt x="52" y="107"/>
                                </a:lnTo>
                                <a:lnTo>
                                  <a:pt x="48" y="107"/>
                                </a:lnTo>
                                <a:lnTo>
                                  <a:pt x="45" y="105"/>
                                </a:lnTo>
                                <a:lnTo>
                                  <a:pt x="41" y="101"/>
                                </a:lnTo>
                                <a:lnTo>
                                  <a:pt x="35" y="95"/>
                                </a:lnTo>
                                <a:lnTo>
                                  <a:pt x="31" y="88"/>
                                </a:lnTo>
                                <a:lnTo>
                                  <a:pt x="25" y="79"/>
                                </a:lnTo>
                                <a:lnTo>
                                  <a:pt x="20" y="70"/>
                                </a:lnTo>
                                <a:lnTo>
                                  <a:pt x="14" y="58"/>
                                </a:lnTo>
                                <a:lnTo>
                                  <a:pt x="10" y="48"/>
                                </a:lnTo>
                                <a:lnTo>
                                  <a:pt x="6" y="38"/>
                                </a:lnTo>
                                <a:lnTo>
                                  <a:pt x="3" y="28"/>
                                </a:lnTo>
                                <a:lnTo>
                                  <a:pt x="1" y="20"/>
                                </a:lnTo>
                                <a:lnTo>
                                  <a:pt x="0" y="12"/>
                                </a:lnTo>
                                <a:lnTo>
                                  <a:pt x="0" y="7"/>
                                </a:lnTo>
                                <a:lnTo>
                                  <a:pt x="1" y="2"/>
                                </a:lnTo>
                                <a:lnTo>
                                  <a:pt x="2" y="0"/>
                                </a:lnTo>
                                <a:lnTo>
                                  <a:pt x="5" y="0"/>
                                </a:lnTo>
                                <a:lnTo>
                                  <a:pt x="8" y="2"/>
                                </a:lnTo>
                                <a:lnTo>
                                  <a:pt x="13" y="6"/>
                                </a:lnTo>
                                <a:lnTo>
                                  <a:pt x="18" y="11"/>
                                </a:lnTo>
                                <a:lnTo>
                                  <a:pt x="23" y="19"/>
                                </a:lnTo>
                                <a:lnTo>
                                  <a:pt x="28" y="27"/>
                                </a:lnTo>
                                <a:lnTo>
                                  <a:pt x="34" y="37"/>
                                </a:lnTo>
                                <a:lnTo>
                                  <a:pt x="38" y="47"/>
                                </a:lnTo>
                                <a:lnTo>
                                  <a:pt x="38" y="47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2168" name="Group 43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15" y="212"/>
                        <a:ext cx="5" cy="10"/>
                        <a:chOff x="215" y="212"/>
                        <a:chExt cx="5" cy="10"/>
                      </a:xfrm>
                    </p:grpSpPr>
                    <p:sp>
                      <p:nvSpPr>
                        <p:cNvPr id="1464" name="Freeform 44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17" y="212"/>
                          <a:ext cx="1" cy="1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3"/>
                            </a:cxn>
                            <a:cxn ang="0">
                              <a:pos x="17" y="0"/>
                            </a:cxn>
                            <a:cxn ang="0">
                              <a:pos x="59" y="366"/>
                            </a:cxn>
                            <a:cxn ang="0">
                              <a:pos x="43" y="366"/>
                            </a:cxn>
                            <a:cxn ang="0">
                              <a:pos x="0" y="3"/>
                            </a:cxn>
                            <a:cxn ang="0">
                              <a:pos x="0" y="3"/>
                            </a:cxn>
                          </a:cxnLst>
                          <a:rect l="0" t="0" r="r" b="b"/>
                          <a:pathLst>
                            <a:path w="59" h="366">
                              <a:moveTo>
                                <a:pt x="0" y="3"/>
                              </a:moveTo>
                              <a:lnTo>
                                <a:pt x="17" y="0"/>
                              </a:lnTo>
                              <a:lnTo>
                                <a:pt x="59" y="366"/>
                              </a:lnTo>
                              <a:lnTo>
                                <a:pt x="43" y="366"/>
                              </a:lnTo>
                              <a:lnTo>
                                <a:pt x="0" y="3"/>
                              </a:lnTo>
                              <a:lnTo>
                                <a:pt x="0" y="3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65" name="Freeform 44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540000">
                          <a:off x="217" y="216"/>
                          <a:ext cx="1" cy="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0" y="62"/>
                            </a:cxn>
                            <a:cxn ang="0">
                              <a:pos x="32" y="132"/>
                            </a:cxn>
                          </a:cxnLst>
                          <a:rect l="0" t="0" r="r" b="b"/>
                          <a:pathLst>
                            <a:path w="32" h="132">
                              <a:moveTo>
                                <a:pt x="0" y="0"/>
                              </a:moveTo>
                              <a:lnTo>
                                <a:pt x="0" y="62"/>
                              </a:lnTo>
                              <a:lnTo>
                                <a:pt x="32" y="132"/>
                              </a:lnTo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66" name="Freeform 44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540000">
                          <a:off x="217" y="216"/>
                          <a:ext cx="1" cy="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0" y="43"/>
                            </a:cxn>
                            <a:cxn ang="0">
                              <a:pos x="25" y="74"/>
                            </a:cxn>
                          </a:cxnLst>
                          <a:rect l="0" t="0" r="r" b="b"/>
                          <a:pathLst>
                            <a:path w="25" h="74">
                              <a:moveTo>
                                <a:pt x="0" y="0"/>
                              </a:moveTo>
                              <a:lnTo>
                                <a:pt x="0" y="43"/>
                              </a:lnTo>
                              <a:lnTo>
                                <a:pt x="25" y="74"/>
                              </a:lnTo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67" name="Freeform 44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540000">
                          <a:off x="216" y="212"/>
                          <a:ext cx="2" cy="2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392" y="26"/>
                            </a:cxn>
                            <a:cxn ang="0">
                              <a:pos x="353" y="10"/>
                            </a:cxn>
                            <a:cxn ang="0">
                              <a:pos x="303" y="0"/>
                            </a:cxn>
                            <a:cxn ang="0">
                              <a:pos x="250" y="3"/>
                            </a:cxn>
                            <a:cxn ang="0">
                              <a:pos x="218" y="32"/>
                            </a:cxn>
                            <a:cxn ang="0">
                              <a:pos x="171" y="66"/>
                            </a:cxn>
                            <a:cxn ang="0">
                              <a:pos x="127" y="92"/>
                            </a:cxn>
                            <a:cxn ang="0">
                              <a:pos x="89" y="102"/>
                            </a:cxn>
                            <a:cxn ang="0">
                              <a:pos x="53" y="94"/>
                            </a:cxn>
                            <a:cxn ang="0">
                              <a:pos x="22" y="84"/>
                            </a:cxn>
                            <a:cxn ang="0">
                              <a:pos x="8" y="80"/>
                            </a:cxn>
                            <a:cxn ang="0">
                              <a:pos x="2" y="62"/>
                            </a:cxn>
                            <a:cxn ang="0">
                              <a:pos x="0" y="80"/>
                            </a:cxn>
                            <a:cxn ang="0">
                              <a:pos x="5" y="113"/>
                            </a:cxn>
                            <a:cxn ang="0">
                              <a:pos x="22" y="150"/>
                            </a:cxn>
                            <a:cxn ang="0">
                              <a:pos x="58" y="174"/>
                            </a:cxn>
                            <a:cxn ang="0">
                              <a:pos x="89" y="180"/>
                            </a:cxn>
                            <a:cxn ang="0">
                              <a:pos x="121" y="180"/>
                            </a:cxn>
                            <a:cxn ang="0">
                              <a:pos x="158" y="180"/>
                            </a:cxn>
                            <a:cxn ang="0">
                              <a:pos x="202" y="160"/>
                            </a:cxn>
                            <a:cxn ang="0">
                              <a:pos x="240" y="139"/>
                            </a:cxn>
                            <a:cxn ang="0">
                              <a:pos x="262" y="113"/>
                            </a:cxn>
                            <a:cxn ang="0">
                              <a:pos x="282" y="86"/>
                            </a:cxn>
                            <a:cxn ang="0">
                              <a:pos x="316" y="75"/>
                            </a:cxn>
                            <a:cxn ang="0">
                              <a:pos x="357" y="75"/>
                            </a:cxn>
                            <a:cxn ang="0">
                              <a:pos x="383" y="84"/>
                            </a:cxn>
                            <a:cxn ang="0">
                              <a:pos x="406" y="92"/>
                            </a:cxn>
                            <a:cxn ang="0">
                              <a:pos x="392" y="26"/>
                            </a:cxn>
                            <a:cxn ang="0">
                              <a:pos x="392" y="26"/>
                            </a:cxn>
                          </a:cxnLst>
                          <a:rect l="0" t="0" r="r" b="b"/>
                          <a:pathLst>
                            <a:path w="406" h="180">
                              <a:moveTo>
                                <a:pt x="392" y="26"/>
                              </a:moveTo>
                              <a:lnTo>
                                <a:pt x="353" y="10"/>
                              </a:lnTo>
                              <a:lnTo>
                                <a:pt x="303" y="0"/>
                              </a:lnTo>
                              <a:lnTo>
                                <a:pt x="250" y="3"/>
                              </a:lnTo>
                              <a:lnTo>
                                <a:pt x="218" y="32"/>
                              </a:lnTo>
                              <a:lnTo>
                                <a:pt x="171" y="66"/>
                              </a:lnTo>
                              <a:lnTo>
                                <a:pt x="127" y="92"/>
                              </a:lnTo>
                              <a:lnTo>
                                <a:pt x="89" y="102"/>
                              </a:lnTo>
                              <a:lnTo>
                                <a:pt x="53" y="94"/>
                              </a:lnTo>
                              <a:lnTo>
                                <a:pt x="22" y="84"/>
                              </a:lnTo>
                              <a:lnTo>
                                <a:pt x="8" y="80"/>
                              </a:lnTo>
                              <a:lnTo>
                                <a:pt x="2" y="62"/>
                              </a:lnTo>
                              <a:lnTo>
                                <a:pt x="0" y="80"/>
                              </a:lnTo>
                              <a:lnTo>
                                <a:pt x="5" y="113"/>
                              </a:lnTo>
                              <a:lnTo>
                                <a:pt x="22" y="150"/>
                              </a:lnTo>
                              <a:lnTo>
                                <a:pt x="58" y="174"/>
                              </a:lnTo>
                              <a:lnTo>
                                <a:pt x="89" y="180"/>
                              </a:lnTo>
                              <a:lnTo>
                                <a:pt x="121" y="180"/>
                              </a:lnTo>
                              <a:lnTo>
                                <a:pt x="158" y="180"/>
                              </a:lnTo>
                              <a:lnTo>
                                <a:pt x="202" y="160"/>
                              </a:lnTo>
                              <a:lnTo>
                                <a:pt x="240" y="139"/>
                              </a:lnTo>
                              <a:lnTo>
                                <a:pt x="262" y="113"/>
                              </a:lnTo>
                              <a:lnTo>
                                <a:pt x="282" y="86"/>
                              </a:lnTo>
                              <a:lnTo>
                                <a:pt x="316" y="75"/>
                              </a:lnTo>
                              <a:lnTo>
                                <a:pt x="357" y="75"/>
                              </a:lnTo>
                              <a:lnTo>
                                <a:pt x="383" y="84"/>
                              </a:lnTo>
                              <a:lnTo>
                                <a:pt x="406" y="92"/>
                              </a:lnTo>
                              <a:lnTo>
                                <a:pt x="392" y="26"/>
                              </a:lnTo>
                              <a:lnTo>
                                <a:pt x="392" y="26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68" name="Freeform 44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540000">
                          <a:off x="217" y="213"/>
                          <a:ext cx="2" cy="2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22"/>
                            </a:cxn>
                            <a:cxn ang="0">
                              <a:pos x="9" y="0"/>
                            </a:cxn>
                            <a:cxn ang="0">
                              <a:pos x="400" y="168"/>
                            </a:cxn>
                            <a:cxn ang="0">
                              <a:pos x="392" y="189"/>
                            </a:cxn>
                            <a:cxn ang="0">
                              <a:pos x="0" y="22"/>
                            </a:cxn>
                            <a:cxn ang="0">
                              <a:pos x="0" y="22"/>
                            </a:cxn>
                          </a:cxnLst>
                          <a:rect l="0" t="0" r="r" b="b"/>
                          <a:pathLst>
                            <a:path w="400" h="189">
                              <a:moveTo>
                                <a:pt x="0" y="22"/>
                              </a:moveTo>
                              <a:lnTo>
                                <a:pt x="9" y="0"/>
                              </a:lnTo>
                              <a:lnTo>
                                <a:pt x="400" y="168"/>
                              </a:lnTo>
                              <a:lnTo>
                                <a:pt x="392" y="189"/>
                              </a:lnTo>
                              <a:lnTo>
                                <a:pt x="0" y="22"/>
                              </a:lnTo>
                              <a:lnTo>
                                <a:pt x="0" y="22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69" name="Freeform 44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540000">
                          <a:off x="217" y="212"/>
                          <a:ext cx="1" cy="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192" y="0"/>
                            </a:cxn>
                            <a:cxn ang="0">
                              <a:pos x="212" y="8"/>
                            </a:cxn>
                            <a:cxn ang="0">
                              <a:pos x="25" y="385"/>
                            </a:cxn>
                            <a:cxn ang="0">
                              <a:pos x="0" y="375"/>
                            </a:cxn>
                            <a:cxn ang="0">
                              <a:pos x="192" y="0"/>
                            </a:cxn>
                            <a:cxn ang="0">
                              <a:pos x="192" y="0"/>
                            </a:cxn>
                          </a:cxnLst>
                          <a:rect l="0" t="0" r="r" b="b"/>
                          <a:pathLst>
                            <a:path w="212" h="385">
                              <a:moveTo>
                                <a:pt x="192" y="0"/>
                              </a:moveTo>
                              <a:lnTo>
                                <a:pt x="212" y="8"/>
                              </a:lnTo>
                              <a:lnTo>
                                <a:pt x="25" y="385"/>
                              </a:lnTo>
                              <a:lnTo>
                                <a:pt x="0" y="375"/>
                              </a:lnTo>
                              <a:lnTo>
                                <a:pt x="192" y="0"/>
                              </a:lnTo>
                              <a:lnTo>
                                <a:pt x="192" y="0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70" name="Freeform 44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540000">
                          <a:off x="217" y="212"/>
                          <a:ext cx="1" cy="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120" y="60"/>
                            </a:cxn>
                            <a:cxn ang="0">
                              <a:pos x="120" y="60"/>
                            </a:cxn>
                            <a:cxn ang="0">
                              <a:pos x="119" y="72"/>
                            </a:cxn>
                            <a:cxn ang="0">
                              <a:pos x="114" y="82"/>
                            </a:cxn>
                            <a:cxn ang="0">
                              <a:pos x="110" y="93"/>
                            </a:cxn>
                            <a:cxn ang="0">
                              <a:pos x="102" y="102"/>
                            </a:cxn>
                            <a:cxn ang="0">
                              <a:pos x="93" y="110"/>
                            </a:cxn>
                            <a:cxn ang="0">
                              <a:pos x="82" y="114"/>
                            </a:cxn>
                            <a:cxn ang="0">
                              <a:pos x="72" y="118"/>
                            </a:cxn>
                            <a:cxn ang="0">
                              <a:pos x="60" y="120"/>
                            </a:cxn>
                            <a:cxn ang="0">
                              <a:pos x="48" y="118"/>
                            </a:cxn>
                            <a:cxn ang="0">
                              <a:pos x="38" y="114"/>
                            </a:cxn>
                            <a:cxn ang="0">
                              <a:pos x="27" y="110"/>
                            </a:cxn>
                            <a:cxn ang="0">
                              <a:pos x="18" y="102"/>
                            </a:cxn>
                            <a:cxn ang="0">
                              <a:pos x="10" y="93"/>
                            </a:cxn>
                            <a:cxn ang="0">
                              <a:pos x="5" y="82"/>
                            </a:cxn>
                            <a:cxn ang="0">
                              <a:pos x="1" y="72"/>
                            </a:cxn>
                            <a:cxn ang="0">
                              <a:pos x="0" y="60"/>
                            </a:cxn>
                            <a:cxn ang="0">
                              <a:pos x="1" y="47"/>
                            </a:cxn>
                            <a:cxn ang="0">
                              <a:pos x="5" y="37"/>
                            </a:cxn>
                            <a:cxn ang="0">
                              <a:pos x="10" y="26"/>
                            </a:cxn>
                            <a:cxn ang="0">
                              <a:pos x="18" y="17"/>
                            </a:cxn>
                            <a:cxn ang="0">
                              <a:pos x="27" y="10"/>
                            </a:cxn>
                            <a:cxn ang="0">
                              <a:pos x="38" y="5"/>
                            </a:cxn>
                            <a:cxn ang="0">
                              <a:pos x="48" y="1"/>
                            </a:cxn>
                            <a:cxn ang="0">
                              <a:pos x="60" y="0"/>
                            </a:cxn>
                            <a:cxn ang="0">
                              <a:pos x="72" y="1"/>
                            </a:cxn>
                            <a:cxn ang="0">
                              <a:pos x="82" y="5"/>
                            </a:cxn>
                            <a:cxn ang="0">
                              <a:pos x="93" y="10"/>
                            </a:cxn>
                            <a:cxn ang="0">
                              <a:pos x="102" y="17"/>
                            </a:cxn>
                            <a:cxn ang="0">
                              <a:pos x="110" y="26"/>
                            </a:cxn>
                            <a:cxn ang="0">
                              <a:pos x="114" y="37"/>
                            </a:cxn>
                            <a:cxn ang="0">
                              <a:pos x="119" y="47"/>
                            </a:cxn>
                            <a:cxn ang="0">
                              <a:pos x="120" y="60"/>
                            </a:cxn>
                            <a:cxn ang="0">
                              <a:pos x="120" y="60"/>
                            </a:cxn>
                          </a:cxnLst>
                          <a:rect l="0" t="0" r="r" b="b"/>
                          <a:pathLst>
                            <a:path w="120" h="120">
                              <a:moveTo>
                                <a:pt x="120" y="60"/>
                              </a:moveTo>
                              <a:lnTo>
                                <a:pt x="120" y="60"/>
                              </a:lnTo>
                              <a:lnTo>
                                <a:pt x="119" y="72"/>
                              </a:lnTo>
                              <a:lnTo>
                                <a:pt x="114" y="82"/>
                              </a:lnTo>
                              <a:lnTo>
                                <a:pt x="110" y="93"/>
                              </a:lnTo>
                              <a:lnTo>
                                <a:pt x="102" y="102"/>
                              </a:lnTo>
                              <a:lnTo>
                                <a:pt x="93" y="110"/>
                              </a:lnTo>
                              <a:lnTo>
                                <a:pt x="82" y="114"/>
                              </a:lnTo>
                              <a:lnTo>
                                <a:pt x="72" y="118"/>
                              </a:lnTo>
                              <a:lnTo>
                                <a:pt x="60" y="120"/>
                              </a:lnTo>
                              <a:lnTo>
                                <a:pt x="48" y="118"/>
                              </a:lnTo>
                              <a:lnTo>
                                <a:pt x="38" y="114"/>
                              </a:lnTo>
                              <a:lnTo>
                                <a:pt x="27" y="110"/>
                              </a:lnTo>
                              <a:lnTo>
                                <a:pt x="18" y="102"/>
                              </a:lnTo>
                              <a:lnTo>
                                <a:pt x="10" y="93"/>
                              </a:lnTo>
                              <a:lnTo>
                                <a:pt x="5" y="82"/>
                              </a:lnTo>
                              <a:lnTo>
                                <a:pt x="1" y="72"/>
                              </a:lnTo>
                              <a:lnTo>
                                <a:pt x="0" y="60"/>
                              </a:lnTo>
                              <a:lnTo>
                                <a:pt x="1" y="47"/>
                              </a:lnTo>
                              <a:lnTo>
                                <a:pt x="5" y="37"/>
                              </a:lnTo>
                              <a:lnTo>
                                <a:pt x="10" y="26"/>
                              </a:lnTo>
                              <a:lnTo>
                                <a:pt x="18" y="17"/>
                              </a:lnTo>
                              <a:lnTo>
                                <a:pt x="27" y="10"/>
                              </a:lnTo>
                              <a:lnTo>
                                <a:pt x="38" y="5"/>
                              </a:lnTo>
                              <a:lnTo>
                                <a:pt x="48" y="1"/>
                              </a:lnTo>
                              <a:lnTo>
                                <a:pt x="60" y="0"/>
                              </a:lnTo>
                              <a:lnTo>
                                <a:pt x="72" y="1"/>
                              </a:lnTo>
                              <a:lnTo>
                                <a:pt x="82" y="5"/>
                              </a:lnTo>
                              <a:lnTo>
                                <a:pt x="93" y="10"/>
                              </a:lnTo>
                              <a:lnTo>
                                <a:pt x="102" y="17"/>
                              </a:lnTo>
                              <a:lnTo>
                                <a:pt x="110" y="26"/>
                              </a:lnTo>
                              <a:lnTo>
                                <a:pt x="114" y="37"/>
                              </a:lnTo>
                              <a:lnTo>
                                <a:pt x="119" y="47"/>
                              </a:lnTo>
                              <a:lnTo>
                                <a:pt x="120" y="60"/>
                              </a:lnTo>
                              <a:lnTo>
                                <a:pt x="120" y="60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71" name="Freeform 44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16" y="213"/>
                          <a:ext cx="4" cy="3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59" y="6"/>
                            </a:cxn>
                            <a:cxn ang="0">
                              <a:pos x="1" y="40"/>
                            </a:cxn>
                            <a:cxn ang="0">
                              <a:pos x="1" y="40"/>
                            </a:cxn>
                            <a:cxn ang="0">
                              <a:pos x="1" y="40"/>
                            </a:cxn>
                            <a:cxn ang="0">
                              <a:pos x="1" y="40"/>
                            </a:cxn>
                            <a:cxn ang="0">
                              <a:pos x="1" y="39"/>
                            </a:cxn>
                            <a:cxn ang="0">
                              <a:pos x="0" y="37"/>
                            </a:cxn>
                            <a:cxn ang="0">
                              <a:pos x="0" y="37"/>
                            </a:cxn>
                            <a:cxn ang="0">
                              <a:pos x="1" y="36"/>
                            </a:cxn>
                            <a:cxn ang="0">
                              <a:pos x="1" y="36"/>
                            </a:cxn>
                            <a:cxn ang="0">
                              <a:pos x="1" y="35"/>
                            </a:cxn>
                            <a:cxn ang="0">
                              <a:pos x="2" y="35"/>
                            </a:cxn>
                            <a:cxn ang="0">
                              <a:pos x="59" y="0"/>
                            </a:cxn>
                            <a:cxn ang="0">
                              <a:pos x="59" y="6"/>
                            </a:cxn>
                          </a:cxnLst>
                          <a:rect l="0" t="0" r="r" b="b"/>
                          <a:pathLst>
                            <a:path w="59" h="40">
                              <a:moveTo>
                                <a:pt x="59" y="6"/>
                              </a:moveTo>
                              <a:lnTo>
                                <a:pt x="1" y="40"/>
                              </a:lnTo>
                              <a:lnTo>
                                <a:pt x="1" y="40"/>
                              </a:lnTo>
                              <a:lnTo>
                                <a:pt x="1" y="40"/>
                              </a:lnTo>
                              <a:lnTo>
                                <a:pt x="1" y="40"/>
                              </a:lnTo>
                              <a:lnTo>
                                <a:pt x="1" y="39"/>
                              </a:lnTo>
                              <a:lnTo>
                                <a:pt x="0" y="37"/>
                              </a:lnTo>
                              <a:lnTo>
                                <a:pt x="0" y="37"/>
                              </a:lnTo>
                              <a:lnTo>
                                <a:pt x="1" y="36"/>
                              </a:lnTo>
                              <a:lnTo>
                                <a:pt x="1" y="36"/>
                              </a:lnTo>
                              <a:lnTo>
                                <a:pt x="1" y="35"/>
                              </a:lnTo>
                              <a:lnTo>
                                <a:pt x="2" y="35"/>
                              </a:lnTo>
                              <a:lnTo>
                                <a:pt x="59" y="0"/>
                              </a:lnTo>
                              <a:lnTo>
                                <a:pt x="59" y="6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72" name="Freeform 44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540000">
                          <a:off x="219" y="219"/>
                          <a:ext cx="1" cy="2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74" y="0"/>
                            </a:cxn>
                            <a:cxn ang="0">
                              <a:pos x="277" y="284"/>
                            </a:cxn>
                            <a:cxn ang="0">
                              <a:pos x="0" y="162"/>
                            </a:cxn>
                          </a:cxnLst>
                          <a:rect l="0" t="0" r="r" b="b"/>
                          <a:pathLst>
                            <a:path w="277" h="284">
                              <a:moveTo>
                                <a:pt x="74" y="0"/>
                              </a:moveTo>
                              <a:lnTo>
                                <a:pt x="277" y="284"/>
                              </a:lnTo>
                              <a:lnTo>
                                <a:pt x="0" y="162"/>
                              </a:lnTo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73" name="Freeform 44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540000">
                          <a:off x="217" y="220"/>
                          <a:ext cx="1" cy="2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60" y="106"/>
                            </a:cxn>
                            <a:cxn ang="0">
                              <a:pos x="165" y="205"/>
                            </a:cxn>
                          </a:cxnLst>
                          <a:rect l="0" t="0" r="r" b="b"/>
                          <a:pathLst>
                            <a:path w="165" h="205">
                              <a:moveTo>
                                <a:pt x="0" y="0"/>
                              </a:moveTo>
                              <a:lnTo>
                                <a:pt x="60" y="106"/>
                              </a:lnTo>
                              <a:lnTo>
                                <a:pt x="165" y="205"/>
                              </a:lnTo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74" name="Freeform 45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540000">
                          <a:off x="218" y="216"/>
                          <a:ext cx="1" cy="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0" y="51"/>
                            </a:cxn>
                            <a:cxn ang="0">
                              <a:pos x="14" y="139"/>
                            </a:cxn>
                          </a:cxnLst>
                          <a:rect l="0" t="0" r="r" b="b"/>
                          <a:pathLst>
                            <a:path w="14" h="139">
                              <a:moveTo>
                                <a:pt x="0" y="0"/>
                              </a:moveTo>
                              <a:lnTo>
                                <a:pt x="0" y="51"/>
                              </a:lnTo>
                              <a:lnTo>
                                <a:pt x="14" y="139"/>
                              </a:lnTo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75" name="Freeform 45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216" y="214"/>
                          <a:ext cx="6" cy="9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2" y="26"/>
                            </a:cxn>
                            <a:cxn ang="0">
                              <a:pos x="51" y="0"/>
                            </a:cxn>
                            <a:cxn ang="0">
                              <a:pos x="46" y="23"/>
                            </a:cxn>
                            <a:cxn ang="0">
                              <a:pos x="46" y="45"/>
                            </a:cxn>
                            <a:cxn ang="0">
                              <a:pos x="48" y="72"/>
                            </a:cxn>
                            <a:cxn ang="0">
                              <a:pos x="57" y="102"/>
                            </a:cxn>
                            <a:cxn ang="0">
                              <a:pos x="76" y="119"/>
                            </a:cxn>
                            <a:cxn ang="0">
                              <a:pos x="43" y="108"/>
                            </a:cxn>
                            <a:cxn ang="0">
                              <a:pos x="36" y="99"/>
                            </a:cxn>
                            <a:cxn ang="0">
                              <a:pos x="32" y="91"/>
                            </a:cxn>
                            <a:cxn ang="0">
                              <a:pos x="27" y="88"/>
                            </a:cxn>
                            <a:cxn ang="0">
                              <a:pos x="21" y="89"/>
                            </a:cxn>
                            <a:cxn ang="0">
                              <a:pos x="17" y="93"/>
                            </a:cxn>
                            <a:cxn ang="0">
                              <a:pos x="14" y="98"/>
                            </a:cxn>
                            <a:cxn ang="0">
                              <a:pos x="12" y="105"/>
                            </a:cxn>
                            <a:cxn ang="0">
                              <a:pos x="11" y="111"/>
                            </a:cxn>
                            <a:cxn ang="0">
                              <a:pos x="11" y="117"/>
                            </a:cxn>
                            <a:cxn ang="0">
                              <a:pos x="8" y="108"/>
                            </a:cxn>
                            <a:cxn ang="0">
                              <a:pos x="6" y="101"/>
                            </a:cxn>
                            <a:cxn ang="0">
                              <a:pos x="3" y="86"/>
                            </a:cxn>
                            <a:cxn ang="0">
                              <a:pos x="1" y="73"/>
                            </a:cxn>
                            <a:cxn ang="0">
                              <a:pos x="0" y="63"/>
                            </a:cxn>
                            <a:cxn ang="0">
                              <a:pos x="0" y="44"/>
                            </a:cxn>
                            <a:cxn ang="0">
                              <a:pos x="2" y="26"/>
                            </a:cxn>
                            <a:cxn ang="0">
                              <a:pos x="2" y="26"/>
                            </a:cxn>
                          </a:cxnLst>
                          <a:rect l="0" t="0" r="r" b="b"/>
                          <a:pathLst>
                            <a:path w="76" h="119">
                              <a:moveTo>
                                <a:pt x="2" y="26"/>
                              </a:moveTo>
                              <a:lnTo>
                                <a:pt x="51" y="0"/>
                              </a:lnTo>
                              <a:lnTo>
                                <a:pt x="46" y="23"/>
                              </a:lnTo>
                              <a:lnTo>
                                <a:pt x="46" y="45"/>
                              </a:lnTo>
                              <a:lnTo>
                                <a:pt x="48" y="72"/>
                              </a:lnTo>
                              <a:cubicBezTo>
                                <a:pt x="50" y="81"/>
                                <a:pt x="52" y="94"/>
                                <a:pt x="57" y="102"/>
                              </a:cubicBezTo>
                              <a:lnTo>
                                <a:pt x="76" y="119"/>
                              </a:lnTo>
                              <a:lnTo>
                                <a:pt x="43" y="108"/>
                              </a:lnTo>
                              <a:lnTo>
                                <a:pt x="36" y="99"/>
                              </a:lnTo>
                              <a:lnTo>
                                <a:pt x="32" y="91"/>
                              </a:lnTo>
                              <a:lnTo>
                                <a:pt x="27" y="88"/>
                              </a:lnTo>
                              <a:lnTo>
                                <a:pt x="21" y="89"/>
                              </a:lnTo>
                              <a:lnTo>
                                <a:pt x="17" y="93"/>
                              </a:lnTo>
                              <a:lnTo>
                                <a:pt x="14" y="98"/>
                              </a:lnTo>
                              <a:lnTo>
                                <a:pt x="12" y="105"/>
                              </a:lnTo>
                              <a:lnTo>
                                <a:pt x="11" y="111"/>
                              </a:lnTo>
                              <a:lnTo>
                                <a:pt x="11" y="117"/>
                              </a:lnTo>
                              <a:lnTo>
                                <a:pt x="8" y="108"/>
                              </a:lnTo>
                              <a:lnTo>
                                <a:pt x="6" y="101"/>
                              </a:lnTo>
                              <a:lnTo>
                                <a:pt x="3" y="86"/>
                              </a:lnTo>
                              <a:lnTo>
                                <a:pt x="1" y="73"/>
                              </a:lnTo>
                              <a:lnTo>
                                <a:pt x="0" y="63"/>
                              </a:lnTo>
                              <a:lnTo>
                                <a:pt x="0" y="44"/>
                              </a:lnTo>
                              <a:lnTo>
                                <a:pt x="2" y="26"/>
                              </a:lnTo>
                              <a:lnTo>
                                <a:pt x="2" y="26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2133" name="Group 45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27" y="212"/>
                      <a:ext cx="9" cy="11"/>
                      <a:chOff x="227" y="212"/>
                      <a:chExt cx="9" cy="11"/>
                    </a:xfrm>
                  </p:grpSpPr>
                  <p:grpSp>
                    <p:nvGrpSpPr>
                      <p:cNvPr id="2134" name="Group 45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32" y="213"/>
                        <a:ext cx="4" cy="10"/>
                        <a:chOff x="232" y="213"/>
                        <a:chExt cx="4" cy="10"/>
                      </a:xfrm>
                    </p:grpSpPr>
                    <p:sp>
                      <p:nvSpPr>
                        <p:cNvPr id="1478" name="Freeform 45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flipH="1">
                          <a:off x="232" y="217"/>
                          <a:ext cx="3" cy="2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30"/>
                            </a:cxn>
                            <a:cxn ang="0">
                              <a:pos x="83" y="0"/>
                            </a:cxn>
                            <a:cxn ang="0">
                              <a:pos x="93" y="6"/>
                            </a:cxn>
                            <a:cxn ang="0">
                              <a:pos x="102" y="16"/>
                            </a:cxn>
                            <a:cxn ang="0">
                              <a:pos x="105" y="33"/>
                            </a:cxn>
                            <a:cxn ang="0">
                              <a:pos x="93" y="39"/>
                            </a:cxn>
                            <a:cxn ang="0">
                              <a:pos x="78" y="45"/>
                            </a:cxn>
                            <a:cxn ang="0">
                              <a:pos x="57" y="45"/>
                            </a:cxn>
                            <a:cxn ang="0">
                              <a:pos x="38" y="46"/>
                            </a:cxn>
                            <a:cxn ang="0">
                              <a:pos x="17" y="43"/>
                            </a:cxn>
                            <a:cxn ang="0">
                              <a:pos x="0" y="30"/>
                            </a:cxn>
                          </a:cxnLst>
                          <a:rect l="0" t="0" r="r" b="b"/>
                          <a:pathLst>
                            <a:path w="105" h="46">
                              <a:moveTo>
                                <a:pt x="0" y="30"/>
                              </a:moveTo>
                              <a:lnTo>
                                <a:pt x="83" y="0"/>
                              </a:lnTo>
                              <a:lnTo>
                                <a:pt x="93" y="6"/>
                              </a:lnTo>
                              <a:lnTo>
                                <a:pt x="102" y="16"/>
                              </a:lnTo>
                              <a:lnTo>
                                <a:pt x="105" y="33"/>
                              </a:lnTo>
                              <a:lnTo>
                                <a:pt x="93" y="39"/>
                              </a:lnTo>
                              <a:lnTo>
                                <a:pt x="78" y="45"/>
                              </a:lnTo>
                              <a:lnTo>
                                <a:pt x="57" y="45"/>
                              </a:lnTo>
                              <a:lnTo>
                                <a:pt x="38" y="46"/>
                              </a:lnTo>
                              <a:lnTo>
                                <a:pt x="17" y="43"/>
                              </a:lnTo>
                              <a:lnTo>
                                <a:pt x="0" y="30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grpSp>
                      <p:nvGrpSpPr>
                        <p:cNvPr id="2149" name="Group 455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32" y="217"/>
                          <a:ext cx="3" cy="6"/>
                          <a:chOff x="232" y="217"/>
                          <a:chExt cx="3" cy="6"/>
                        </a:xfrm>
                      </p:grpSpPr>
                      <p:sp>
                        <p:nvSpPr>
                          <p:cNvPr id="1480" name="Freeform 456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620000" flipH="1">
                            <a:off x="232" y="220"/>
                            <a:ext cx="1" cy="3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0"/>
                              </a:cxn>
                              <a:cxn ang="0">
                                <a:pos x="210" y="76"/>
                              </a:cxn>
                              <a:cxn ang="0">
                                <a:pos x="228" y="87"/>
                              </a:cxn>
                              <a:cxn ang="0">
                                <a:pos x="228" y="113"/>
                              </a:cxn>
                              <a:cxn ang="0">
                                <a:pos x="223" y="139"/>
                              </a:cxn>
                              <a:cxn ang="0">
                                <a:pos x="216" y="160"/>
                              </a:cxn>
                              <a:cxn ang="0">
                                <a:pos x="210" y="185"/>
                              </a:cxn>
                              <a:cxn ang="0">
                                <a:pos x="191" y="208"/>
                              </a:cxn>
                              <a:cxn ang="0">
                                <a:pos x="178" y="233"/>
                              </a:cxn>
                              <a:cxn ang="0">
                                <a:pos x="148" y="261"/>
                              </a:cxn>
                              <a:cxn ang="0">
                                <a:pos x="125" y="277"/>
                              </a:cxn>
                              <a:cxn ang="0">
                                <a:pos x="108" y="278"/>
                              </a:cxn>
                              <a:cxn ang="0">
                                <a:pos x="0" y="0"/>
                              </a:cxn>
                              <a:cxn ang="0">
                                <a:pos x="0" y="0"/>
                              </a:cxn>
                            </a:cxnLst>
                            <a:rect l="0" t="0" r="r" b="b"/>
                            <a:pathLst>
                              <a:path w="228" h="278">
                                <a:moveTo>
                                  <a:pt x="0" y="0"/>
                                </a:moveTo>
                                <a:lnTo>
                                  <a:pt x="210" y="76"/>
                                </a:lnTo>
                                <a:lnTo>
                                  <a:pt x="228" y="87"/>
                                </a:lnTo>
                                <a:lnTo>
                                  <a:pt x="228" y="113"/>
                                </a:lnTo>
                                <a:lnTo>
                                  <a:pt x="223" y="139"/>
                                </a:lnTo>
                                <a:lnTo>
                                  <a:pt x="216" y="160"/>
                                </a:lnTo>
                                <a:lnTo>
                                  <a:pt x="210" y="185"/>
                                </a:lnTo>
                                <a:lnTo>
                                  <a:pt x="191" y="208"/>
                                </a:lnTo>
                                <a:lnTo>
                                  <a:pt x="178" y="233"/>
                                </a:lnTo>
                                <a:lnTo>
                                  <a:pt x="148" y="261"/>
                                </a:lnTo>
                                <a:lnTo>
                                  <a:pt x="125" y="277"/>
                                </a:lnTo>
                                <a:lnTo>
                                  <a:pt x="108" y="278"/>
                                </a:lnTo>
                                <a:lnTo>
                                  <a:pt x="0" y="0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81" name="Freeform 457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620000" flipH="1">
                            <a:off x="232" y="218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51"/>
                              </a:cxn>
                              <a:cxn ang="0">
                                <a:pos x="25" y="77"/>
                              </a:cxn>
                              <a:cxn ang="0">
                                <a:pos x="51" y="102"/>
                              </a:cxn>
                              <a:cxn ang="0">
                                <a:pos x="129" y="155"/>
                              </a:cxn>
                              <a:cxn ang="0">
                                <a:pos x="360" y="128"/>
                              </a:cxn>
                              <a:cxn ang="0">
                                <a:pos x="386" y="77"/>
                              </a:cxn>
                              <a:cxn ang="0">
                                <a:pos x="360" y="0"/>
                              </a:cxn>
                              <a:cxn ang="0">
                                <a:pos x="335" y="0"/>
                              </a:cxn>
                            </a:cxnLst>
                            <a:rect l="0" t="0" r="r" b="b"/>
                            <a:pathLst>
                              <a:path w="386" h="155">
                                <a:moveTo>
                                  <a:pt x="0" y="51"/>
                                </a:moveTo>
                                <a:lnTo>
                                  <a:pt x="25" y="77"/>
                                </a:lnTo>
                                <a:lnTo>
                                  <a:pt x="51" y="102"/>
                                </a:lnTo>
                                <a:lnTo>
                                  <a:pt x="129" y="155"/>
                                </a:lnTo>
                                <a:lnTo>
                                  <a:pt x="360" y="128"/>
                                </a:lnTo>
                                <a:lnTo>
                                  <a:pt x="386" y="77"/>
                                </a:lnTo>
                                <a:lnTo>
                                  <a:pt x="360" y="0"/>
                                </a:lnTo>
                                <a:lnTo>
                                  <a:pt x="335" y="0"/>
                                </a:lnTo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82" name="Freeform 458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620000" flipH="1">
                            <a:off x="232" y="219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0"/>
                              </a:cxn>
                              <a:cxn ang="0">
                                <a:pos x="361" y="103"/>
                              </a:cxn>
                              <a:cxn ang="0">
                                <a:pos x="390" y="112"/>
                              </a:cxn>
                              <a:cxn ang="0">
                                <a:pos x="399" y="156"/>
                              </a:cxn>
                              <a:cxn ang="0">
                                <a:pos x="385" y="176"/>
                              </a:cxn>
                              <a:cxn ang="0">
                                <a:pos x="367" y="198"/>
                              </a:cxn>
                              <a:cxn ang="0">
                                <a:pos x="319" y="217"/>
                              </a:cxn>
                              <a:cxn ang="0">
                                <a:pos x="265" y="219"/>
                              </a:cxn>
                              <a:cxn ang="0">
                                <a:pos x="183" y="197"/>
                              </a:cxn>
                              <a:cxn ang="0">
                                <a:pos x="147" y="184"/>
                              </a:cxn>
                              <a:cxn ang="0">
                                <a:pos x="48" y="138"/>
                              </a:cxn>
                              <a:cxn ang="0">
                                <a:pos x="0" y="0"/>
                              </a:cxn>
                              <a:cxn ang="0">
                                <a:pos x="0" y="0"/>
                              </a:cxn>
                            </a:cxnLst>
                            <a:rect l="0" t="0" r="r" b="b"/>
                            <a:pathLst>
                              <a:path w="399" h="219">
                                <a:moveTo>
                                  <a:pt x="0" y="0"/>
                                </a:moveTo>
                                <a:lnTo>
                                  <a:pt x="361" y="103"/>
                                </a:lnTo>
                                <a:lnTo>
                                  <a:pt x="390" y="112"/>
                                </a:lnTo>
                                <a:lnTo>
                                  <a:pt x="399" y="156"/>
                                </a:lnTo>
                                <a:lnTo>
                                  <a:pt x="385" y="176"/>
                                </a:lnTo>
                                <a:lnTo>
                                  <a:pt x="367" y="198"/>
                                </a:lnTo>
                                <a:lnTo>
                                  <a:pt x="319" y="217"/>
                                </a:lnTo>
                                <a:lnTo>
                                  <a:pt x="265" y="219"/>
                                </a:lnTo>
                                <a:lnTo>
                                  <a:pt x="183" y="197"/>
                                </a:lnTo>
                                <a:lnTo>
                                  <a:pt x="147" y="184"/>
                                </a:lnTo>
                                <a:lnTo>
                                  <a:pt x="48" y="138"/>
                                </a:lnTo>
                                <a:lnTo>
                                  <a:pt x="0" y="0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83" name="Freeform 459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620000" flipH="1">
                            <a:off x="232" y="218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0"/>
                              </a:cxn>
                              <a:cxn ang="0">
                                <a:pos x="450" y="30"/>
                              </a:cxn>
                              <a:cxn ang="0">
                                <a:pos x="480" y="72"/>
                              </a:cxn>
                              <a:cxn ang="0">
                                <a:pos x="502" y="136"/>
                              </a:cxn>
                              <a:cxn ang="0">
                                <a:pos x="467" y="185"/>
                              </a:cxn>
                              <a:cxn ang="0">
                                <a:pos x="429" y="213"/>
                              </a:cxn>
                              <a:cxn ang="0">
                                <a:pos x="347" y="221"/>
                              </a:cxn>
                              <a:cxn ang="0">
                                <a:pos x="266" y="219"/>
                              </a:cxn>
                              <a:cxn ang="0">
                                <a:pos x="230" y="213"/>
                              </a:cxn>
                              <a:cxn ang="0">
                                <a:pos x="149" y="162"/>
                              </a:cxn>
                              <a:cxn ang="0">
                                <a:pos x="46" y="100"/>
                              </a:cxn>
                              <a:cxn ang="0">
                                <a:pos x="0" y="0"/>
                              </a:cxn>
                              <a:cxn ang="0">
                                <a:pos x="0" y="0"/>
                              </a:cxn>
                            </a:cxnLst>
                            <a:rect l="0" t="0" r="r" b="b"/>
                            <a:pathLst>
                              <a:path w="502" h="221">
                                <a:moveTo>
                                  <a:pt x="0" y="0"/>
                                </a:moveTo>
                                <a:lnTo>
                                  <a:pt x="450" y="30"/>
                                </a:lnTo>
                                <a:lnTo>
                                  <a:pt x="480" y="72"/>
                                </a:lnTo>
                                <a:lnTo>
                                  <a:pt x="502" y="136"/>
                                </a:lnTo>
                                <a:lnTo>
                                  <a:pt x="467" y="185"/>
                                </a:lnTo>
                                <a:lnTo>
                                  <a:pt x="429" y="213"/>
                                </a:lnTo>
                                <a:lnTo>
                                  <a:pt x="347" y="221"/>
                                </a:lnTo>
                                <a:lnTo>
                                  <a:pt x="266" y="219"/>
                                </a:lnTo>
                                <a:lnTo>
                                  <a:pt x="230" y="213"/>
                                </a:lnTo>
                                <a:lnTo>
                                  <a:pt x="149" y="162"/>
                                </a:lnTo>
                                <a:lnTo>
                                  <a:pt x="46" y="100"/>
                                </a:lnTo>
                                <a:lnTo>
                                  <a:pt x="0" y="0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84" name="Freeform 460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1620000" flipH="1">
                            <a:off x="233" y="218"/>
                            <a:ext cx="1" cy="6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42" y="0"/>
                              </a:cxn>
                              <a:cxn ang="0">
                                <a:pos x="0" y="18"/>
                              </a:cxn>
                              <a:cxn ang="0">
                                <a:pos x="214" y="566"/>
                              </a:cxn>
                              <a:cxn ang="0">
                                <a:pos x="258" y="549"/>
                              </a:cxn>
                              <a:cxn ang="0">
                                <a:pos x="42" y="0"/>
                              </a:cxn>
                              <a:cxn ang="0">
                                <a:pos x="42" y="0"/>
                              </a:cxn>
                            </a:cxnLst>
                            <a:rect l="0" t="0" r="r" b="b"/>
                            <a:pathLst>
                              <a:path w="258" h="566">
                                <a:moveTo>
                                  <a:pt x="42" y="0"/>
                                </a:moveTo>
                                <a:lnTo>
                                  <a:pt x="0" y="18"/>
                                </a:lnTo>
                                <a:lnTo>
                                  <a:pt x="214" y="566"/>
                                </a:lnTo>
                                <a:lnTo>
                                  <a:pt x="258" y="549"/>
                                </a:lnTo>
                                <a:lnTo>
                                  <a:pt x="42" y="0"/>
                                </a:lnTo>
                                <a:lnTo>
                                  <a:pt x="42" y="0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</p:grpSp>
                    <p:grpSp>
                      <p:nvGrpSpPr>
                        <p:cNvPr id="2150" name="Group 461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233" y="213"/>
                          <a:ext cx="2" cy="4"/>
                          <a:chOff x="233" y="213"/>
                          <a:chExt cx="2" cy="4"/>
                        </a:xfrm>
                      </p:grpSpPr>
                      <p:sp>
                        <p:nvSpPr>
                          <p:cNvPr id="1486" name="Freeform 462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 flipH="1">
                            <a:off x="233" y="214"/>
                            <a:ext cx="3" cy="4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0"/>
                              </a:cxn>
                              <a:cxn ang="0">
                                <a:pos x="191" y="477"/>
                              </a:cxn>
                              <a:cxn ang="0">
                                <a:pos x="615" y="301"/>
                              </a:cxn>
                              <a:cxn ang="0">
                                <a:pos x="526" y="89"/>
                              </a:cxn>
                              <a:cxn ang="0">
                                <a:pos x="0" y="0"/>
                              </a:cxn>
                              <a:cxn ang="0">
                                <a:pos x="0" y="0"/>
                              </a:cxn>
                            </a:cxnLst>
                            <a:rect l="0" t="0" r="r" b="b"/>
                            <a:pathLst>
                              <a:path w="615" h="477">
                                <a:moveTo>
                                  <a:pt x="0" y="0"/>
                                </a:moveTo>
                                <a:lnTo>
                                  <a:pt x="191" y="477"/>
                                </a:lnTo>
                                <a:lnTo>
                                  <a:pt x="615" y="301"/>
                                </a:lnTo>
                                <a:lnTo>
                                  <a:pt x="526" y="89"/>
                                </a:lnTo>
                                <a:lnTo>
                                  <a:pt x="0" y="0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87" name="Freeform 463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 flipH="1">
                            <a:off x="233" y="215"/>
                            <a:ext cx="1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1"/>
                              </a:cxn>
                              <a:cxn ang="0">
                                <a:pos x="51" y="0"/>
                              </a:cxn>
                              <a:cxn ang="0">
                                <a:pos x="134" y="208"/>
                              </a:cxn>
                              <a:cxn ang="0">
                                <a:pos x="85" y="230"/>
                              </a:cxn>
                              <a:cxn ang="0">
                                <a:pos x="0" y="21"/>
                              </a:cxn>
                              <a:cxn ang="0">
                                <a:pos x="0" y="21"/>
                              </a:cxn>
                            </a:cxnLst>
                            <a:rect l="0" t="0" r="r" b="b"/>
                            <a:pathLst>
                              <a:path w="134" h="230">
                                <a:moveTo>
                                  <a:pt x="0" y="21"/>
                                </a:moveTo>
                                <a:lnTo>
                                  <a:pt x="51" y="0"/>
                                </a:lnTo>
                                <a:lnTo>
                                  <a:pt x="134" y="208"/>
                                </a:lnTo>
                                <a:lnTo>
                                  <a:pt x="85" y="230"/>
                                </a:lnTo>
                                <a:lnTo>
                                  <a:pt x="0" y="21"/>
                                </a:lnTo>
                                <a:lnTo>
                                  <a:pt x="0" y="21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88" name="Freeform 464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 flipH="1">
                            <a:off x="234" y="215"/>
                            <a:ext cx="1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18"/>
                              </a:cxn>
                              <a:cxn ang="0">
                                <a:pos x="55" y="0"/>
                              </a:cxn>
                              <a:cxn ang="0">
                                <a:pos x="139" y="199"/>
                              </a:cxn>
                              <a:cxn ang="0">
                                <a:pos x="81" y="231"/>
                              </a:cxn>
                              <a:cxn ang="0">
                                <a:pos x="0" y="18"/>
                              </a:cxn>
                              <a:cxn ang="0">
                                <a:pos x="0" y="18"/>
                              </a:cxn>
                            </a:cxnLst>
                            <a:rect l="0" t="0" r="r" b="b"/>
                            <a:pathLst>
                              <a:path w="139" h="231">
                                <a:moveTo>
                                  <a:pt x="0" y="18"/>
                                </a:moveTo>
                                <a:lnTo>
                                  <a:pt x="55" y="0"/>
                                </a:lnTo>
                                <a:lnTo>
                                  <a:pt x="139" y="199"/>
                                </a:lnTo>
                                <a:lnTo>
                                  <a:pt x="81" y="231"/>
                                </a:lnTo>
                                <a:lnTo>
                                  <a:pt x="0" y="18"/>
                                </a:lnTo>
                                <a:lnTo>
                                  <a:pt x="0" y="18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89" name="Freeform 465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 flipH="1">
                            <a:off x="234" y="216"/>
                            <a:ext cx="1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22"/>
                              </a:cxn>
                              <a:cxn ang="0">
                                <a:pos x="55" y="0"/>
                              </a:cxn>
                              <a:cxn ang="0">
                                <a:pos x="137" y="203"/>
                              </a:cxn>
                              <a:cxn ang="0">
                                <a:pos x="82" y="228"/>
                              </a:cxn>
                              <a:cxn ang="0">
                                <a:pos x="0" y="22"/>
                              </a:cxn>
                              <a:cxn ang="0">
                                <a:pos x="0" y="22"/>
                              </a:cxn>
                            </a:cxnLst>
                            <a:rect l="0" t="0" r="r" b="b"/>
                            <a:pathLst>
                              <a:path w="137" h="228">
                                <a:moveTo>
                                  <a:pt x="0" y="22"/>
                                </a:moveTo>
                                <a:lnTo>
                                  <a:pt x="55" y="0"/>
                                </a:lnTo>
                                <a:lnTo>
                                  <a:pt x="137" y="203"/>
                                </a:lnTo>
                                <a:lnTo>
                                  <a:pt x="82" y="228"/>
                                </a:lnTo>
                                <a:lnTo>
                                  <a:pt x="0" y="22"/>
                                </a:lnTo>
                                <a:lnTo>
                                  <a:pt x="0" y="22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90" name="Freeform 466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 flipH="1">
                            <a:off x="233" y="216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462" y="61"/>
                              </a:cxn>
                              <a:cxn ang="0">
                                <a:pos x="470" y="58"/>
                              </a:cxn>
                              <a:cxn ang="0">
                                <a:pos x="472" y="45"/>
                              </a:cxn>
                              <a:cxn ang="0">
                                <a:pos x="472" y="41"/>
                              </a:cxn>
                              <a:cxn ang="0">
                                <a:pos x="472" y="38"/>
                              </a:cxn>
                              <a:cxn ang="0">
                                <a:pos x="470" y="28"/>
                              </a:cxn>
                              <a:cxn ang="0">
                                <a:pos x="470" y="17"/>
                              </a:cxn>
                              <a:cxn ang="0">
                                <a:pos x="468" y="13"/>
                              </a:cxn>
                              <a:cxn ang="0">
                                <a:pos x="458" y="1"/>
                              </a:cxn>
                              <a:cxn ang="0">
                                <a:pos x="448" y="1"/>
                              </a:cxn>
                              <a:cxn ang="0">
                                <a:pos x="445" y="0"/>
                              </a:cxn>
                              <a:cxn ang="0">
                                <a:pos x="0" y="178"/>
                              </a:cxn>
                              <a:cxn ang="0">
                                <a:pos x="29" y="229"/>
                              </a:cxn>
                              <a:cxn ang="0">
                                <a:pos x="462" y="61"/>
                              </a:cxn>
                              <a:cxn ang="0">
                                <a:pos x="462" y="61"/>
                              </a:cxn>
                            </a:cxnLst>
                            <a:rect l="0" t="0" r="r" b="b"/>
                            <a:pathLst>
                              <a:path w="472" h="229">
                                <a:moveTo>
                                  <a:pt x="462" y="61"/>
                                </a:moveTo>
                                <a:lnTo>
                                  <a:pt x="470" y="58"/>
                                </a:lnTo>
                                <a:lnTo>
                                  <a:pt x="472" y="45"/>
                                </a:lnTo>
                                <a:lnTo>
                                  <a:pt x="472" y="41"/>
                                </a:lnTo>
                                <a:lnTo>
                                  <a:pt x="472" y="38"/>
                                </a:lnTo>
                                <a:lnTo>
                                  <a:pt x="470" y="28"/>
                                </a:lnTo>
                                <a:lnTo>
                                  <a:pt x="470" y="17"/>
                                </a:lnTo>
                                <a:lnTo>
                                  <a:pt x="468" y="13"/>
                                </a:lnTo>
                                <a:lnTo>
                                  <a:pt x="458" y="1"/>
                                </a:lnTo>
                                <a:lnTo>
                                  <a:pt x="448" y="1"/>
                                </a:lnTo>
                                <a:lnTo>
                                  <a:pt x="445" y="0"/>
                                </a:lnTo>
                                <a:lnTo>
                                  <a:pt x="0" y="178"/>
                                </a:lnTo>
                                <a:lnTo>
                                  <a:pt x="29" y="229"/>
                                </a:lnTo>
                                <a:lnTo>
                                  <a:pt x="462" y="61"/>
                                </a:lnTo>
                                <a:lnTo>
                                  <a:pt x="462" y="61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91" name="Freeform 467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 flipH="1">
                            <a:off x="233" y="215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20" y="233"/>
                              </a:cxn>
                              <a:cxn ang="0">
                                <a:pos x="465" y="57"/>
                              </a:cxn>
                              <a:cxn ang="0">
                                <a:pos x="468" y="55"/>
                              </a:cxn>
                              <a:cxn ang="0">
                                <a:pos x="472" y="46"/>
                              </a:cxn>
                              <a:cxn ang="0">
                                <a:pos x="472" y="37"/>
                              </a:cxn>
                              <a:cxn ang="0">
                                <a:pos x="476" y="35"/>
                              </a:cxn>
                              <a:cxn ang="0">
                                <a:pos x="472" y="25"/>
                              </a:cxn>
                              <a:cxn ang="0">
                                <a:pos x="468" y="20"/>
                              </a:cxn>
                              <a:cxn ang="0">
                                <a:pos x="467" y="12"/>
                              </a:cxn>
                              <a:cxn ang="0">
                                <a:pos x="459" y="5"/>
                              </a:cxn>
                              <a:cxn ang="0">
                                <a:pos x="448" y="3"/>
                              </a:cxn>
                              <a:cxn ang="0">
                                <a:pos x="448" y="0"/>
                              </a:cxn>
                              <a:cxn ang="0">
                                <a:pos x="0" y="182"/>
                              </a:cxn>
                              <a:cxn ang="0">
                                <a:pos x="20" y="233"/>
                              </a:cxn>
                              <a:cxn ang="0">
                                <a:pos x="20" y="233"/>
                              </a:cxn>
                            </a:cxnLst>
                            <a:rect l="0" t="0" r="r" b="b"/>
                            <a:pathLst>
                              <a:path w="476" h="233">
                                <a:moveTo>
                                  <a:pt x="20" y="233"/>
                                </a:moveTo>
                                <a:lnTo>
                                  <a:pt x="465" y="57"/>
                                </a:lnTo>
                                <a:lnTo>
                                  <a:pt x="468" y="55"/>
                                </a:lnTo>
                                <a:lnTo>
                                  <a:pt x="472" y="46"/>
                                </a:lnTo>
                                <a:lnTo>
                                  <a:pt x="472" y="37"/>
                                </a:lnTo>
                                <a:lnTo>
                                  <a:pt x="476" y="35"/>
                                </a:lnTo>
                                <a:lnTo>
                                  <a:pt x="472" y="25"/>
                                </a:lnTo>
                                <a:lnTo>
                                  <a:pt x="468" y="20"/>
                                </a:lnTo>
                                <a:lnTo>
                                  <a:pt x="467" y="12"/>
                                </a:lnTo>
                                <a:lnTo>
                                  <a:pt x="459" y="5"/>
                                </a:lnTo>
                                <a:lnTo>
                                  <a:pt x="448" y="3"/>
                                </a:lnTo>
                                <a:lnTo>
                                  <a:pt x="448" y="0"/>
                                </a:lnTo>
                                <a:lnTo>
                                  <a:pt x="0" y="182"/>
                                </a:lnTo>
                                <a:lnTo>
                                  <a:pt x="20" y="233"/>
                                </a:lnTo>
                                <a:lnTo>
                                  <a:pt x="20" y="233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92" name="Freeform 468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 flipH="1">
                            <a:off x="235" y="215"/>
                            <a:ext cx="1" cy="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47"/>
                              </a:cxn>
                              <a:cxn ang="0">
                                <a:pos x="27" y="60"/>
                              </a:cxn>
                              <a:cxn ang="0">
                                <a:pos x="63" y="58"/>
                              </a:cxn>
                              <a:cxn ang="0">
                                <a:pos x="86" y="47"/>
                              </a:cxn>
                              <a:cxn ang="0">
                                <a:pos x="108" y="27"/>
                              </a:cxn>
                              <a:cxn ang="0">
                                <a:pos x="114" y="0"/>
                              </a:cxn>
                              <a:cxn ang="0">
                                <a:pos x="120" y="28"/>
                              </a:cxn>
                              <a:cxn ang="0">
                                <a:pos x="108" y="60"/>
                              </a:cxn>
                              <a:cxn ang="0">
                                <a:pos x="66" y="90"/>
                              </a:cxn>
                              <a:cxn ang="0">
                                <a:pos x="22" y="92"/>
                              </a:cxn>
                              <a:cxn ang="0">
                                <a:pos x="0" y="47"/>
                              </a:cxn>
                              <a:cxn ang="0">
                                <a:pos x="0" y="47"/>
                              </a:cxn>
                            </a:cxnLst>
                            <a:rect l="0" t="0" r="r" b="b"/>
                            <a:pathLst>
                              <a:path w="120" h="92">
                                <a:moveTo>
                                  <a:pt x="0" y="47"/>
                                </a:moveTo>
                                <a:lnTo>
                                  <a:pt x="27" y="60"/>
                                </a:lnTo>
                                <a:lnTo>
                                  <a:pt x="63" y="58"/>
                                </a:lnTo>
                                <a:lnTo>
                                  <a:pt x="86" y="47"/>
                                </a:lnTo>
                                <a:lnTo>
                                  <a:pt x="108" y="27"/>
                                </a:lnTo>
                                <a:lnTo>
                                  <a:pt x="114" y="0"/>
                                </a:lnTo>
                                <a:lnTo>
                                  <a:pt x="120" y="28"/>
                                </a:lnTo>
                                <a:lnTo>
                                  <a:pt x="108" y="60"/>
                                </a:lnTo>
                                <a:lnTo>
                                  <a:pt x="66" y="90"/>
                                </a:lnTo>
                                <a:lnTo>
                                  <a:pt x="22" y="92"/>
                                </a:lnTo>
                                <a:lnTo>
                                  <a:pt x="0" y="47"/>
                                </a:lnTo>
                                <a:lnTo>
                                  <a:pt x="0" y="47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93" name="Freeform 469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 flipH="1">
                            <a:off x="233" y="213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482" y="89"/>
                              </a:cxn>
                              <a:cxn ang="0">
                                <a:pos x="416" y="30"/>
                              </a:cxn>
                              <a:cxn ang="0">
                                <a:pos x="297" y="1"/>
                              </a:cxn>
                              <a:cxn ang="0">
                                <a:pos x="180" y="0"/>
                              </a:cxn>
                              <a:cxn ang="0">
                                <a:pos x="112" y="24"/>
                              </a:cxn>
                              <a:cxn ang="0">
                                <a:pos x="0" y="67"/>
                              </a:cxn>
                              <a:cxn ang="0">
                                <a:pos x="63" y="225"/>
                              </a:cxn>
                              <a:cxn ang="0">
                                <a:pos x="112" y="220"/>
                              </a:cxn>
                              <a:cxn ang="0">
                                <a:pos x="150" y="213"/>
                              </a:cxn>
                              <a:cxn ang="0">
                                <a:pos x="190" y="193"/>
                              </a:cxn>
                              <a:cxn ang="0">
                                <a:pos x="221" y="137"/>
                              </a:cxn>
                              <a:cxn ang="0">
                                <a:pos x="260" y="171"/>
                              </a:cxn>
                              <a:cxn ang="0">
                                <a:pos x="297" y="171"/>
                              </a:cxn>
                              <a:cxn ang="0">
                                <a:pos x="339" y="169"/>
                              </a:cxn>
                              <a:cxn ang="0">
                                <a:pos x="361" y="130"/>
                              </a:cxn>
                              <a:cxn ang="0">
                                <a:pos x="373" y="162"/>
                              </a:cxn>
                              <a:cxn ang="0">
                                <a:pos x="416" y="180"/>
                              </a:cxn>
                              <a:cxn ang="0">
                                <a:pos x="447" y="188"/>
                              </a:cxn>
                              <a:cxn ang="0">
                                <a:pos x="522" y="157"/>
                              </a:cxn>
                              <a:cxn ang="0">
                                <a:pos x="482" y="89"/>
                              </a:cxn>
                              <a:cxn ang="0">
                                <a:pos x="482" y="89"/>
                              </a:cxn>
                            </a:cxnLst>
                            <a:rect l="0" t="0" r="r" b="b"/>
                            <a:pathLst>
                              <a:path w="522" h="225">
                                <a:moveTo>
                                  <a:pt x="482" y="89"/>
                                </a:moveTo>
                                <a:lnTo>
                                  <a:pt x="416" y="30"/>
                                </a:lnTo>
                                <a:lnTo>
                                  <a:pt x="297" y="1"/>
                                </a:lnTo>
                                <a:lnTo>
                                  <a:pt x="180" y="0"/>
                                </a:lnTo>
                                <a:lnTo>
                                  <a:pt x="112" y="24"/>
                                </a:lnTo>
                                <a:lnTo>
                                  <a:pt x="0" y="67"/>
                                </a:lnTo>
                                <a:lnTo>
                                  <a:pt x="63" y="225"/>
                                </a:lnTo>
                                <a:lnTo>
                                  <a:pt x="112" y="220"/>
                                </a:lnTo>
                                <a:lnTo>
                                  <a:pt x="150" y="213"/>
                                </a:lnTo>
                                <a:lnTo>
                                  <a:pt x="190" y="193"/>
                                </a:lnTo>
                                <a:lnTo>
                                  <a:pt x="221" y="137"/>
                                </a:lnTo>
                                <a:lnTo>
                                  <a:pt x="260" y="171"/>
                                </a:lnTo>
                                <a:lnTo>
                                  <a:pt x="297" y="171"/>
                                </a:lnTo>
                                <a:lnTo>
                                  <a:pt x="339" y="169"/>
                                </a:lnTo>
                                <a:lnTo>
                                  <a:pt x="361" y="130"/>
                                </a:lnTo>
                                <a:lnTo>
                                  <a:pt x="373" y="162"/>
                                </a:lnTo>
                                <a:lnTo>
                                  <a:pt x="416" y="180"/>
                                </a:lnTo>
                                <a:lnTo>
                                  <a:pt x="447" y="188"/>
                                </a:lnTo>
                                <a:lnTo>
                                  <a:pt x="522" y="157"/>
                                </a:lnTo>
                                <a:lnTo>
                                  <a:pt x="482" y="89"/>
                                </a:lnTo>
                                <a:lnTo>
                                  <a:pt x="482" y="89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94" name="Freeform 470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 flipH="1">
                            <a:off x="233" y="215"/>
                            <a:ext cx="2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24" y="238"/>
                              </a:cxn>
                              <a:cxn ang="0">
                                <a:pos x="460" y="61"/>
                              </a:cxn>
                              <a:cxn ang="0">
                                <a:pos x="472" y="56"/>
                              </a:cxn>
                              <a:cxn ang="0">
                                <a:pos x="473" y="51"/>
                              </a:cxn>
                              <a:cxn ang="0">
                                <a:pos x="473" y="43"/>
                              </a:cxn>
                              <a:cxn ang="0">
                                <a:pos x="473" y="43"/>
                              </a:cxn>
                              <a:cxn ang="0">
                                <a:pos x="473" y="32"/>
                              </a:cxn>
                              <a:cxn ang="0">
                                <a:pos x="472" y="20"/>
                              </a:cxn>
                              <a:cxn ang="0">
                                <a:pos x="468" y="15"/>
                              </a:cxn>
                              <a:cxn ang="0">
                                <a:pos x="460" y="11"/>
                              </a:cxn>
                              <a:cxn ang="0">
                                <a:pos x="452" y="0"/>
                              </a:cxn>
                              <a:cxn ang="0">
                                <a:pos x="450" y="0"/>
                              </a:cxn>
                              <a:cxn ang="0">
                                <a:pos x="0" y="176"/>
                              </a:cxn>
                              <a:cxn ang="0">
                                <a:pos x="24" y="238"/>
                              </a:cxn>
                              <a:cxn ang="0">
                                <a:pos x="24" y="238"/>
                              </a:cxn>
                            </a:cxnLst>
                            <a:rect l="0" t="0" r="r" b="b"/>
                            <a:pathLst>
                              <a:path w="473" h="238">
                                <a:moveTo>
                                  <a:pt x="24" y="238"/>
                                </a:moveTo>
                                <a:lnTo>
                                  <a:pt x="460" y="61"/>
                                </a:lnTo>
                                <a:lnTo>
                                  <a:pt x="472" y="56"/>
                                </a:lnTo>
                                <a:lnTo>
                                  <a:pt x="473" y="51"/>
                                </a:lnTo>
                                <a:lnTo>
                                  <a:pt x="473" y="43"/>
                                </a:lnTo>
                                <a:lnTo>
                                  <a:pt x="473" y="43"/>
                                </a:lnTo>
                                <a:lnTo>
                                  <a:pt x="473" y="32"/>
                                </a:lnTo>
                                <a:lnTo>
                                  <a:pt x="472" y="20"/>
                                </a:lnTo>
                                <a:lnTo>
                                  <a:pt x="468" y="15"/>
                                </a:lnTo>
                                <a:lnTo>
                                  <a:pt x="460" y="11"/>
                                </a:lnTo>
                                <a:lnTo>
                                  <a:pt x="452" y="0"/>
                                </a:lnTo>
                                <a:lnTo>
                                  <a:pt x="450" y="0"/>
                                </a:lnTo>
                                <a:lnTo>
                                  <a:pt x="0" y="176"/>
                                </a:lnTo>
                                <a:lnTo>
                                  <a:pt x="24" y="238"/>
                                </a:lnTo>
                                <a:lnTo>
                                  <a:pt x="24" y="238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95" name="Freeform 471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 flipH="1">
                            <a:off x="235" y="213"/>
                            <a:ext cx="1" cy="2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0" y="5"/>
                              </a:cxn>
                              <a:cxn ang="0">
                                <a:pos x="3" y="0"/>
                              </a:cxn>
                              <a:cxn ang="0">
                                <a:pos x="31" y="10"/>
                              </a:cxn>
                              <a:cxn ang="0">
                                <a:pos x="51" y="35"/>
                              </a:cxn>
                              <a:cxn ang="0">
                                <a:pos x="80" y="79"/>
                              </a:cxn>
                              <a:cxn ang="0">
                                <a:pos x="82" y="108"/>
                              </a:cxn>
                              <a:cxn ang="0">
                                <a:pos x="95" y="133"/>
                              </a:cxn>
                              <a:cxn ang="0">
                                <a:pos x="82" y="159"/>
                              </a:cxn>
                              <a:cxn ang="0">
                                <a:pos x="66" y="170"/>
                              </a:cxn>
                              <a:cxn ang="0">
                                <a:pos x="0" y="5"/>
                              </a:cxn>
                              <a:cxn ang="0">
                                <a:pos x="0" y="5"/>
                              </a:cxn>
                            </a:cxnLst>
                            <a:rect l="0" t="0" r="r" b="b"/>
                            <a:pathLst>
                              <a:path w="95" h="170">
                                <a:moveTo>
                                  <a:pt x="0" y="5"/>
                                </a:moveTo>
                                <a:lnTo>
                                  <a:pt x="3" y="0"/>
                                </a:lnTo>
                                <a:lnTo>
                                  <a:pt x="31" y="10"/>
                                </a:lnTo>
                                <a:lnTo>
                                  <a:pt x="51" y="35"/>
                                </a:lnTo>
                                <a:lnTo>
                                  <a:pt x="80" y="79"/>
                                </a:lnTo>
                                <a:lnTo>
                                  <a:pt x="82" y="108"/>
                                </a:lnTo>
                                <a:lnTo>
                                  <a:pt x="95" y="133"/>
                                </a:lnTo>
                                <a:lnTo>
                                  <a:pt x="82" y="159"/>
                                </a:lnTo>
                                <a:lnTo>
                                  <a:pt x="66" y="170"/>
                                </a:lnTo>
                                <a:lnTo>
                                  <a:pt x="0" y="5"/>
                                </a:lnTo>
                                <a:lnTo>
                                  <a:pt x="0" y="5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  <p:sp>
                        <p:nvSpPr>
                          <p:cNvPr id="1496" name="Freeform 472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1480000" flipH="1">
                            <a:off x="233" y="214"/>
                            <a:ext cx="1" cy="1"/>
                          </a:xfrm>
                          <a:custGeom>
                            <a:avLst/>
                            <a:gdLst/>
                            <a:ahLst/>
                            <a:cxnLst>
                              <a:cxn ang="0">
                                <a:pos x="38" y="47"/>
                              </a:cxn>
                              <a:cxn ang="0">
                                <a:pos x="38" y="47"/>
                              </a:cxn>
                              <a:cxn ang="0">
                                <a:pos x="44" y="58"/>
                              </a:cxn>
                              <a:cxn ang="0">
                                <a:pos x="47" y="69"/>
                              </a:cxn>
                              <a:cxn ang="0">
                                <a:pos x="51" y="78"/>
                              </a:cxn>
                              <a:cxn ang="0">
                                <a:pos x="53" y="87"/>
                              </a:cxn>
                              <a:cxn ang="0">
                                <a:pos x="54" y="95"/>
                              </a:cxn>
                              <a:cxn ang="0">
                                <a:pos x="54" y="100"/>
                              </a:cxn>
                              <a:cxn ang="0">
                                <a:pos x="54" y="105"/>
                              </a:cxn>
                              <a:cxn ang="0">
                                <a:pos x="52" y="107"/>
                              </a:cxn>
                              <a:cxn ang="0">
                                <a:pos x="48" y="107"/>
                              </a:cxn>
                              <a:cxn ang="0">
                                <a:pos x="45" y="105"/>
                              </a:cxn>
                              <a:cxn ang="0">
                                <a:pos x="41" y="101"/>
                              </a:cxn>
                              <a:cxn ang="0">
                                <a:pos x="35" y="95"/>
                              </a:cxn>
                              <a:cxn ang="0">
                                <a:pos x="31" y="88"/>
                              </a:cxn>
                              <a:cxn ang="0">
                                <a:pos x="25" y="79"/>
                              </a:cxn>
                              <a:cxn ang="0">
                                <a:pos x="20" y="70"/>
                              </a:cxn>
                              <a:cxn ang="0">
                                <a:pos x="14" y="58"/>
                              </a:cxn>
                              <a:cxn ang="0">
                                <a:pos x="10" y="48"/>
                              </a:cxn>
                              <a:cxn ang="0">
                                <a:pos x="6" y="38"/>
                              </a:cxn>
                              <a:cxn ang="0">
                                <a:pos x="3" y="28"/>
                              </a:cxn>
                              <a:cxn ang="0">
                                <a:pos x="1" y="20"/>
                              </a:cxn>
                              <a:cxn ang="0">
                                <a:pos x="0" y="12"/>
                              </a:cxn>
                              <a:cxn ang="0">
                                <a:pos x="0" y="7"/>
                              </a:cxn>
                              <a:cxn ang="0">
                                <a:pos x="1" y="2"/>
                              </a:cxn>
                              <a:cxn ang="0">
                                <a:pos x="2" y="0"/>
                              </a:cxn>
                              <a:cxn ang="0">
                                <a:pos x="5" y="0"/>
                              </a:cxn>
                              <a:cxn ang="0">
                                <a:pos x="8" y="2"/>
                              </a:cxn>
                              <a:cxn ang="0">
                                <a:pos x="13" y="6"/>
                              </a:cxn>
                              <a:cxn ang="0">
                                <a:pos x="18" y="11"/>
                              </a:cxn>
                              <a:cxn ang="0">
                                <a:pos x="23" y="19"/>
                              </a:cxn>
                              <a:cxn ang="0">
                                <a:pos x="28" y="27"/>
                              </a:cxn>
                              <a:cxn ang="0">
                                <a:pos x="34" y="37"/>
                              </a:cxn>
                              <a:cxn ang="0">
                                <a:pos x="38" y="47"/>
                              </a:cxn>
                              <a:cxn ang="0">
                                <a:pos x="38" y="47"/>
                              </a:cxn>
                            </a:cxnLst>
                            <a:rect l="0" t="0" r="r" b="b"/>
                            <a:pathLst>
                              <a:path w="54" h="107">
                                <a:moveTo>
                                  <a:pt x="38" y="47"/>
                                </a:moveTo>
                                <a:lnTo>
                                  <a:pt x="38" y="47"/>
                                </a:lnTo>
                                <a:lnTo>
                                  <a:pt x="44" y="58"/>
                                </a:lnTo>
                                <a:lnTo>
                                  <a:pt x="47" y="69"/>
                                </a:lnTo>
                                <a:lnTo>
                                  <a:pt x="51" y="78"/>
                                </a:lnTo>
                                <a:lnTo>
                                  <a:pt x="53" y="87"/>
                                </a:lnTo>
                                <a:lnTo>
                                  <a:pt x="54" y="95"/>
                                </a:lnTo>
                                <a:lnTo>
                                  <a:pt x="54" y="100"/>
                                </a:lnTo>
                                <a:lnTo>
                                  <a:pt x="54" y="105"/>
                                </a:lnTo>
                                <a:lnTo>
                                  <a:pt x="52" y="107"/>
                                </a:lnTo>
                                <a:lnTo>
                                  <a:pt x="48" y="107"/>
                                </a:lnTo>
                                <a:lnTo>
                                  <a:pt x="45" y="105"/>
                                </a:lnTo>
                                <a:lnTo>
                                  <a:pt x="41" y="101"/>
                                </a:lnTo>
                                <a:lnTo>
                                  <a:pt x="35" y="95"/>
                                </a:lnTo>
                                <a:lnTo>
                                  <a:pt x="31" y="88"/>
                                </a:lnTo>
                                <a:lnTo>
                                  <a:pt x="25" y="79"/>
                                </a:lnTo>
                                <a:lnTo>
                                  <a:pt x="20" y="70"/>
                                </a:lnTo>
                                <a:lnTo>
                                  <a:pt x="14" y="58"/>
                                </a:lnTo>
                                <a:lnTo>
                                  <a:pt x="10" y="48"/>
                                </a:lnTo>
                                <a:lnTo>
                                  <a:pt x="6" y="38"/>
                                </a:lnTo>
                                <a:lnTo>
                                  <a:pt x="3" y="28"/>
                                </a:lnTo>
                                <a:lnTo>
                                  <a:pt x="1" y="20"/>
                                </a:lnTo>
                                <a:lnTo>
                                  <a:pt x="0" y="12"/>
                                </a:lnTo>
                                <a:lnTo>
                                  <a:pt x="0" y="7"/>
                                </a:lnTo>
                                <a:lnTo>
                                  <a:pt x="1" y="2"/>
                                </a:lnTo>
                                <a:lnTo>
                                  <a:pt x="2" y="0"/>
                                </a:lnTo>
                                <a:lnTo>
                                  <a:pt x="5" y="0"/>
                                </a:lnTo>
                                <a:lnTo>
                                  <a:pt x="8" y="2"/>
                                </a:lnTo>
                                <a:lnTo>
                                  <a:pt x="13" y="6"/>
                                </a:lnTo>
                                <a:lnTo>
                                  <a:pt x="18" y="11"/>
                                </a:lnTo>
                                <a:lnTo>
                                  <a:pt x="23" y="19"/>
                                </a:lnTo>
                                <a:lnTo>
                                  <a:pt x="28" y="27"/>
                                </a:lnTo>
                                <a:lnTo>
                                  <a:pt x="34" y="37"/>
                                </a:lnTo>
                                <a:lnTo>
                                  <a:pt x="38" y="47"/>
                                </a:lnTo>
                                <a:lnTo>
                                  <a:pt x="38" y="47"/>
                                </a:lnTo>
                                <a:close/>
                              </a:path>
                            </a:pathLst>
                          </a:custGeom>
                          <a:gradFill rotWithShape="0">
                            <a:gsLst>
                              <a:gs pos="0">
                                <a:srgbClr val="FFFF00"/>
                              </a:gs>
                              <a:gs pos="50000">
                                <a:srgbClr val="FFFF99"/>
                              </a:gs>
                              <a:gs pos="100000">
                                <a:srgbClr val="FFFF00"/>
                              </a:gs>
                            </a:gsLst>
                            <a:lin ang="10800000" scaled="1"/>
                          </a:gradFill>
                          <a:ln w="3240">
                            <a:solidFill>
                              <a:srgbClr val="FAC01C"/>
                            </a:solidFill>
                            <a:round/>
                            <a:headEnd/>
                            <a:tailEnd/>
                          </a:ln>
                          <a:effectLst/>
                        </p:spPr>
                        <p:txBody>
                          <a:bodyPr wrap="none" anchor="ctr"/>
                          <a:lstStyle/>
                          <a:p>
                            <a:pPr>
                              <a:defRPr/>
                            </a:pPr>
                            <a:endParaRPr lang="es-ES">
                              <a:ea typeface="+mn-ea"/>
                            </a:endParaRPr>
                          </a:p>
                        </p:txBody>
                      </p:sp>
                    </p:grpSp>
                  </p:grpSp>
                  <p:grpSp>
                    <p:nvGrpSpPr>
                      <p:cNvPr id="2135" name="Group 473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27" y="212"/>
                        <a:ext cx="5" cy="10"/>
                        <a:chOff x="227" y="212"/>
                        <a:chExt cx="5" cy="10"/>
                      </a:xfrm>
                    </p:grpSpPr>
                    <p:sp>
                      <p:nvSpPr>
                        <p:cNvPr id="1498" name="Freeform 47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flipH="1">
                          <a:off x="230" y="212"/>
                          <a:ext cx="1" cy="1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3"/>
                            </a:cxn>
                            <a:cxn ang="0">
                              <a:pos x="17" y="0"/>
                            </a:cxn>
                            <a:cxn ang="0">
                              <a:pos x="59" y="366"/>
                            </a:cxn>
                            <a:cxn ang="0">
                              <a:pos x="43" y="366"/>
                            </a:cxn>
                            <a:cxn ang="0">
                              <a:pos x="0" y="3"/>
                            </a:cxn>
                            <a:cxn ang="0">
                              <a:pos x="0" y="3"/>
                            </a:cxn>
                          </a:cxnLst>
                          <a:rect l="0" t="0" r="r" b="b"/>
                          <a:pathLst>
                            <a:path w="59" h="366">
                              <a:moveTo>
                                <a:pt x="0" y="3"/>
                              </a:moveTo>
                              <a:lnTo>
                                <a:pt x="17" y="0"/>
                              </a:lnTo>
                              <a:lnTo>
                                <a:pt x="59" y="366"/>
                              </a:lnTo>
                              <a:lnTo>
                                <a:pt x="43" y="366"/>
                              </a:lnTo>
                              <a:lnTo>
                                <a:pt x="0" y="3"/>
                              </a:lnTo>
                              <a:lnTo>
                                <a:pt x="0" y="3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499" name="Freeform 47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21060000" flipH="1">
                          <a:off x="231" y="216"/>
                          <a:ext cx="1" cy="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0" y="62"/>
                            </a:cxn>
                            <a:cxn ang="0">
                              <a:pos x="32" y="132"/>
                            </a:cxn>
                          </a:cxnLst>
                          <a:rect l="0" t="0" r="r" b="b"/>
                          <a:pathLst>
                            <a:path w="32" h="132">
                              <a:moveTo>
                                <a:pt x="0" y="0"/>
                              </a:moveTo>
                              <a:lnTo>
                                <a:pt x="0" y="62"/>
                              </a:lnTo>
                              <a:lnTo>
                                <a:pt x="32" y="132"/>
                              </a:lnTo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500" name="Freeform 476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21060000" flipH="1">
                          <a:off x="231" y="216"/>
                          <a:ext cx="1" cy="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0" y="43"/>
                            </a:cxn>
                            <a:cxn ang="0">
                              <a:pos x="25" y="74"/>
                            </a:cxn>
                          </a:cxnLst>
                          <a:rect l="0" t="0" r="r" b="b"/>
                          <a:pathLst>
                            <a:path w="25" h="74">
                              <a:moveTo>
                                <a:pt x="0" y="0"/>
                              </a:moveTo>
                              <a:lnTo>
                                <a:pt x="0" y="43"/>
                              </a:lnTo>
                              <a:lnTo>
                                <a:pt x="25" y="74"/>
                              </a:lnTo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501" name="Freeform 47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21060000" flipH="1">
                          <a:off x="231" y="212"/>
                          <a:ext cx="2" cy="2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392" y="26"/>
                            </a:cxn>
                            <a:cxn ang="0">
                              <a:pos x="353" y="10"/>
                            </a:cxn>
                            <a:cxn ang="0">
                              <a:pos x="303" y="0"/>
                            </a:cxn>
                            <a:cxn ang="0">
                              <a:pos x="250" y="3"/>
                            </a:cxn>
                            <a:cxn ang="0">
                              <a:pos x="218" y="32"/>
                            </a:cxn>
                            <a:cxn ang="0">
                              <a:pos x="171" y="66"/>
                            </a:cxn>
                            <a:cxn ang="0">
                              <a:pos x="127" y="92"/>
                            </a:cxn>
                            <a:cxn ang="0">
                              <a:pos x="89" y="102"/>
                            </a:cxn>
                            <a:cxn ang="0">
                              <a:pos x="53" y="94"/>
                            </a:cxn>
                            <a:cxn ang="0">
                              <a:pos x="22" y="84"/>
                            </a:cxn>
                            <a:cxn ang="0">
                              <a:pos x="8" y="80"/>
                            </a:cxn>
                            <a:cxn ang="0">
                              <a:pos x="2" y="62"/>
                            </a:cxn>
                            <a:cxn ang="0">
                              <a:pos x="0" y="80"/>
                            </a:cxn>
                            <a:cxn ang="0">
                              <a:pos x="5" y="113"/>
                            </a:cxn>
                            <a:cxn ang="0">
                              <a:pos x="22" y="150"/>
                            </a:cxn>
                            <a:cxn ang="0">
                              <a:pos x="58" y="174"/>
                            </a:cxn>
                            <a:cxn ang="0">
                              <a:pos x="89" y="180"/>
                            </a:cxn>
                            <a:cxn ang="0">
                              <a:pos x="121" y="180"/>
                            </a:cxn>
                            <a:cxn ang="0">
                              <a:pos x="158" y="180"/>
                            </a:cxn>
                            <a:cxn ang="0">
                              <a:pos x="202" y="160"/>
                            </a:cxn>
                            <a:cxn ang="0">
                              <a:pos x="240" y="139"/>
                            </a:cxn>
                            <a:cxn ang="0">
                              <a:pos x="262" y="113"/>
                            </a:cxn>
                            <a:cxn ang="0">
                              <a:pos x="282" y="86"/>
                            </a:cxn>
                            <a:cxn ang="0">
                              <a:pos x="316" y="75"/>
                            </a:cxn>
                            <a:cxn ang="0">
                              <a:pos x="357" y="75"/>
                            </a:cxn>
                            <a:cxn ang="0">
                              <a:pos x="383" y="84"/>
                            </a:cxn>
                            <a:cxn ang="0">
                              <a:pos x="406" y="92"/>
                            </a:cxn>
                            <a:cxn ang="0">
                              <a:pos x="392" y="26"/>
                            </a:cxn>
                            <a:cxn ang="0">
                              <a:pos x="392" y="26"/>
                            </a:cxn>
                          </a:cxnLst>
                          <a:rect l="0" t="0" r="r" b="b"/>
                          <a:pathLst>
                            <a:path w="406" h="180">
                              <a:moveTo>
                                <a:pt x="392" y="26"/>
                              </a:moveTo>
                              <a:lnTo>
                                <a:pt x="353" y="10"/>
                              </a:lnTo>
                              <a:lnTo>
                                <a:pt x="303" y="0"/>
                              </a:lnTo>
                              <a:lnTo>
                                <a:pt x="250" y="3"/>
                              </a:lnTo>
                              <a:lnTo>
                                <a:pt x="218" y="32"/>
                              </a:lnTo>
                              <a:lnTo>
                                <a:pt x="171" y="66"/>
                              </a:lnTo>
                              <a:lnTo>
                                <a:pt x="127" y="92"/>
                              </a:lnTo>
                              <a:lnTo>
                                <a:pt x="89" y="102"/>
                              </a:lnTo>
                              <a:lnTo>
                                <a:pt x="53" y="94"/>
                              </a:lnTo>
                              <a:lnTo>
                                <a:pt x="22" y="84"/>
                              </a:lnTo>
                              <a:lnTo>
                                <a:pt x="8" y="80"/>
                              </a:lnTo>
                              <a:lnTo>
                                <a:pt x="2" y="62"/>
                              </a:lnTo>
                              <a:lnTo>
                                <a:pt x="0" y="80"/>
                              </a:lnTo>
                              <a:lnTo>
                                <a:pt x="5" y="113"/>
                              </a:lnTo>
                              <a:lnTo>
                                <a:pt x="22" y="150"/>
                              </a:lnTo>
                              <a:lnTo>
                                <a:pt x="58" y="174"/>
                              </a:lnTo>
                              <a:lnTo>
                                <a:pt x="89" y="180"/>
                              </a:lnTo>
                              <a:lnTo>
                                <a:pt x="121" y="180"/>
                              </a:lnTo>
                              <a:lnTo>
                                <a:pt x="158" y="180"/>
                              </a:lnTo>
                              <a:lnTo>
                                <a:pt x="202" y="160"/>
                              </a:lnTo>
                              <a:lnTo>
                                <a:pt x="240" y="139"/>
                              </a:lnTo>
                              <a:lnTo>
                                <a:pt x="262" y="113"/>
                              </a:lnTo>
                              <a:lnTo>
                                <a:pt x="282" y="86"/>
                              </a:lnTo>
                              <a:lnTo>
                                <a:pt x="316" y="75"/>
                              </a:lnTo>
                              <a:lnTo>
                                <a:pt x="357" y="75"/>
                              </a:lnTo>
                              <a:lnTo>
                                <a:pt x="383" y="84"/>
                              </a:lnTo>
                              <a:lnTo>
                                <a:pt x="406" y="92"/>
                              </a:lnTo>
                              <a:lnTo>
                                <a:pt x="392" y="26"/>
                              </a:lnTo>
                              <a:lnTo>
                                <a:pt x="392" y="26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502" name="Freeform 478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21060000" flipH="1">
                          <a:off x="229" y="213"/>
                          <a:ext cx="2" cy="2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22"/>
                            </a:cxn>
                            <a:cxn ang="0">
                              <a:pos x="9" y="0"/>
                            </a:cxn>
                            <a:cxn ang="0">
                              <a:pos x="400" y="168"/>
                            </a:cxn>
                            <a:cxn ang="0">
                              <a:pos x="392" y="189"/>
                            </a:cxn>
                            <a:cxn ang="0">
                              <a:pos x="0" y="22"/>
                            </a:cxn>
                            <a:cxn ang="0">
                              <a:pos x="0" y="22"/>
                            </a:cxn>
                          </a:cxnLst>
                          <a:rect l="0" t="0" r="r" b="b"/>
                          <a:pathLst>
                            <a:path w="400" h="189">
                              <a:moveTo>
                                <a:pt x="0" y="22"/>
                              </a:moveTo>
                              <a:lnTo>
                                <a:pt x="9" y="0"/>
                              </a:lnTo>
                              <a:lnTo>
                                <a:pt x="400" y="168"/>
                              </a:lnTo>
                              <a:lnTo>
                                <a:pt x="392" y="189"/>
                              </a:lnTo>
                              <a:lnTo>
                                <a:pt x="0" y="22"/>
                              </a:lnTo>
                              <a:lnTo>
                                <a:pt x="0" y="22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503" name="Freeform 479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21060000" flipH="1">
                          <a:off x="231" y="212"/>
                          <a:ext cx="1" cy="4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192" y="0"/>
                            </a:cxn>
                            <a:cxn ang="0">
                              <a:pos x="212" y="8"/>
                            </a:cxn>
                            <a:cxn ang="0">
                              <a:pos x="25" y="385"/>
                            </a:cxn>
                            <a:cxn ang="0">
                              <a:pos x="0" y="375"/>
                            </a:cxn>
                            <a:cxn ang="0">
                              <a:pos x="192" y="0"/>
                            </a:cxn>
                            <a:cxn ang="0">
                              <a:pos x="192" y="0"/>
                            </a:cxn>
                          </a:cxnLst>
                          <a:rect l="0" t="0" r="r" b="b"/>
                          <a:pathLst>
                            <a:path w="212" h="385">
                              <a:moveTo>
                                <a:pt x="192" y="0"/>
                              </a:moveTo>
                              <a:lnTo>
                                <a:pt x="212" y="8"/>
                              </a:lnTo>
                              <a:lnTo>
                                <a:pt x="25" y="385"/>
                              </a:lnTo>
                              <a:lnTo>
                                <a:pt x="0" y="375"/>
                              </a:lnTo>
                              <a:lnTo>
                                <a:pt x="192" y="0"/>
                              </a:lnTo>
                              <a:lnTo>
                                <a:pt x="192" y="0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504" name="Freeform 480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21060000" flipH="1">
                          <a:off x="231" y="212"/>
                          <a:ext cx="1" cy="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120" y="60"/>
                            </a:cxn>
                            <a:cxn ang="0">
                              <a:pos x="120" y="60"/>
                            </a:cxn>
                            <a:cxn ang="0">
                              <a:pos x="119" y="72"/>
                            </a:cxn>
                            <a:cxn ang="0">
                              <a:pos x="114" y="82"/>
                            </a:cxn>
                            <a:cxn ang="0">
                              <a:pos x="110" y="93"/>
                            </a:cxn>
                            <a:cxn ang="0">
                              <a:pos x="102" y="102"/>
                            </a:cxn>
                            <a:cxn ang="0">
                              <a:pos x="93" y="110"/>
                            </a:cxn>
                            <a:cxn ang="0">
                              <a:pos x="82" y="114"/>
                            </a:cxn>
                            <a:cxn ang="0">
                              <a:pos x="72" y="118"/>
                            </a:cxn>
                            <a:cxn ang="0">
                              <a:pos x="60" y="120"/>
                            </a:cxn>
                            <a:cxn ang="0">
                              <a:pos x="48" y="118"/>
                            </a:cxn>
                            <a:cxn ang="0">
                              <a:pos x="38" y="114"/>
                            </a:cxn>
                            <a:cxn ang="0">
                              <a:pos x="27" y="110"/>
                            </a:cxn>
                            <a:cxn ang="0">
                              <a:pos x="18" y="102"/>
                            </a:cxn>
                            <a:cxn ang="0">
                              <a:pos x="10" y="93"/>
                            </a:cxn>
                            <a:cxn ang="0">
                              <a:pos x="5" y="82"/>
                            </a:cxn>
                            <a:cxn ang="0">
                              <a:pos x="1" y="72"/>
                            </a:cxn>
                            <a:cxn ang="0">
                              <a:pos x="0" y="60"/>
                            </a:cxn>
                            <a:cxn ang="0">
                              <a:pos x="1" y="47"/>
                            </a:cxn>
                            <a:cxn ang="0">
                              <a:pos x="5" y="37"/>
                            </a:cxn>
                            <a:cxn ang="0">
                              <a:pos x="10" y="26"/>
                            </a:cxn>
                            <a:cxn ang="0">
                              <a:pos x="18" y="17"/>
                            </a:cxn>
                            <a:cxn ang="0">
                              <a:pos x="27" y="10"/>
                            </a:cxn>
                            <a:cxn ang="0">
                              <a:pos x="38" y="5"/>
                            </a:cxn>
                            <a:cxn ang="0">
                              <a:pos x="48" y="1"/>
                            </a:cxn>
                            <a:cxn ang="0">
                              <a:pos x="60" y="0"/>
                            </a:cxn>
                            <a:cxn ang="0">
                              <a:pos x="72" y="1"/>
                            </a:cxn>
                            <a:cxn ang="0">
                              <a:pos x="82" y="5"/>
                            </a:cxn>
                            <a:cxn ang="0">
                              <a:pos x="93" y="10"/>
                            </a:cxn>
                            <a:cxn ang="0">
                              <a:pos x="102" y="17"/>
                            </a:cxn>
                            <a:cxn ang="0">
                              <a:pos x="110" y="26"/>
                            </a:cxn>
                            <a:cxn ang="0">
                              <a:pos x="114" y="37"/>
                            </a:cxn>
                            <a:cxn ang="0">
                              <a:pos x="119" y="47"/>
                            </a:cxn>
                            <a:cxn ang="0">
                              <a:pos x="120" y="60"/>
                            </a:cxn>
                            <a:cxn ang="0">
                              <a:pos x="120" y="60"/>
                            </a:cxn>
                          </a:cxnLst>
                          <a:rect l="0" t="0" r="r" b="b"/>
                          <a:pathLst>
                            <a:path w="120" h="120">
                              <a:moveTo>
                                <a:pt x="120" y="60"/>
                              </a:moveTo>
                              <a:lnTo>
                                <a:pt x="120" y="60"/>
                              </a:lnTo>
                              <a:lnTo>
                                <a:pt x="119" y="72"/>
                              </a:lnTo>
                              <a:lnTo>
                                <a:pt x="114" y="82"/>
                              </a:lnTo>
                              <a:lnTo>
                                <a:pt x="110" y="93"/>
                              </a:lnTo>
                              <a:lnTo>
                                <a:pt x="102" y="102"/>
                              </a:lnTo>
                              <a:lnTo>
                                <a:pt x="93" y="110"/>
                              </a:lnTo>
                              <a:lnTo>
                                <a:pt x="82" y="114"/>
                              </a:lnTo>
                              <a:lnTo>
                                <a:pt x="72" y="118"/>
                              </a:lnTo>
                              <a:lnTo>
                                <a:pt x="60" y="120"/>
                              </a:lnTo>
                              <a:lnTo>
                                <a:pt x="48" y="118"/>
                              </a:lnTo>
                              <a:lnTo>
                                <a:pt x="38" y="114"/>
                              </a:lnTo>
                              <a:lnTo>
                                <a:pt x="27" y="110"/>
                              </a:lnTo>
                              <a:lnTo>
                                <a:pt x="18" y="102"/>
                              </a:lnTo>
                              <a:lnTo>
                                <a:pt x="10" y="93"/>
                              </a:lnTo>
                              <a:lnTo>
                                <a:pt x="5" y="82"/>
                              </a:lnTo>
                              <a:lnTo>
                                <a:pt x="1" y="72"/>
                              </a:lnTo>
                              <a:lnTo>
                                <a:pt x="0" y="60"/>
                              </a:lnTo>
                              <a:lnTo>
                                <a:pt x="1" y="47"/>
                              </a:lnTo>
                              <a:lnTo>
                                <a:pt x="5" y="37"/>
                              </a:lnTo>
                              <a:lnTo>
                                <a:pt x="10" y="26"/>
                              </a:lnTo>
                              <a:lnTo>
                                <a:pt x="18" y="17"/>
                              </a:lnTo>
                              <a:lnTo>
                                <a:pt x="27" y="10"/>
                              </a:lnTo>
                              <a:lnTo>
                                <a:pt x="38" y="5"/>
                              </a:lnTo>
                              <a:lnTo>
                                <a:pt x="48" y="1"/>
                              </a:lnTo>
                              <a:lnTo>
                                <a:pt x="60" y="0"/>
                              </a:lnTo>
                              <a:lnTo>
                                <a:pt x="72" y="1"/>
                              </a:lnTo>
                              <a:lnTo>
                                <a:pt x="82" y="5"/>
                              </a:lnTo>
                              <a:lnTo>
                                <a:pt x="93" y="10"/>
                              </a:lnTo>
                              <a:lnTo>
                                <a:pt x="102" y="17"/>
                              </a:lnTo>
                              <a:lnTo>
                                <a:pt x="110" y="26"/>
                              </a:lnTo>
                              <a:lnTo>
                                <a:pt x="114" y="37"/>
                              </a:lnTo>
                              <a:lnTo>
                                <a:pt x="119" y="47"/>
                              </a:lnTo>
                              <a:lnTo>
                                <a:pt x="120" y="60"/>
                              </a:lnTo>
                              <a:lnTo>
                                <a:pt x="120" y="60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505" name="Freeform 481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flipH="1">
                          <a:off x="228" y="213"/>
                          <a:ext cx="4" cy="3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59" y="6"/>
                            </a:cxn>
                            <a:cxn ang="0">
                              <a:pos x="1" y="40"/>
                            </a:cxn>
                            <a:cxn ang="0">
                              <a:pos x="1" y="40"/>
                            </a:cxn>
                            <a:cxn ang="0">
                              <a:pos x="1" y="40"/>
                            </a:cxn>
                            <a:cxn ang="0">
                              <a:pos x="1" y="40"/>
                            </a:cxn>
                            <a:cxn ang="0">
                              <a:pos x="1" y="39"/>
                            </a:cxn>
                            <a:cxn ang="0">
                              <a:pos x="0" y="37"/>
                            </a:cxn>
                            <a:cxn ang="0">
                              <a:pos x="0" y="37"/>
                            </a:cxn>
                            <a:cxn ang="0">
                              <a:pos x="1" y="36"/>
                            </a:cxn>
                            <a:cxn ang="0">
                              <a:pos x="1" y="36"/>
                            </a:cxn>
                            <a:cxn ang="0">
                              <a:pos x="1" y="35"/>
                            </a:cxn>
                            <a:cxn ang="0">
                              <a:pos x="2" y="35"/>
                            </a:cxn>
                            <a:cxn ang="0">
                              <a:pos x="59" y="0"/>
                            </a:cxn>
                            <a:cxn ang="0">
                              <a:pos x="59" y="6"/>
                            </a:cxn>
                          </a:cxnLst>
                          <a:rect l="0" t="0" r="r" b="b"/>
                          <a:pathLst>
                            <a:path w="59" h="40">
                              <a:moveTo>
                                <a:pt x="59" y="6"/>
                              </a:moveTo>
                              <a:lnTo>
                                <a:pt x="1" y="40"/>
                              </a:lnTo>
                              <a:lnTo>
                                <a:pt x="1" y="40"/>
                              </a:lnTo>
                              <a:lnTo>
                                <a:pt x="1" y="40"/>
                              </a:lnTo>
                              <a:lnTo>
                                <a:pt x="1" y="40"/>
                              </a:lnTo>
                              <a:lnTo>
                                <a:pt x="1" y="39"/>
                              </a:lnTo>
                              <a:lnTo>
                                <a:pt x="0" y="37"/>
                              </a:lnTo>
                              <a:lnTo>
                                <a:pt x="0" y="37"/>
                              </a:lnTo>
                              <a:lnTo>
                                <a:pt x="1" y="36"/>
                              </a:lnTo>
                              <a:lnTo>
                                <a:pt x="1" y="36"/>
                              </a:lnTo>
                              <a:lnTo>
                                <a:pt x="1" y="35"/>
                              </a:lnTo>
                              <a:lnTo>
                                <a:pt x="2" y="35"/>
                              </a:lnTo>
                              <a:lnTo>
                                <a:pt x="59" y="0"/>
                              </a:lnTo>
                              <a:lnTo>
                                <a:pt x="59" y="6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506" name="Freeform 482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21060000" flipH="1">
                          <a:off x="229" y="219"/>
                          <a:ext cx="1" cy="2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74" y="0"/>
                            </a:cxn>
                            <a:cxn ang="0">
                              <a:pos x="277" y="284"/>
                            </a:cxn>
                            <a:cxn ang="0">
                              <a:pos x="0" y="162"/>
                            </a:cxn>
                          </a:cxnLst>
                          <a:rect l="0" t="0" r="r" b="b"/>
                          <a:pathLst>
                            <a:path w="277" h="284">
                              <a:moveTo>
                                <a:pt x="74" y="0"/>
                              </a:moveTo>
                              <a:lnTo>
                                <a:pt x="277" y="284"/>
                              </a:lnTo>
                              <a:lnTo>
                                <a:pt x="0" y="162"/>
                              </a:lnTo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507" name="Freeform 48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21060000" flipH="1">
                          <a:off x="231" y="220"/>
                          <a:ext cx="1" cy="2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60" y="106"/>
                            </a:cxn>
                            <a:cxn ang="0">
                              <a:pos x="165" y="205"/>
                            </a:cxn>
                          </a:cxnLst>
                          <a:rect l="0" t="0" r="r" b="b"/>
                          <a:pathLst>
                            <a:path w="165" h="205">
                              <a:moveTo>
                                <a:pt x="0" y="0"/>
                              </a:moveTo>
                              <a:lnTo>
                                <a:pt x="60" y="106"/>
                              </a:lnTo>
                              <a:lnTo>
                                <a:pt x="165" y="205"/>
                              </a:lnTo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508" name="Freeform 48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21060000" flipH="1">
                          <a:off x="229" y="216"/>
                          <a:ext cx="1" cy="1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0" y="0"/>
                            </a:cxn>
                            <a:cxn ang="0">
                              <a:pos x="0" y="51"/>
                            </a:cxn>
                            <a:cxn ang="0">
                              <a:pos x="14" y="139"/>
                            </a:cxn>
                          </a:cxnLst>
                          <a:rect l="0" t="0" r="r" b="b"/>
                          <a:pathLst>
                            <a:path w="14" h="139">
                              <a:moveTo>
                                <a:pt x="0" y="0"/>
                              </a:moveTo>
                              <a:lnTo>
                                <a:pt x="0" y="51"/>
                              </a:lnTo>
                              <a:lnTo>
                                <a:pt x="14" y="139"/>
                              </a:lnTo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  <p:sp>
                      <p:nvSpPr>
                        <p:cNvPr id="1509" name="Freeform 48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flipH="1">
                          <a:off x="227" y="214"/>
                          <a:ext cx="6" cy="9"/>
                        </a:xfrm>
                        <a:custGeom>
                          <a:avLst/>
                          <a:gdLst/>
                          <a:ahLst/>
                          <a:cxnLst>
                            <a:cxn ang="0">
                              <a:pos x="2" y="26"/>
                            </a:cxn>
                            <a:cxn ang="0">
                              <a:pos x="51" y="0"/>
                            </a:cxn>
                            <a:cxn ang="0">
                              <a:pos x="46" y="23"/>
                            </a:cxn>
                            <a:cxn ang="0">
                              <a:pos x="46" y="45"/>
                            </a:cxn>
                            <a:cxn ang="0">
                              <a:pos x="48" y="72"/>
                            </a:cxn>
                            <a:cxn ang="0">
                              <a:pos x="57" y="102"/>
                            </a:cxn>
                            <a:cxn ang="0">
                              <a:pos x="76" y="119"/>
                            </a:cxn>
                            <a:cxn ang="0">
                              <a:pos x="43" y="108"/>
                            </a:cxn>
                            <a:cxn ang="0">
                              <a:pos x="36" y="99"/>
                            </a:cxn>
                            <a:cxn ang="0">
                              <a:pos x="32" y="91"/>
                            </a:cxn>
                            <a:cxn ang="0">
                              <a:pos x="27" y="88"/>
                            </a:cxn>
                            <a:cxn ang="0">
                              <a:pos x="21" y="89"/>
                            </a:cxn>
                            <a:cxn ang="0">
                              <a:pos x="17" y="93"/>
                            </a:cxn>
                            <a:cxn ang="0">
                              <a:pos x="14" y="98"/>
                            </a:cxn>
                            <a:cxn ang="0">
                              <a:pos x="12" y="105"/>
                            </a:cxn>
                            <a:cxn ang="0">
                              <a:pos x="11" y="111"/>
                            </a:cxn>
                            <a:cxn ang="0">
                              <a:pos x="11" y="117"/>
                            </a:cxn>
                            <a:cxn ang="0">
                              <a:pos x="8" y="108"/>
                            </a:cxn>
                            <a:cxn ang="0">
                              <a:pos x="6" y="101"/>
                            </a:cxn>
                            <a:cxn ang="0">
                              <a:pos x="3" y="86"/>
                            </a:cxn>
                            <a:cxn ang="0">
                              <a:pos x="1" y="73"/>
                            </a:cxn>
                            <a:cxn ang="0">
                              <a:pos x="0" y="63"/>
                            </a:cxn>
                            <a:cxn ang="0">
                              <a:pos x="0" y="44"/>
                            </a:cxn>
                            <a:cxn ang="0">
                              <a:pos x="2" y="26"/>
                            </a:cxn>
                            <a:cxn ang="0">
                              <a:pos x="2" y="26"/>
                            </a:cxn>
                          </a:cxnLst>
                          <a:rect l="0" t="0" r="r" b="b"/>
                          <a:pathLst>
                            <a:path w="76" h="119">
                              <a:moveTo>
                                <a:pt x="2" y="26"/>
                              </a:moveTo>
                              <a:lnTo>
                                <a:pt x="51" y="0"/>
                              </a:lnTo>
                              <a:lnTo>
                                <a:pt x="46" y="23"/>
                              </a:lnTo>
                              <a:lnTo>
                                <a:pt x="46" y="45"/>
                              </a:lnTo>
                              <a:lnTo>
                                <a:pt x="48" y="72"/>
                              </a:lnTo>
                              <a:cubicBezTo>
                                <a:pt x="50" y="81"/>
                                <a:pt x="52" y="94"/>
                                <a:pt x="57" y="102"/>
                              </a:cubicBezTo>
                              <a:lnTo>
                                <a:pt x="76" y="119"/>
                              </a:lnTo>
                              <a:lnTo>
                                <a:pt x="43" y="108"/>
                              </a:lnTo>
                              <a:lnTo>
                                <a:pt x="36" y="99"/>
                              </a:lnTo>
                              <a:lnTo>
                                <a:pt x="32" y="91"/>
                              </a:lnTo>
                              <a:lnTo>
                                <a:pt x="27" y="88"/>
                              </a:lnTo>
                              <a:lnTo>
                                <a:pt x="21" y="89"/>
                              </a:lnTo>
                              <a:lnTo>
                                <a:pt x="17" y="93"/>
                              </a:lnTo>
                              <a:lnTo>
                                <a:pt x="14" y="98"/>
                              </a:lnTo>
                              <a:lnTo>
                                <a:pt x="12" y="105"/>
                              </a:lnTo>
                              <a:lnTo>
                                <a:pt x="11" y="111"/>
                              </a:lnTo>
                              <a:lnTo>
                                <a:pt x="11" y="117"/>
                              </a:lnTo>
                              <a:lnTo>
                                <a:pt x="8" y="108"/>
                              </a:lnTo>
                              <a:lnTo>
                                <a:pt x="6" y="101"/>
                              </a:lnTo>
                              <a:lnTo>
                                <a:pt x="3" y="86"/>
                              </a:lnTo>
                              <a:lnTo>
                                <a:pt x="1" y="73"/>
                              </a:lnTo>
                              <a:lnTo>
                                <a:pt x="0" y="63"/>
                              </a:lnTo>
                              <a:lnTo>
                                <a:pt x="0" y="44"/>
                              </a:lnTo>
                              <a:lnTo>
                                <a:pt x="2" y="26"/>
                              </a:lnTo>
                              <a:lnTo>
                                <a:pt x="2" y="26"/>
                              </a:lnTo>
                              <a:close/>
                            </a:path>
                          </a:pathLst>
                        </a:custGeom>
                        <a:gradFill rotWithShape="0">
                          <a:gsLst>
                            <a:gs pos="0">
                              <a:srgbClr val="FFFF00"/>
                            </a:gs>
                            <a:gs pos="50000">
                              <a:srgbClr val="FFFF99"/>
                            </a:gs>
                            <a:gs pos="100000">
                              <a:srgbClr val="FFFF00"/>
                            </a:gs>
                          </a:gsLst>
                          <a:lin ang="10800000" scaled="1"/>
                        </a:gradFill>
                        <a:ln w="3240">
                          <a:solidFill>
                            <a:srgbClr val="FAC01C"/>
                          </a:solidFill>
                          <a:round/>
                          <a:headEnd/>
                          <a:tailEnd/>
                        </a:ln>
                        <a:effectLst/>
                      </p:spPr>
                      <p:txBody>
                        <a:bodyPr wrap="none" anchor="ctr"/>
                        <a:lstStyle/>
                        <a:p>
                          <a:pPr>
                            <a:defRPr/>
                          </a:pPr>
                          <a:endParaRPr lang="es-ES">
                            <a:ea typeface="+mn-ea"/>
                          </a:endParaRPr>
                        </a:p>
                      </p:txBody>
                    </p:sp>
                  </p:grpSp>
                </p:grpSp>
              </p:grpSp>
            </p:grpSp>
            <p:grpSp>
              <p:nvGrpSpPr>
                <p:cNvPr id="2086" name="Group 486"/>
                <p:cNvGrpSpPr>
                  <a:grpSpLocks/>
                </p:cNvGrpSpPr>
                <p:nvPr/>
              </p:nvGrpSpPr>
              <p:grpSpPr bwMode="auto">
                <a:xfrm>
                  <a:off x="206" y="329"/>
                  <a:ext cx="27" cy="12"/>
                  <a:chOff x="206" y="329"/>
                  <a:chExt cx="27" cy="12"/>
                </a:xfrm>
              </p:grpSpPr>
              <p:sp>
                <p:nvSpPr>
                  <p:cNvPr id="1511" name="Freeform 487"/>
                  <p:cNvSpPr>
                    <a:spLocks noChangeArrowheads="1"/>
                  </p:cNvSpPr>
                  <p:nvPr/>
                </p:nvSpPr>
                <p:spPr bwMode="auto">
                  <a:xfrm>
                    <a:off x="206" y="330"/>
                    <a:ext cx="26" cy="10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6" y="381"/>
                      </a:cxn>
                      <a:cxn ang="0">
                        <a:pos x="573" y="381"/>
                      </a:cxn>
                      <a:cxn ang="0">
                        <a:pos x="570" y="0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573" h="381">
                        <a:moveTo>
                          <a:pt x="0" y="0"/>
                        </a:moveTo>
                        <a:lnTo>
                          <a:pt x="6" y="381"/>
                        </a:lnTo>
                        <a:lnTo>
                          <a:pt x="573" y="381"/>
                        </a:lnTo>
                        <a:lnTo>
                          <a:pt x="570" y="0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C6BC62"/>
                      </a:gs>
                      <a:gs pos="50000">
                        <a:srgbClr val="E3E808"/>
                      </a:gs>
                      <a:gs pos="100000">
                        <a:srgbClr val="C6BC62"/>
                      </a:gs>
                    </a:gsLst>
                    <a:lin ang="10800000" scaled="1"/>
                  </a:gradFill>
                  <a:ln w="3240">
                    <a:solidFill>
                      <a:srgbClr val="9966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grpSp>
                <p:nvGrpSpPr>
                  <p:cNvPr id="2101" name="Group 488"/>
                  <p:cNvGrpSpPr>
                    <a:grpSpLocks/>
                  </p:cNvGrpSpPr>
                  <p:nvPr/>
                </p:nvGrpSpPr>
                <p:grpSpPr bwMode="auto">
                  <a:xfrm>
                    <a:off x="206" y="329"/>
                    <a:ext cx="27" cy="6"/>
                    <a:chOff x="206" y="329"/>
                    <a:chExt cx="27" cy="6"/>
                  </a:xfrm>
                </p:grpSpPr>
                <p:sp>
                  <p:nvSpPr>
                    <p:cNvPr id="1513" name="Freeform 48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6" y="329"/>
                      <a:ext cx="28" cy="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5"/>
                        </a:cxn>
                        <a:cxn ang="0">
                          <a:pos x="0" y="57"/>
                        </a:cxn>
                        <a:cxn ang="0">
                          <a:pos x="15" y="75"/>
                        </a:cxn>
                        <a:cxn ang="0">
                          <a:pos x="593" y="74"/>
                        </a:cxn>
                        <a:cxn ang="0">
                          <a:pos x="609" y="60"/>
                        </a:cxn>
                        <a:cxn ang="0">
                          <a:pos x="612" y="15"/>
                        </a:cxn>
                        <a:cxn ang="0">
                          <a:pos x="597" y="0"/>
                        </a:cxn>
                        <a:cxn ang="0">
                          <a:pos x="18" y="0"/>
                        </a:cxn>
                        <a:cxn ang="0">
                          <a:pos x="0" y="15"/>
                        </a:cxn>
                      </a:cxnLst>
                      <a:rect l="0" t="0" r="r" b="b"/>
                      <a:pathLst>
                        <a:path w="612" h="75">
                          <a:moveTo>
                            <a:pt x="0" y="15"/>
                          </a:moveTo>
                          <a:lnTo>
                            <a:pt x="0" y="57"/>
                          </a:lnTo>
                          <a:lnTo>
                            <a:pt x="15" y="75"/>
                          </a:lnTo>
                          <a:lnTo>
                            <a:pt x="593" y="74"/>
                          </a:lnTo>
                          <a:lnTo>
                            <a:pt x="609" y="60"/>
                          </a:lnTo>
                          <a:lnTo>
                            <a:pt x="612" y="15"/>
                          </a:lnTo>
                          <a:lnTo>
                            <a:pt x="597" y="0"/>
                          </a:lnTo>
                          <a:lnTo>
                            <a:pt x="18" y="0"/>
                          </a:lnTo>
                          <a:lnTo>
                            <a:pt x="0" y="1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FFFF00"/>
                        </a:gs>
                        <a:gs pos="50000">
                          <a:srgbClr val="FFFFFF"/>
                        </a:gs>
                        <a:gs pos="100000">
                          <a:srgbClr val="FFFF00"/>
                        </a:gs>
                      </a:gsLst>
                      <a:lin ang="10800000" scaled="1"/>
                    </a:gradFill>
                    <a:ln w="3240">
                      <a:solidFill>
                        <a:srgbClr val="9966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514" name="Freeform 49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6" y="331"/>
                      <a:ext cx="28" cy="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5"/>
                        </a:cxn>
                        <a:cxn ang="0">
                          <a:pos x="0" y="57"/>
                        </a:cxn>
                        <a:cxn ang="0">
                          <a:pos x="15" y="75"/>
                        </a:cxn>
                        <a:cxn ang="0">
                          <a:pos x="593" y="74"/>
                        </a:cxn>
                        <a:cxn ang="0">
                          <a:pos x="609" y="60"/>
                        </a:cxn>
                        <a:cxn ang="0">
                          <a:pos x="612" y="15"/>
                        </a:cxn>
                        <a:cxn ang="0">
                          <a:pos x="597" y="0"/>
                        </a:cxn>
                        <a:cxn ang="0">
                          <a:pos x="18" y="0"/>
                        </a:cxn>
                        <a:cxn ang="0">
                          <a:pos x="0" y="15"/>
                        </a:cxn>
                      </a:cxnLst>
                      <a:rect l="0" t="0" r="r" b="b"/>
                      <a:pathLst>
                        <a:path w="612" h="75">
                          <a:moveTo>
                            <a:pt x="0" y="15"/>
                          </a:moveTo>
                          <a:lnTo>
                            <a:pt x="0" y="57"/>
                          </a:lnTo>
                          <a:lnTo>
                            <a:pt x="15" y="75"/>
                          </a:lnTo>
                          <a:lnTo>
                            <a:pt x="593" y="74"/>
                          </a:lnTo>
                          <a:lnTo>
                            <a:pt x="609" y="60"/>
                          </a:lnTo>
                          <a:lnTo>
                            <a:pt x="612" y="15"/>
                          </a:lnTo>
                          <a:lnTo>
                            <a:pt x="597" y="0"/>
                          </a:lnTo>
                          <a:lnTo>
                            <a:pt x="18" y="0"/>
                          </a:lnTo>
                          <a:lnTo>
                            <a:pt x="0" y="1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FFFF00"/>
                        </a:gs>
                        <a:gs pos="50000">
                          <a:srgbClr val="FFFFFF"/>
                        </a:gs>
                        <a:gs pos="100000">
                          <a:srgbClr val="FFFF00"/>
                        </a:gs>
                      </a:gsLst>
                      <a:lin ang="10800000" scaled="1"/>
                    </a:gradFill>
                    <a:ln w="3240">
                      <a:solidFill>
                        <a:srgbClr val="9966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515" name="Freeform 49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6" y="333"/>
                      <a:ext cx="28" cy="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5"/>
                        </a:cxn>
                        <a:cxn ang="0">
                          <a:pos x="0" y="57"/>
                        </a:cxn>
                        <a:cxn ang="0">
                          <a:pos x="15" y="75"/>
                        </a:cxn>
                        <a:cxn ang="0">
                          <a:pos x="593" y="74"/>
                        </a:cxn>
                        <a:cxn ang="0">
                          <a:pos x="609" y="60"/>
                        </a:cxn>
                        <a:cxn ang="0">
                          <a:pos x="612" y="15"/>
                        </a:cxn>
                        <a:cxn ang="0">
                          <a:pos x="597" y="0"/>
                        </a:cxn>
                        <a:cxn ang="0">
                          <a:pos x="18" y="0"/>
                        </a:cxn>
                        <a:cxn ang="0">
                          <a:pos x="0" y="15"/>
                        </a:cxn>
                      </a:cxnLst>
                      <a:rect l="0" t="0" r="r" b="b"/>
                      <a:pathLst>
                        <a:path w="612" h="75">
                          <a:moveTo>
                            <a:pt x="0" y="15"/>
                          </a:moveTo>
                          <a:lnTo>
                            <a:pt x="0" y="57"/>
                          </a:lnTo>
                          <a:lnTo>
                            <a:pt x="15" y="75"/>
                          </a:lnTo>
                          <a:lnTo>
                            <a:pt x="593" y="74"/>
                          </a:lnTo>
                          <a:lnTo>
                            <a:pt x="609" y="60"/>
                          </a:lnTo>
                          <a:lnTo>
                            <a:pt x="612" y="15"/>
                          </a:lnTo>
                          <a:lnTo>
                            <a:pt x="597" y="0"/>
                          </a:lnTo>
                          <a:lnTo>
                            <a:pt x="18" y="0"/>
                          </a:lnTo>
                          <a:lnTo>
                            <a:pt x="0" y="1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FFFF00"/>
                        </a:gs>
                        <a:gs pos="50000">
                          <a:srgbClr val="FFFFFF"/>
                        </a:gs>
                        <a:gs pos="100000">
                          <a:srgbClr val="FFFF00"/>
                        </a:gs>
                      </a:gsLst>
                      <a:lin ang="10800000" scaled="1"/>
                    </a:gradFill>
                    <a:ln w="3240">
                      <a:solidFill>
                        <a:srgbClr val="9966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</p:grpSp>
              <p:grpSp>
                <p:nvGrpSpPr>
                  <p:cNvPr id="2102" name="Group 492"/>
                  <p:cNvGrpSpPr>
                    <a:grpSpLocks/>
                  </p:cNvGrpSpPr>
                  <p:nvPr/>
                </p:nvGrpSpPr>
                <p:grpSpPr bwMode="auto">
                  <a:xfrm>
                    <a:off x="206" y="336"/>
                    <a:ext cx="27" cy="6"/>
                    <a:chOff x="206" y="336"/>
                    <a:chExt cx="27" cy="6"/>
                  </a:xfrm>
                </p:grpSpPr>
                <p:sp>
                  <p:nvSpPr>
                    <p:cNvPr id="1517" name="Freeform 49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6" y="336"/>
                      <a:ext cx="28" cy="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5"/>
                        </a:cxn>
                        <a:cxn ang="0">
                          <a:pos x="0" y="57"/>
                        </a:cxn>
                        <a:cxn ang="0">
                          <a:pos x="15" y="75"/>
                        </a:cxn>
                        <a:cxn ang="0">
                          <a:pos x="593" y="74"/>
                        </a:cxn>
                        <a:cxn ang="0">
                          <a:pos x="609" y="60"/>
                        </a:cxn>
                        <a:cxn ang="0">
                          <a:pos x="612" y="15"/>
                        </a:cxn>
                        <a:cxn ang="0">
                          <a:pos x="597" y="0"/>
                        </a:cxn>
                        <a:cxn ang="0">
                          <a:pos x="18" y="0"/>
                        </a:cxn>
                        <a:cxn ang="0">
                          <a:pos x="0" y="15"/>
                        </a:cxn>
                      </a:cxnLst>
                      <a:rect l="0" t="0" r="r" b="b"/>
                      <a:pathLst>
                        <a:path w="612" h="75">
                          <a:moveTo>
                            <a:pt x="0" y="15"/>
                          </a:moveTo>
                          <a:lnTo>
                            <a:pt x="0" y="57"/>
                          </a:lnTo>
                          <a:lnTo>
                            <a:pt x="15" y="75"/>
                          </a:lnTo>
                          <a:lnTo>
                            <a:pt x="593" y="74"/>
                          </a:lnTo>
                          <a:lnTo>
                            <a:pt x="609" y="60"/>
                          </a:lnTo>
                          <a:lnTo>
                            <a:pt x="612" y="15"/>
                          </a:lnTo>
                          <a:lnTo>
                            <a:pt x="597" y="0"/>
                          </a:lnTo>
                          <a:lnTo>
                            <a:pt x="18" y="0"/>
                          </a:lnTo>
                          <a:lnTo>
                            <a:pt x="0" y="1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FFFF00"/>
                        </a:gs>
                        <a:gs pos="50000">
                          <a:srgbClr val="FFFFFF"/>
                        </a:gs>
                        <a:gs pos="100000">
                          <a:srgbClr val="FFFF00"/>
                        </a:gs>
                      </a:gsLst>
                      <a:lin ang="10800000" scaled="1"/>
                    </a:gradFill>
                    <a:ln w="3240">
                      <a:solidFill>
                        <a:srgbClr val="9966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518" name="Freeform 49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6" y="338"/>
                      <a:ext cx="28" cy="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5"/>
                        </a:cxn>
                        <a:cxn ang="0">
                          <a:pos x="0" y="57"/>
                        </a:cxn>
                        <a:cxn ang="0">
                          <a:pos x="15" y="75"/>
                        </a:cxn>
                        <a:cxn ang="0">
                          <a:pos x="593" y="74"/>
                        </a:cxn>
                        <a:cxn ang="0">
                          <a:pos x="609" y="60"/>
                        </a:cxn>
                        <a:cxn ang="0">
                          <a:pos x="612" y="15"/>
                        </a:cxn>
                        <a:cxn ang="0">
                          <a:pos x="597" y="0"/>
                        </a:cxn>
                        <a:cxn ang="0">
                          <a:pos x="18" y="0"/>
                        </a:cxn>
                        <a:cxn ang="0">
                          <a:pos x="0" y="15"/>
                        </a:cxn>
                      </a:cxnLst>
                      <a:rect l="0" t="0" r="r" b="b"/>
                      <a:pathLst>
                        <a:path w="612" h="75">
                          <a:moveTo>
                            <a:pt x="0" y="15"/>
                          </a:moveTo>
                          <a:lnTo>
                            <a:pt x="0" y="57"/>
                          </a:lnTo>
                          <a:lnTo>
                            <a:pt x="15" y="75"/>
                          </a:lnTo>
                          <a:lnTo>
                            <a:pt x="593" y="74"/>
                          </a:lnTo>
                          <a:lnTo>
                            <a:pt x="609" y="60"/>
                          </a:lnTo>
                          <a:lnTo>
                            <a:pt x="612" y="15"/>
                          </a:lnTo>
                          <a:lnTo>
                            <a:pt x="597" y="0"/>
                          </a:lnTo>
                          <a:lnTo>
                            <a:pt x="18" y="0"/>
                          </a:lnTo>
                          <a:lnTo>
                            <a:pt x="0" y="1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FFFF00"/>
                        </a:gs>
                        <a:gs pos="50000">
                          <a:srgbClr val="FFFFFF"/>
                        </a:gs>
                        <a:gs pos="100000">
                          <a:srgbClr val="FFFF00"/>
                        </a:gs>
                      </a:gsLst>
                      <a:lin ang="10800000" scaled="1"/>
                    </a:gradFill>
                    <a:ln w="3240">
                      <a:solidFill>
                        <a:srgbClr val="9966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519" name="Freeform 49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6" y="340"/>
                      <a:ext cx="28" cy="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5"/>
                        </a:cxn>
                        <a:cxn ang="0">
                          <a:pos x="0" y="57"/>
                        </a:cxn>
                        <a:cxn ang="0">
                          <a:pos x="15" y="75"/>
                        </a:cxn>
                        <a:cxn ang="0">
                          <a:pos x="593" y="74"/>
                        </a:cxn>
                        <a:cxn ang="0">
                          <a:pos x="609" y="60"/>
                        </a:cxn>
                        <a:cxn ang="0">
                          <a:pos x="612" y="15"/>
                        </a:cxn>
                        <a:cxn ang="0">
                          <a:pos x="597" y="0"/>
                        </a:cxn>
                        <a:cxn ang="0">
                          <a:pos x="18" y="0"/>
                        </a:cxn>
                        <a:cxn ang="0">
                          <a:pos x="0" y="15"/>
                        </a:cxn>
                      </a:cxnLst>
                      <a:rect l="0" t="0" r="r" b="b"/>
                      <a:pathLst>
                        <a:path w="612" h="75">
                          <a:moveTo>
                            <a:pt x="0" y="15"/>
                          </a:moveTo>
                          <a:lnTo>
                            <a:pt x="0" y="57"/>
                          </a:lnTo>
                          <a:lnTo>
                            <a:pt x="15" y="75"/>
                          </a:lnTo>
                          <a:lnTo>
                            <a:pt x="593" y="74"/>
                          </a:lnTo>
                          <a:lnTo>
                            <a:pt x="609" y="60"/>
                          </a:lnTo>
                          <a:lnTo>
                            <a:pt x="612" y="15"/>
                          </a:lnTo>
                          <a:lnTo>
                            <a:pt x="597" y="0"/>
                          </a:lnTo>
                          <a:lnTo>
                            <a:pt x="18" y="0"/>
                          </a:lnTo>
                          <a:lnTo>
                            <a:pt x="0" y="15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rgbClr val="FFFF00"/>
                        </a:gs>
                        <a:gs pos="50000">
                          <a:srgbClr val="FFFFFF"/>
                        </a:gs>
                        <a:gs pos="100000">
                          <a:srgbClr val="FFFF00"/>
                        </a:gs>
                      </a:gsLst>
                      <a:lin ang="10800000" scaled="1"/>
                    </a:gradFill>
                    <a:ln w="3240">
                      <a:solidFill>
                        <a:srgbClr val="9966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</p:grpSp>
            </p:grpSp>
            <p:grpSp>
              <p:nvGrpSpPr>
                <p:cNvPr id="2087" name="Group 496"/>
                <p:cNvGrpSpPr>
                  <a:grpSpLocks/>
                </p:cNvGrpSpPr>
                <p:nvPr/>
              </p:nvGrpSpPr>
              <p:grpSpPr bwMode="auto">
                <a:xfrm>
                  <a:off x="208" y="241"/>
                  <a:ext cx="43" cy="87"/>
                  <a:chOff x="208" y="241"/>
                  <a:chExt cx="43" cy="87"/>
                </a:xfrm>
              </p:grpSpPr>
              <p:sp>
                <p:nvSpPr>
                  <p:cNvPr id="1521" name="Freeform 497"/>
                  <p:cNvSpPr>
                    <a:spLocks noChangeArrowheads="1"/>
                  </p:cNvSpPr>
                  <p:nvPr/>
                </p:nvSpPr>
                <p:spPr bwMode="auto">
                  <a:xfrm>
                    <a:off x="236" y="241"/>
                    <a:ext cx="15" cy="3"/>
                  </a:xfrm>
                  <a:custGeom>
                    <a:avLst/>
                    <a:gdLst/>
                    <a:ahLst/>
                    <a:cxnLst>
                      <a:cxn ang="0">
                        <a:pos x="284" y="1"/>
                      </a:cxn>
                      <a:cxn ang="0">
                        <a:pos x="400" y="25"/>
                      </a:cxn>
                      <a:cxn ang="0">
                        <a:pos x="440" y="69"/>
                      </a:cxn>
                      <a:cxn ang="0">
                        <a:pos x="381" y="34"/>
                      </a:cxn>
                      <a:cxn ang="0">
                        <a:pos x="280" y="21"/>
                      </a:cxn>
                      <a:cxn ang="0">
                        <a:pos x="33" y="54"/>
                      </a:cxn>
                      <a:cxn ang="0">
                        <a:pos x="43" y="69"/>
                      </a:cxn>
                      <a:cxn ang="0">
                        <a:pos x="67" y="76"/>
                      </a:cxn>
                      <a:cxn ang="0">
                        <a:pos x="39" y="82"/>
                      </a:cxn>
                      <a:cxn ang="0">
                        <a:pos x="7" y="54"/>
                      </a:cxn>
                      <a:cxn ang="0">
                        <a:pos x="0" y="37"/>
                      </a:cxn>
                      <a:cxn ang="0">
                        <a:pos x="31" y="34"/>
                      </a:cxn>
                      <a:cxn ang="0">
                        <a:pos x="284" y="1"/>
                      </a:cxn>
                    </a:cxnLst>
                    <a:rect l="0" t="0" r="r" b="b"/>
                    <a:pathLst>
                      <a:path w="440" h="82">
                        <a:moveTo>
                          <a:pt x="284" y="1"/>
                        </a:moveTo>
                        <a:cubicBezTo>
                          <a:pt x="345" y="0"/>
                          <a:pt x="374" y="14"/>
                          <a:pt x="400" y="25"/>
                        </a:cubicBezTo>
                        <a:lnTo>
                          <a:pt x="440" y="69"/>
                        </a:lnTo>
                        <a:lnTo>
                          <a:pt x="381" y="34"/>
                        </a:lnTo>
                        <a:cubicBezTo>
                          <a:pt x="354" y="26"/>
                          <a:pt x="338" y="18"/>
                          <a:pt x="280" y="21"/>
                        </a:cubicBezTo>
                        <a:lnTo>
                          <a:pt x="33" y="54"/>
                        </a:lnTo>
                        <a:lnTo>
                          <a:pt x="43" y="69"/>
                        </a:lnTo>
                        <a:lnTo>
                          <a:pt x="67" y="76"/>
                        </a:lnTo>
                        <a:lnTo>
                          <a:pt x="39" y="82"/>
                        </a:lnTo>
                        <a:lnTo>
                          <a:pt x="7" y="54"/>
                        </a:lnTo>
                        <a:lnTo>
                          <a:pt x="0" y="37"/>
                        </a:lnTo>
                        <a:lnTo>
                          <a:pt x="31" y="34"/>
                        </a:lnTo>
                        <a:lnTo>
                          <a:pt x="284" y="1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CC9900"/>
                      </a:gs>
                      <a:gs pos="100000">
                        <a:srgbClr val="5E4700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522" name="Freeform 498"/>
                  <p:cNvSpPr>
                    <a:spLocks noChangeArrowheads="1"/>
                  </p:cNvSpPr>
                  <p:nvPr/>
                </p:nvSpPr>
                <p:spPr bwMode="auto">
                  <a:xfrm>
                    <a:off x="213" y="243"/>
                    <a:ext cx="25" cy="11"/>
                  </a:xfrm>
                  <a:custGeom>
                    <a:avLst/>
                    <a:gdLst/>
                    <a:ahLst/>
                    <a:cxnLst>
                      <a:cxn ang="0">
                        <a:pos x="171" y="69"/>
                      </a:cxn>
                      <a:cxn ang="0">
                        <a:pos x="216" y="60"/>
                      </a:cxn>
                      <a:cxn ang="0">
                        <a:pos x="262" y="57"/>
                      </a:cxn>
                      <a:cxn ang="0">
                        <a:pos x="300" y="53"/>
                      </a:cxn>
                      <a:cxn ang="0">
                        <a:pos x="298" y="47"/>
                      </a:cxn>
                      <a:cxn ang="0">
                        <a:pos x="336" y="28"/>
                      </a:cxn>
                      <a:cxn ang="0">
                        <a:pos x="368" y="17"/>
                      </a:cxn>
                      <a:cxn ang="0">
                        <a:pos x="345" y="10"/>
                      </a:cxn>
                      <a:cxn ang="0">
                        <a:pos x="337" y="0"/>
                      </a:cxn>
                      <a:cxn ang="0">
                        <a:pos x="303" y="27"/>
                      </a:cxn>
                      <a:cxn ang="0">
                        <a:pos x="211" y="50"/>
                      </a:cxn>
                      <a:cxn ang="0">
                        <a:pos x="171" y="59"/>
                      </a:cxn>
                      <a:cxn ang="0">
                        <a:pos x="129" y="77"/>
                      </a:cxn>
                      <a:cxn ang="0">
                        <a:pos x="106" y="87"/>
                      </a:cxn>
                      <a:cxn ang="0">
                        <a:pos x="90" y="105"/>
                      </a:cxn>
                      <a:cxn ang="0">
                        <a:pos x="63" y="140"/>
                      </a:cxn>
                      <a:cxn ang="0">
                        <a:pos x="0" y="146"/>
                      </a:cxn>
                      <a:cxn ang="0">
                        <a:pos x="66" y="150"/>
                      </a:cxn>
                      <a:cxn ang="0">
                        <a:pos x="100" y="113"/>
                      </a:cxn>
                      <a:cxn ang="0">
                        <a:pos x="118" y="95"/>
                      </a:cxn>
                      <a:cxn ang="0">
                        <a:pos x="133" y="81"/>
                      </a:cxn>
                      <a:cxn ang="0">
                        <a:pos x="171" y="69"/>
                      </a:cxn>
                    </a:cxnLst>
                    <a:rect l="0" t="0" r="r" b="b"/>
                    <a:pathLst>
                      <a:path w="368" h="150">
                        <a:moveTo>
                          <a:pt x="171" y="69"/>
                        </a:moveTo>
                        <a:lnTo>
                          <a:pt x="216" y="60"/>
                        </a:lnTo>
                        <a:cubicBezTo>
                          <a:pt x="231" y="58"/>
                          <a:pt x="248" y="58"/>
                          <a:pt x="262" y="57"/>
                        </a:cubicBezTo>
                        <a:cubicBezTo>
                          <a:pt x="276" y="56"/>
                          <a:pt x="294" y="55"/>
                          <a:pt x="300" y="53"/>
                        </a:cubicBezTo>
                        <a:cubicBezTo>
                          <a:pt x="306" y="51"/>
                          <a:pt x="292" y="51"/>
                          <a:pt x="298" y="47"/>
                        </a:cubicBezTo>
                        <a:cubicBezTo>
                          <a:pt x="304" y="43"/>
                          <a:pt x="324" y="33"/>
                          <a:pt x="336" y="28"/>
                        </a:cubicBezTo>
                        <a:lnTo>
                          <a:pt x="368" y="17"/>
                        </a:lnTo>
                        <a:lnTo>
                          <a:pt x="345" y="10"/>
                        </a:lnTo>
                        <a:lnTo>
                          <a:pt x="337" y="0"/>
                        </a:lnTo>
                        <a:cubicBezTo>
                          <a:pt x="330" y="3"/>
                          <a:pt x="324" y="19"/>
                          <a:pt x="303" y="27"/>
                        </a:cubicBezTo>
                        <a:cubicBezTo>
                          <a:pt x="282" y="35"/>
                          <a:pt x="233" y="45"/>
                          <a:pt x="211" y="50"/>
                        </a:cubicBezTo>
                        <a:cubicBezTo>
                          <a:pt x="189" y="55"/>
                          <a:pt x="185" y="54"/>
                          <a:pt x="171" y="59"/>
                        </a:cubicBezTo>
                        <a:lnTo>
                          <a:pt x="129" y="77"/>
                        </a:lnTo>
                        <a:lnTo>
                          <a:pt x="106" y="87"/>
                        </a:lnTo>
                        <a:lnTo>
                          <a:pt x="90" y="105"/>
                        </a:lnTo>
                        <a:lnTo>
                          <a:pt x="63" y="140"/>
                        </a:lnTo>
                        <a:lnTo>
                          <a:pt x="0" y="146"/>
                        </a:lnTo>
                        <a:lnTo>
                          <a:pt x="66" y="150"/>
                        </a:lnTo>
                        <a:lnTo>
                          <a:pt x="100" y="113"/>
                        </a:lnTo>
                        <a:lnTo>
                          <a:pt x="118" y="95"/>
                        </a:lnTo>
                        <a:lnTo>
                          <a:pt x="133" y="81"/>
                        </a:lnTo>
                        <a:lnTo>
                          <a:pt x="171" y="69"/>
                        </a:lnTo>
                        <a:close/>
                      </a:path>
                    </a:pathLst>
                  </a:custGeom>
                  <a:solidFill>
                    <a:srgbClr val="FFFF00">
                      <a:alpha val="50000"/>
                    </a:srgbClr>
                  </a:solidFill>
                  <a:ln w="3240">
                    <a:solidFill>
                      <a:srgbClr val="FAC01C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sp>
                <p:nvSpPr>
                  <p:cNvPr id="1523" name="Freeform 499"/>
                  <p:cNvSpPr>
                    <a:spLocks noChangeArrowheads="1"/>
                  </p:cNvSpPr>
                  <p:nvPr/>
                </p:nvSpPr>
                <p:spPr bwMode="auto">
                  <a:xfrm>
                    <a:off x="210" y="250"/>
                    <a:ext cx="24" cy="79"/>
                  </a:xfrm>
                  <a:custGeom>
                    <a:avLst/>
                    <a:gdLst/>
                    <a:ahLst/>
                    <a:cxnLst>
                      <a:cxn ang="0">
                        <a:pos x="85" y="96"/>
                      </a:cxn>
                      <a:cxn ang="0">
                        <a:pos x="73" y="133"/>
                      </a:cxn>
                      <a:cxn ang="0">
                        <a:pos x="50" y="244"/>
                      </a:cxn>
                      <a:cxn ang="0">
                        <a:pos x="36" y="362"/>
                      </a:cxn>
                      <a:cxn ang="0">
                        <a:pos x="20" y="494"/>
                      </a:cxn>
                      <a:cxn ang="0">
                        <a:pos x="11" y="615"/>
                      </a:cxn>
                      <a:cxn ang="0">
                        <a:pos x="7" y="743"/>
                      </a:cxn>
                      <a:cxn ang="0">
                        <a:pos x="7" y="869"/>
                      </a:cxn>
                      <a:cxn ang="0">
                        <a:pos x="2" y="994"/>
                      </a:cxn>
                      <a:cxn ang="0">
                        <a:pos x="0" y="1099"/>
                      </a:cxn>
                      <a:cxn ang="0">
                        <a:pos x="311" y="1097"/>
                      </a:cxn>
                      <a:cxn ang="0">
                        <a:pos x="317" y="1052"/>
                      </a:cxn>
                      <a:cxn ang="0">
                        <a:pos x="297" y="997"/>
                      </a:cxn>
                      <a:cxn ang="0">
                        <a:pos x="322" y="936"/>
                      </a:cxn>
                      <a:cxn ang="0">
                        <a:pos x="307" y="869"/>
                      </a:cxn>
                      <a:cxn ang="0">
                        <a:pos x="324" y="804"/>
                      </a:cxn>
                      <a:cxn ang="0">
                        <a:pos x="302" y="746"/>
                      </a:cxn>
                      <a:cxn ang="0">
                        <a:pos x="315" y="685"/>
                      </a:cxn>
                      <a:cxn ang="0">
                        <a:pos x="288" y="615"/>
                      </a:cxn>
                      <a:cxn ang="0">
                        <a:pos x="297" y="555"/>
                      </a:cxn>
                      <a:cxn ang="0">
                        <a:pos x="278" y="494"/>
                      </a:cxn>
                      <a:cxn ang="0">
                        <a:pos x="288" y="432"/>
                      </a:cxn>
                      <a:cxn ang="0">
                        <a:pos x="268" y="367"/>
                      </a:cxn>
                      <a:cxn ang="0">
                        <a:pos x="288" y="301"/>
                      </a:cxn>
                      <a:cxn ang="0">
                        <a:pos x="277" y="244"/>
                      </a:cxn>
                      <a:cxn ang="0">
                        <a:pos x="290" y="184"/>
                      </a:cxn>
                      <a:cxn ang="0">
                        <a:pos x="300" y="87"/>
                      </a:cxn>
                      <a:cxn ang="0">
                        <a:pos x="322" y="40"/>
                      </a:cxn>
                      <a:cxn ang="0">
                        <a:pos x="352" y="1"/>
                      </a:cxn>
                      <a:cxn ang="0">
                        <a:pos x="280" y="0"/>
                      </a:cxn>
                      <a:cxn ang="0">
                        <a:pos x="230" y="3"/>
                      </a:cxn>
                      <a:cxn ang="0">
                        <a:pos x="182" y="12"/>
                      </a:cxn>
                      <a:cxn ang="0">
                        <a:pos x="142" y="33"/>
                      </a:cxn>
                      <a:cxn ang="0">
                        <a:pos x="110" y="60"/>
                      </a:cxn>
                      <a:cxn ang="0">
                        <a:pos x="85" y="96"/>
                      </a:cxn>
                    </a:cxnLst>
                    <a:rect l="0" t="0" r="r" b="b"/>
                    <a:pathLst>
                      <a:path w="352" h="1099">
                        <a:moveTo>
                          <a:pt x="85" y="96"/>
                        </a:moveTo>
                        <a:cubicBezTo>
                          <a:pt x="77" y="108"/>
                          <a:pt x="79" y="108"/>
                          <a:pt x="73" y="133"/>
                        </a:cubicBezTo>
                        <a:cubicBezTo>
                          <a:pt x="67" y="158"/>
                          <a:pt x="56" y="206"/>
                          <a:pt x="50" y="244"/>
                        </a:cubicBezTo>
                        <a:cubicBezTo>
                          <a:pt x="44" y="283"/>
                          <a:pt x="41" y="321"/>
                          <a:pt x="36" y="362"/>
                        </a:cubicBezTo>
                        <a:cubicBezTo>
                          <a:pt x="31" y="403"/>
                          <a:pt x="24" y="451"/>
                          <a:pt x="20" y="494"/>
                        </a:cubicBezTo>
                        <a:cubicBezTo>
                          <a:pt x="16" y="537"/>
                          <a:pt x="13" y="575"/>
                          <a:pt x="11" y="615"/>
                        </a:cubicBezTo>
                        <a:cubicBezTo>
                          <a:pt x="9" y="657"/>
                          <a:pt x="7" y="701"/>
                          <a:pt x="7" y="743"/>
                        </a:cubicBezTo>
                        <a:lnTo>
                          <a:pt x="7" y="869"/>
                        </a:lnTo>
                        <a:lnTo>
                          <a:pt x="2" y="994"/>
                        </a:lnTo>
                        <a:lnTo>
                          <a:pt x="0" y="1099"/>
                        </a:lnTo>
                        <a:lnTo>
                          <a:pt x="311" y="1097"/>
                        </a:lnTo>
                        <a:lnTo>
                          <a:pt x="317" y="1052"/>
                        </a:lnTo>
                        <a:lnTo>
                          <a:pt x="297" y="997"/>
                        </a:lnTo>
                        <a:lnTo>
                          <a:pt x="322" y="936"/>
                        </a:lnTo>
                        <a:lnTo>
                          <a:pt x="307" y="869"/>
                        </a:lnTo>
                        <a:lnTo>
                          <a:pt x="324" y="804"/>
                        </a:lnTo>
                        <a:lnTo>
                          <a:pt x="302" y="746"/>
                        </a:lnTo>
                        <a:lnTo>
                          <a:pt x="315" y="685"/>
                        </a:lnTo>
                        <a:lnTo>
                          <a:pt x="288" y="615"/>
                        </a:lnTo>
                        <a:lnTo>
                          <a:pt x="297" y="555"/>
                        </a:lnTo>
                        <a:lnTo>
                          <a:pt x="278" y="494"/>
                        </a:lnTo>
                        <a:lnTo>
                          <a:pt x="288" y="432"/>
                        </a:lnTo>
                        <a:lnTo>
                          <a:pt x="268" y="367"/>
                        </a:lnTo>
                        <a:lnTo>
                          <a:pt x="288" y="301"/>
                        </a:lnTo>
                        <a:lnTo>
                          <a:pt x="277" y="244"/>
                        </a:lnTo>
                        <a:lnTo>
                          <a:pt x="290" y="184"/>
                        </a:lnTo>
                        <a:lnTo>
                          <a:pt x="300" y="87"/>
                        </a:lnTo>
                        <a:lnTo>
                          <a:pt x="322" y="40"/>
                        </a:lnTo>
                        <a:lnTo>
                          <a:pt x="352" y="1"/>
                        </a:lnTo>
                        <a:lnTo>
                          <a:pt x="280" y="0"/>
                        </a:lnTo>
                        <a:lnTo>
                          <a:pt x="230" y="3"/>
                        </a:lnTo>
                        <a:cubicBezTo>
                          <a:pt x="214" y="5"/>
                          <a:pt x="197" y="7"/>
                          <a:pt x="182" y="12"/>
                        </a:cubicBezTo>
                        <a:cubicBezTo>
                          <a:pt x="167" y="17"/>
                          <a:pt x="154" y="25"/>
                          <a:pt x="142" y="33"/>
                        </a:cubicBezTo>
                        <a:lnTo>
                          <a:pt x="110" y="60"/>
                        </a:lnTo>
                        <a:cubicBezTo>
                          <a:pt x="101" y="70"/>
                          <a:pt x="90" y="89"/>
                          <a:pt x="85" y="96"/>
                        </a:cubicBezTo>
                        <a:close/>
                      </a:path>
                    </a:pathLst>
                  </a:custGeom>
                  <a:blipFill dpi="0" rotWithShape="0">
                    <a:blip r:embed="rId24" cstate="print"/>
                    <a:srcRect/>
                    <a:tile tx="0" ty="0" sx="100000" sy="100000" flip="none" algn="tl"/>
                  </a:blipFill>
                  <a:ln w="3240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  <p:grpSp>
                <p:nvGrpSpPr>
                  <p:cNvPr id="2091" name="Group 500"/>
                  <p:cNvGrpSpPr>
                    <a:grpSpLocks/>
                  </p:cNvGrpSpPr>
                  <p:nvPr/>
                </p:nvGrpSpPr>
                <p:grpSpPr bwMode="auto">
                  <a:xfrm>
                    <a:off x="210" y="267"/>
                    <a:ext cx="20" cy="53"/>
                    <a:chOff x="210" y="267"/>
                    <a:chExt cx="20" cy="53"/>
                  </a:xfrm>
                </p:grpSpPr>
                <p:sp>
                  <p:nvSpPr>
                    <p:cNvPr id="1525" name="Freeform 50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4" y="267"/>
                      <a:ext cx="16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1"/>
                        </a:cxn>
                        <a:cxn ang="0">
                          <a:pos x="557" y="0"/>
                        </a:cxn>
                      </a:cxnLst>
                      <a:rect l="0" t="0" r="r" b="b"/>
                      <a:pathLst>
                        <a:path w="557" h="1">
                          <a:moveTo>
                            <a:pt x="0" y="1"/>
                          </a:moveTo>
                          <a:lnTo>
                            <a:pt x="557" y="0"/>
                          </a:lnTo>
                        </a:path>
                      </a:pathLst>
                    </a:custGeom>
                    <a:noFill/>
                    <a:ln w="38160">
                      <a:solidFill>
                        <a:srgbClr val="9C7E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526" name="Freeform 50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3" y="276"/>
                      <a:ext cx="16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570" y="0"/>
                        </a:cxn>
                      </a:cxnLst>
                      <a:rect l="0" t="0" r="r" b="b"/>
                      <a:pathLst>
                        <a:path w="570" h="1">
                          <a:moveTo>
                            <a:pt x="0" y="0"/>
                          </a:moveTo>
                          <a:lnTo>
                            <a:pt x="570" y="0"/>
                          </a:lnTo>
                        </a:path>
                      </a:pathLst>
                    </a:custGeom>
                    <a:noFill/>
                    <a:ln w="38160">
                      <a:solidFill>
                        <a:srgbClr val="9C7E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527" name="Freeform 50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2" y="285"/>
                      <a:ext cx="18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633" y="0"/>
                        </a:cxn>
                      </a:cxnLst>
                      <a:rect l="0" t="0" r="r" b="b"/>
                      <a:pathLst>
                        <a:path w="633" h="1">
                          <a:moveTo>
                            <a:pt x="0" y="0"/>
                          </a:moveTo>
                          <a:lnTo>
                            <a:pt x="633" y="0"/>
                          </a:lnTo>
                        </a:path>
                      </a:pathLst>
                    </a:custGeom>
                    <a:noFill/>
                    <a:ln w="38160">
                      <a:solidFill>
                        <a:srgbClr val="9C7E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528" name="Freeform 50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1" y="294"/>
                      <a:ext cx="19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678" y="0"/>
                        </a:cxn>
                      </a:cxnLst>
                      <a:rect l="0" t="0" r="r" b="b"/>
                      <a:pathLst>
                        <a:path w="678" h="1">
                          <a:moveTo>
                            <a:pt x="0" y="0"/>
                          </a:moveTo>
                          <a:lnTo>
                            <a:pt x="678" y="0"/>
                          </a:lnTo>
                        </a:path>
                      </a:pathLst>
                    </a:custGeom>
                    <a:noFill/>
                    <a:ln w="38160">
                      <a:solidFill>
                        <a:srgbClr val="9C7E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529" name="Freeform 50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1" y="303"/>
                      <a:ext cx="20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723" y="0"/>
                        </a:cxn>
                      </a:cxnLst>
                      <a:rect l="0" t="0" r="r" b="b"/>
                      <a:pathLst>
                        <a:path w="723" h="1">
                          <a:moveTo>
                            <a:pt x="0" y="0"/>
                          </a:moveTo>
                          <a:lnTo>
                            <a:pt x="723" y="0"/>
                          </a:lnTo>
                        </a:path>
                      </a:pathLst>
                    </a:custGeom>
                    <a:noFill/>
                    <a:ln w="38160">
                      <a:solidFill>
                        <a:srgbClr val="9C7E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530" name="Freeform 50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1" y="312"/>
                      <a:ext cx="20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732" y="3"/>
                        </a:cxn>
                      </a:cxnLst>
                      <a:rect l="0" t="0" r="r" b="b"/>
                      <a:pathLst>
                        <a:path w="732" h="3">
                          <a:moveTo>
                            <a:pt x="0" y="0"/>
                          </a:moveTo>
                          <a:lnTo>
                            <a:pt x="732" y="3"/>
                          </a:lnTo>
                        </a:path>
                      </a:pathLst>
                    </a:custGeom>
                    <a:noFill/>
                    <a:ln w="38160">
                      <a:solidFill>
                        <a:srgbClr val="9C7E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  <p:sp>
                  <p:nvSpPr>
                    <p:cNvPr id="1531" name="Freeform 50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0" y="321"/>
                      <a:ext cx="20" cy="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3"/>
                        </a:cxn>
                        <a:cxn ang="0">
                          <a:pos x="726" y="0"/>
                        </a:cxn>
                      </a:cxnLst>
                      <a:rect l="0" t="0" r="r" b="b"/>
                      <a:pathLst>
                        <a:path w="726" h="3">
                          <a:moveTo>
                            <a:pt x="0" y="3"/>
                          </a:moveTo>
                          <a:lnTo>
                            <a:pt x="726" y="0"/>
                          </a:lnTo>
                        </a:path>
                      </a:pathLst>
                    </a:custGeom>
                    <a:noFill/>
                    <a:ln w="38160">
                      <a:solidFill>
                        <a:srgbClr val="9C7E00"/>
                      </a:solidFill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es-ES">
                        <a:ea typeface="+mn-ea"/>
                      </a:endParaRPr>
                    </a:p>
                  </p:txBody>
                </p:sp>
              </p:grpSp>
              <p:sp>
                <p:nvSpPr>
                  <p:cNvPr id="1532" name="Freeform 508"/>
                  <p:cNvSpPr>
                    <a:spLocks noChangeArrowheads="1"/>
                  </p:cNvSpPr>
                  <p:nvPr/>
                </p:nvSpPr>
                <p:spPr bwMode="auto">
                  <a:xfrm>
                    <a:off x="208" y="260"/>
                    <a:ext cx="3" cy="68"/>
                  </a:xfrm>
                  <a:custGeom>
                    <a:avLst/>
                    <a:gdLst/>
                    <a:ahLst/>
                    <a:cxnLst>
                      <a:cxn ang="0">
                        <a:pos x="12" y="1178"/>
                      </a:cxn>
                      <a:cxn ang="0">
                        <a:pos x="42" y="0"/>
                      </a:cxn>
                      <a:cxn ang="0">
                        <a:pos x="90" y="0"/>
                      </a:cxn>
                      <a:cxn ang="0">
                        <a:pos x="66" y="102"/>
                      </a:cxn>
                      <a:cxn ang="0">
                        <a:pos x="54" y="233"/>
                      </a:cxn>
                      <a:cxn ang="0">
                        <a:pos x="45" y="392"/>
                      </a:cxn>
                      <a:cxn ang="0">
                        <a:pos x="33" y="606"/>
                      </a:cxn>
                      <a:cxn ang="0">
                        <a:pos x="23" y="902"/>
                      </a:cxn>
                      <a:cxn ang="0">
                        <a:pos x="15" y="1177"/>
                      </a:cxn>
                      <a:cxn ang="0">
                        <a:pos x="9" y="1444"/>
                      </a:cxn>
                      <a:cxn ang="0">
                        <a:pos x="3" y="1689"/>
                      </a:cxn>
                      <a:cxn ang="0">
                        <a:pos x="0" y="1980"/>
                      </a:cxn>
                    </a:cxnLst>
                    <a:rect l="0" t="0" r="r" b="b"/>
                    <a:pathLst>
                      <a:path w="90" h="1980">
                        <a:moveTo>
                          <a:pt x="12" y="1178"/>
                        </a:moveTo>
                        <a:lnTo>
                          <a:pt x="42" y="0"/>
                        </a:lnTo>
                        <a:lnTo>
                          <a:pt x="90" y="0"/>
                        </a:lnTo>
                        <a:lnTo>
                          <a:pt x="66" y="102"/>
                        </a:lnTo>
                        <a:lnTo>
                          <a:pt x="54" y="233"/>
                        </a:lnTo>
                        <a:lnTo>
                          <a:pt x="45" y="392"/>
                        </a:lnTo>
                        <a:lnTo>
                          <a:pt x="33" y="606"/>
                        </a:lnTo>
                        <a:lnTo>
                          <a:pt x="23" y="902"/>
                        </a:lnTo>
                        <a:lnTo>
                          <a:pt x="15" y="1177"/>
                        </a:lnTo>
                        <a:lnTo>
                          <a:pt x="9" y="1444"/>
                        </a:lnTo>
                        <a:lnTo>
                          <a:pt x="3" y="1689"/>
                        </a:lnTo>
                        <a:lnTo>
                          <a:pt x="0" y="1980"/>
                        </a:lnTo>
                      </a:path>
                    </a:pathLst>
                  </a:custGeom>
                  <a:solidFill>
                    <a:srgbClr val="FFFFFF"/>
                  </a:solidFill>
                  <a:ln w="324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es-ES">
                      <a:ea typeface="+mn-ea"/>
                    </a:endParaRPr>
                  </a:p>
                </p:txBody>
              </p:sp>
            </p:grpSp>
          </p:grpSp>
        </p:grpSp>
        <p:sp>
          <p:nvSpPr>
            <p:cNvPr id="1533" name="Freeform 509"/>
            <p:cNvSpPr>
              <a:spLocks noChangeArrowheads="1"/>
            </p:cNvSpPr>
            <p:nvPr/>
          </p:nvSpPr>
          <p:spPr bwMode="auto">
            <a:xfrm>
              <a:off x="177" y="428"/>
              <a:ext cx="241" cy="20"/>
            </a:xfrm>
            <a:custGeom>
              <a:avLst/>
              <a:gdLst/>
              <a:ahLst/>
              <a:cxnLst>
                <a:cxn ang="0">
                  <a:pos x="0" y="103"/>
                </a:cxn>
                <a:cxn ang="0">
                  <a:pos x="24" y="98"/>
                </a:cxn>
                <a:cxn ang="0">
                  <a:pos x="392" y="1"/>
                </a:cxn>
                <a:cxn ang="0">
                  <a:pos x="783" y="103"/>
                </a:cxn>
                <a:cxn ang="0">
                  <a:pos x="1175" y="1"/>
                </a:cxn>
                <a:cxn ang="0">
                  <a:pos x="1566" y="103"/>
                </a:cxn>
                <a:cxn ang="0">
                  <a:pos x="1959" y="1"/>
                </a:cxn>
                <a:cxn ang="0">
                  <a:pos x="2315" y="99"/>
                </a:cxn>
                <a:cxn ang="0">
                  <a:pos x="2388" y="98"/>
                </a:cxn>
                <a:cxn ang="0">
                  <a:pos x="2331" y="200"/>
                </a:cxn>
                <a:cxn ang="0">
                  <a:pos x="2315" y="200"/>
                </a:cxn>
                <a:cxn ang="0">
                  <a:pos x="1959" y="102"/>
                </a:cxn>
                <a:cxn ang="0">
                  <a:pos x="1567" y="205"/>
                </a:cxn>
                <a:cxn ang="0">
                  <a:pos x="1175" y="102"/>
                </a:cxn>
                <a:cxn ang="0">
                  <a:pos x="783" y="204"/>
                </a:cxn>
                <a:cxn ang="0">
                  <a:pos x="392" y="102"/>
                </a:cxn>
                <a:cxn ang="0">
                  <a:pos x="34" y="200"/>
                </a:cxn>
                <a:cxn ang="0">
                  <a:pos x="0" y="204"/>
                </a:cxn>
                <a:cxn ang="0">
                  <a:pos x="0" y="103"/>
                </a:cxn>
              </a:cxnLst>
              <a:rect l="0" t="0" r="r" b="b"/>
              <a:pathLst>
                <a:path w="2388" h="205">
                  <a:moveTo>
                    <a:pt x="0" y="103"/>
                  </a:moveTo>
                  <a:lnTo>
                    <a:pt x="24" y="98"/>
                  </a:lnTo>
                  <a:cubicBezTo>
                    <a:pt x="89" y="81"/>
                    <a:pt x="266" y="0"/>
                    <a:pt x="392" y="1"/>
                  </a:cubicBezTo>
                  <a:cubicBezTo>
                    <a:pt x="518" y="2"/>
                    <a:pt x="653" y="103"/>
                    <a:pt x="783" y="103"/>
                  </a:cubicBezTo>
                  <a:cubicBezTo>
                    <a:pt x="914" y="103"/>
                    <a:pt x="1045" y="1"/>
                    <a:pt x="1175" y="1"/>
                  </a:cubicBezTo>
                  <a:cubicBezTo>
                    <a:pt x="1306" y="1"/>
                    <a:pt x="1436" y="103"/>
                    <a:pt x="1566" y="103"/>
                  </a:cubicBezTo>
                  <a:cubicBezTo>
                    <a:pt x="1697" y="103"/>
                    <a:pt x="1834" y="1"/>
                    <a:pt x="1959" y="1"/>
                  </a:cubicBezTo>
                  <a:cubicBezTo>
                    <a:pt x="2084" y="0"/>
                    <a:pt x="2244" y="83"/>
                    <a:pt x="2315" y="99"/>
                  </a:cubicBezTo>
                  <a:lnTo>
                    <a:pt x="2388" y="98"/>
                  </a:lnTo>
                  <a:lnTo>
                    <a:pt x="2331" y="200"/>
                  </a:lnTo>
                  <a:lnTo>
                    <a:pt x="2315" y="200"/>
                  </a:lnTo>
                  <a:cubicBezTo>
                    <a:pt x="2253" y="184"/>
                    <a:pt x="2084" y="101"/>
                    <a:pt x="1959" y="102"/>
                  </a:cubicBezTo>
                  <a:cubicBezTo>
                    <a:pt x="1834" y="103"/>
                    <a:pt x="1697" y="205"/>
                    <a:pt x="1567" y="205"/>
                  </a:cubicBezTo>
                  <a:cubicBezTo>
                    <a:pt x="1436" y="205"/>
                    <a:pt x="1306" y="102"/>
                    <a:pt x="1175" y="102"/>
                  </a:cubicBezTo>
                  <a:cubicBezTo>
                    <a:pt x="1045" y="102"/>
                    <a:pt x="914" y="204"/>
                    <a:pt x="783" y="204"/>
                  </a:cubicBezTo>
                  <a:cubicBezTo>
                    <a:pt x="653" y="204"/>
                    <a:pt x="517" y="103"/>
                    <a:pt x="392" y="102"/>
                  </a:cubicBezTo>
                  <a:cubicBezTo>
                    <a:pt x="267" y="101"/>
                    <a:pt x="100" y="183"/>
                    <a:pt x="34" y="200"/>
                  </a:cubicBezTo>
                  <a:lnTo>
                    <a:pt x="0" y="204"/>
                  </a:lnTo>
                  <a:lnTo>
                    <a:pt x="0" y="103"/>
                  </a:lnTo>
                  <a:close/>
                </a:path>
              </a:pathLst>
            </a:custGeom>
            <a:solidFill>
              <a:srgbClr val="FFFFFF"/>
            </a:solidFill>
            <a:ln w="324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ES">
                <a:ea typeface="+mn-ea"/>
              </a:endParaRPr>
            </a:p>
          </p:txBody>
        </p:sp>
        <p:sp>
          <p:nvSpPr>
            <p:cNvPr id="1534" name="Freeform 510"/>
            <p:cNvSpPr>
              <a:spLocks noChangeArrowheads="1"/>
            </p:cNvSpPr>
            <p:nvPr/>
          </p:nvSpPr>
          <p:spPr bwMode="auto">
            <a:xfrm>
              <a:off x="192" y="473"/>
              <a:ext cx="198" cy="22"/>
            </a:xfrm>
            <a:custGeom>
              <a:avLst/>
              <a:gdLst/>
              <a:ahLst/>
              <a:cxnLst>
                <a:cxn ang="0">
                  <a:pos x="39" y="123"/>
                </a:cxn>
                <a:cxn ang="0">
                  <a:pos x="0" y="84"/>
                </a:cxn>
                <a:cxn ang="0">
                  <a:pos x="30" y="69"/>
                </a:cxn>
                <a:cxn ang="0">
                  <a:pos x="241" y="17"/>
                </a:cxn>
                <a:cxn ang="0">
                  <a:pos x="633" y="120"/>
                </a:cxn>
                <a:cxn ang="0">
                  <a:pos x="1025" y="17"/>
                </a:cxn>
                <a:cxn ang="0">
                  <a:pos x="1416" y="120"/>
                </a:cxn>
                <a:cxn ang="0">
                  <a:pos x="1808" y="17"/>
                </a:cxn>
                <a:cxn ang="0">
                  <a:pos x="1890" y="15"/>
                </a:cxn>
                <a:cxn ang="0">
                  <a:pos x="1926" y="27"/>
                </a:cxn>
                <a:cxn ang="0">
                  <a:pos x="1953" y="39"/>
                </a:cxn>
                <a:cxn ang="0">
                  <a:pos x="1917" y="69"/>
                </a:cxn>
                <a:cxn ang="0">
                  <a:pos x="1875" y="114"/>
                </a:cxn>
                <a:cxn ang="0">
                  <a:pos x="1794" y="126"/>
                </a:cxn>
                <a:cxn ang="0">
                  <a:pos x="1416" y="222"/>
                </a:cxn>
                <a:cxn ang="0">
                  <a:pos x="1025" y="119"/>
                </a:cxn>
                <a:cxn ang="0">
                  <a:pos x="633" y="221"/>
                </a:cxn>
                <a:cxn ang="0">
                  <a:pos x="241" y="119"/>
                </a:cxn>
                <a:cxn ang="0">
                  <a:pos x="102" y="144"/>
                </a:cxn>
                <a:cxn ang="0">
                  <a:pos x="78" y="156"/>
                </a:cxn>
                <a:cxn ang="0">
                  <a:pos x="39" y="123"/>
                </a:cxn>
              </a:cxnLst>
              <a:rect l="0" t="0" r="r" b="b"/>
              <a:pathLst>
                <a:path w="1953" h="223">
                  <a:moveTo>
                    <a:pt x="39" y="123"/>
                  </a:moveTo>
                  <a:lnTo>
                    <a:pt x="0" y="84"/>
                  </a:lnTo>
                  <a:lnTo>
                    <a:pt x="30" y="69"/>
                  </a:lnTo>
                  <a:cubicBezTo>
                    <a:pt x="70" y="58"/>
                    <a:pt x="141" y="9"/>
                    <a:pt x="241" y="17"/>
                  </a:cubicBezTo>
                  <a:cubicBezTo>
                    <a:pt x="341" y="25"/>
                    <a:pt x="503" y="120"/>
                    <a:pt x="633" y="120"/>
                  </a:cubicBezTo>
                  <a:cubicBezTo>
                    <a:pt x="764" y="120"/>
                    <a:pt x="894" y="17"/>
                    <a:pt x="1025" y="17"/>
                  </a:cubicBezTo>
                  <a:cubicBezTo>
                    <a:pt x="1155" y="17"/>
                    <a:pt x="1285" y="120"/>
                    <a:pt x="1416" y="120"/>
                  </a:cubicBezTo>
                  <a:cubicBezTo>
                    <a:pt x="1546" y="120"/>
                    <a:pt x="1729" y="34"/>
                    <a:pt x="1808" y="17"/>
                  </a:cubicBezTo>
                  <a:cubicBezTo>
                    <a:pt x="1887" y="0"/>
                    <a:pt x="1870" y="13"/>
                    <a:pt x="1890" y="15"/>
                  </a:cubicBezTo>
                  <a:lnTo>
                    <a:pt x="1926" y="27"/>
                  </a:lnTo>
                  <a:lnTo>
                    <a:pt x="1953" y="39"/>
                  </a:lnTo>
                  <a:lnTo>
                    <a:pt x="1917" y="69"/>
                  </a:lnTo>
                  <a:lnTo>
                    <a:pt x="1875" y="114"/>
                  </a:lnTo>
                  <a:cubicBezTo>
                    <a:pt x="1855" y="123"/>
                    <a:pt x="1870" y="108"/>
                    <a:pt x="1794" y="126"/>
                  </a:cubicBezTo>
                  <a:cubicBezTo>
                    <a:pt x="1718" y="144"/>
                    <a:pt x="1544" y="223"/>
                    <a:pt x="1416" y="222"/>
                  </a:cubicBezTo>
                  <a:cubicBezTo>
                    <a:pt x="1288" y="221"/>
                    <a:pt x="1155" y="119"/>
                    <a:pt x="1025" y="119"/>
                  </a:cubicBezTo>
                  <a:cubicBezTo>
                    <a:pt x="894" y="119"/>
                    <a:pt x="764" y="221"/>
                    <a:pt x="633" y="221"/>
                  </a:cubicBezTo>
                  <a:cubicBezTo>
                    <a:pt x="503" y="221"/>
                    <a:pt x="329" y="132"/>
                    <a:pt x="241" y="119"/>
                  </a:cubicBezTo>
                  <a:cubicBezTo>
                    <a:pt x="153" y="106"/>
                    <a:pt x="129" y="138"/>
                    <a:pt x="102" y="144"/>
                  </a:cubicBezTo>
                  <a:lnTo>
                    <a:pt x="78" y="156"/>
                  </a:lnTo>
                  <a:lnTo>
                    <a:pt x="39" y="123"/>
                  </a:lnTo>
                  <a:close/>
                </a:path>
              </a:pathLst>
            </a:custGeom>
            <a:solidFill>
              <a:srgbClr val="FFFFFF"/>
            </a:solidFill>
            <a:ln w="324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s-ES">
                <a:ea typeface="+mn-ea"/>
              </a:endParaRPr>
            </a:p>
          </p:txBody>
        </p:sp>
        <p:grpSp>
          <p:nvGrpSpPr>
            <p:cNvPr id="2075" name="Group 511"/>
            <p:cNvGrpSpPr>
              <a:grpSpLocks/>
            </p:cNvGrpSpPr>
            <p:nvPr/>
          </p:nvGrpSpPr>
          <p:grpSpPr bwMode="auto">
            <a:xfrm>
              <a:off x="152" y="244"/>
              <a:ext cx="280" cy="292"/>
              <a:chOff x="152" y="244"/>
              <a:chExt cx="280" cy="292"/>
            </a:xfrm>
          </p:grpSpPr>
          <p:sp>
            <p:nvSpPr>
              <p:cNvPr id="1536" name="AutoShape 512"/>
              <p:cNvSpPr>
                <a:spLocks noChangeArrowheads="1"/>
              </p:cNvSpPr>
              <p:nvPr/>
            </p:nvSpPr>
            <p:spPr bwMode="auto">
              <a:xfrm flipV="1">
                <a:off x="152" y="271"/>
                <a:ext cx="281" cy="265"/>
              </a:xfrm>
              <a:custGeom>
                <a:avLst/>
                <a:gdLst>
                  <a:gd name="G0" fmla="+- 8626 0 0"/>
                  <a:gd name="G1" fmla="+- -11143296 0 0"/>
                  <a:gd name="G2" fmla="+- 0 0 -11143296"/>
                  <a:gd name="T0" fmla="*/ 0 256 1"/>
                  <a:gd name="T1" fmla="*/ 180 256 1"/>
                  <a:gd name="G3" fmla="+- -11143296 T0 T1"/>
                  <a:gd name="T2" fmla="*/ 0 256 1"/>
                  <a:gd name="T3" fmla="*/ 90 256 1"/>
                  <a:gd name="G4" fmla="+- -11143296 T2 T3"/>
                  <a:gd name="G5" fmla="*/ G4 2 1"/>
                  <a:gd name="T4" fmla="*/ 90 256 1"/>
                  <a:gd name="T5" fmla="*/ 0 256 1"/>
                  <a:gd name="G6" fmla="+- -11143296 T4 T5"/>
                  <a:gd name="G7" fmla="*/ G6 2 1"/>
                  <a:gd name="G8" fmla="abs -11143296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8626"/>
                  <a:gd name="G18" fmla="*/ 8626 1 2"/>
                  <a:gd name="G19" fmla="+- G18 5400 0"/>
                  <a:gd name="G20" fmla="cos G19 -11143296"/>
                  <a:gd name="G21" fmla="sin G19 -11143296"/>
                  <a:gd name="G22" fmla="+- G20 10800 0"/>
                  <a:gd name="G23" fmla="+- G21 10800 0"/>
                  <a:gd name="G24" fmla="+- 10800 0 G20"/>
                  <a:gd name="G25" fmla="+- 8626 10800 0"/>
                  <a:gd name="G26" fmla="?: G9 G17 G25"/>
                  <a:gd name="G27" fmla="?: G9 0 21600"/>
                  <a:gd name="G28" fmla="cos 10800 -11143296"/>
                  <a:gd name="G29" fmla="sin 10800 -11143296"/>
                  <a:gd name="G30" fmla="sin 8626 -11143296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-11143296 G34 0"/>
                  <a:gd name="G36" fmla="?: G6 G35 G31"/>
                  <a:gd name="G37" fmla="+- 21600 0 G36"/>
                  <a:gd name="G38" fmla="?: G4 0 G33"/>
                  <a:gd name="G39" fmla="?: -11143296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1233 w 21600"/>
                  <a:gd name="T15" fmla="*/ 9118 h 21600"/>
                  <a:gd name="T16" fmla="*/ 10800 w 21600"/>
                  <a:gd name="T17" fmla="*/ 2174 h 21600"/>
                  <a:gd name="T18" fmla="*/ 20367 w 21600"/>
                  <a:gd name="T19" fmla="*/ 9118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2304" y="9307"/>
                    </a:moveTo>
                    <a:cubicBezTo>
                      <a:pt x="3029" y="5182"/>
                      <a:pt x="6611" y="2173"/>
                      <a:pt x="10800" y="2174"/>
                    </a:cubicBezTo>
                    <a:cubicBezTo>
                      <a:pt x="14988" y="2174"/>
                      <a:pt x="18570" y="5182"/>
                      <a:pt x="19295" y="9307"/>
                    </a:cubicBezTo>
                    <a:lnTo>
                      <a:pt x="21437" y="8930"/>
                    </a:lnTo>
                    <a:cubicBezTo>
                      <a:pt x="20529" y="3766"/>
                      <a:pt x="16043" y="-1"/>
                      <a:pt x="10799" y="0"/>
                    </a:cubicBezTo>
                    <a:cubicBezTo>
                      <a:pt x="5556" y="0"/>
                      <a:pt x="1070" y="3766"/>
                      <a:pt x="162" y="8930"/>
                    </a:cubicBezTo>
                    <a:close/>
                  </a:path>
                </a:pathLst>
              </a:custGeom>
              <a:gradFill rotWithShape="0">
                <a:gsLst>
                  <a:gs pos="0">
                    <a:srgbClr val="FFFF00"/>
                  </a:gs>
                  <a:gs pos="100000">
                    <a:srgbClr val="FFCC00"/>
                  </a:gs>
                </a:gsLst>
                <a:path path="rect">
                  <a:fillToRect l="50000" t="50000" r="50000" b="50000"/>
                </a:path>
              </a:gradFill>
              <a:ln w="324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es-ES">
                  <a:ea typeface="+mn-ea"/>
                </a:endParaRPr>
              </a:p>
            </p:txBody>
          </p:sp>
          <p:sp>
            <p:nvSpPr>
              <p:cNvPr id="2077" name="WordArt 513"/>
              <p:cNvSpPr>
                <a:spLocks noChangeArrowheads="1" noChangeShapeType="1" noTextEdit="1"/>
              </p:cNvSpPr>
              <p:nvPr/>
            </p:nvSpPr>
            <p:spPr bwMode="auto">
              <a:xfrm>
                <a:off x="157" y="244"/>
                <a:ext cx="272" cy="289"/>
              </a:xfrm>
              <a:prstGeom prst="rect">
                <a:avLst/>
              </a:prstGeom>
            </p:spPr>
            <p:txBody>
              <a:bodyPr wrap="none" fromWordArt="1">
                <a:prstTxWarp prst="textArchDownPour">
                  <a:avLst>
                    <a:gd name="adj1" fmla="val 1278050"/>
                    <a:gd name="adj2" fmla="val 91296"/>
                  </a:avLst>
                </a:prstTxWarp>
              </a:bodyPr>
              <a:lstStyle/>
              <a:p>
                <a:pPr algn="ctr"/>
                <a:r>
                  <a:rPr lang="es-CL" sz="3600" b="1" kern="10">
                    <a:ln w="9525">
                      <a:noFill/>
                      <a:round/>
                      <a:headEnd/>
                      <a:tailEnd/>
                    </a:ln>
                    <a:solidFill>
                      <a:srgbClr val="000000"/>
                    </a:solidFill>
                    <a:latin typeface="Arial Narrow"/>
                  </a:rPr>
                  <a:t>COMANDO  DE  OPERACIONES  NAVALES</a:t>
                </a:r>
              </a:p>
            </p:txBody>
          </p:sp>
        </p:grpSp>
      </p:grpSp>
      <p:sp>
        <p:nvSpPr>
          <p:cNvPr id="2061" name="Rectangle 5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8013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el formato del texto de título</a:t>
            </a:r>
          </a:p>
        </p:txBody>
      </p:sp>
      <p:sp>
        <p:nvSpPr>
          <p:cNvPr id="2062" name="Rectangle 5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Pulse para editar los formatos del texto del esquema</a:t>
            </a:r>
          </a:p>
          <a:p>
            <a:pPr lvl="1"/>
            <a:r>
              <a:rPr lang="en-GB" smtClean="0"/>
              <a:t>Segundo nivel del esquema</a:t>
            </a:r>
          </a:p>
          <a:p>
            <a:pPr lvl="2"/>
            <a:r>
              <a:rPr lang="en-GB" smtClean="0"/>
              <a:t>Tercer nivel del esquema</a:t>
            </a:r>
          </a:p>
          <a:p>
            <a:pPr lvl="3"/>
            <a:r>
              <a:rPr lang="en-GB" smtClean="0"/>
              <a:t>Cuarto nivel del esquema</a:t>
            </a:r>
          </a:p>
          <a:p>
            <a:pPr lvl="4"/>
            <a:r>
              <a:rPr lang="en-GB" smtClean="0"/>
              <a:t>Quinto nivel del esquema</a:t>
            </a:r>
          </a:p>
          <a:p>
            <a:pPr lvl="4"/>
            <a:r>
              <a:rPr lang="en-GB" smtClean="0"/>
              <a:t>Sexto nivel del esquema</a:t>
            </a:r>
          </a:p>
          <a:p>
            <a:pPr lvl="4"/>
            <a:r>
              <a:rPr lang="en-GB" smtClean="0"/>
              <a:t>Séptimo nivel del esquema</a:t>
            </a:r>
          </a:p>
          <a:p>
            <a:pPr lvl="4"/>
            <a:r>
              <a:rPr lang="en-GB" smtClean="0"/>
              <a:t>Octavo nivel del esquema</a:t>
            </a:r>
          </a:p>
          <a:p>
            <a:pPr lvl="4"/>
            <a:r>
              <a:rPr lang="en-GB" smtClean="0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  <p:sldLayoutId id="2147483713" r:id="rId13"/>
  </p:sldLayoutIdLst>
  <p:transition spd="med"/>
  <p:txStyles>
    <p:titleStyle>
      <a:lvl1pPr algn="ctr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Lucida Sans Unicode" pitchFamily="34" charset="0"/>
          <a:cs typeface="+mj-cs"/>
        </a:defRPr>
      </a:lvl1pPr>
      <a:lvl2pPr algn="ctr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2pPr>
      <a:lvl3pPr algn="ctr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3pPr>
      <a:lvl4pPr algn="ctr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4pPr>
      <a:lvl5pPr algn="ctr" defTabSz="449263" rtl="0" eaLnBrk="0" fontAlgn="base" hangingPunct="0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ea typeface="Lucida Sans Unicode" pitchFamily="34" charset="0"/>
          <a:cs typeface="Lucida Sans Unicode" pitchFamily="34" charset="0"/>
        </a:defRPr>
      </a:lvl5pPr>
      <a:lvl6pPr marL="457200" algn="ctr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6pPr>
      <a:lvl7pPr marL="914400" algn="ctr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7pPr>
      <a:lvl8pPr marL="1371600" algn="ctr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8pPr>
      <a:lvl9pPr marL="1828800" algn="ctr" defTabSz="449263" rtl="0" fontAlgn="base">
        <a:lnSpc>
          <a:spcPct val="95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8" charset="0"/>
          <a:cs typeface="Lucida Sans Unicode" pitchFamily="34" charset="0"/>
        </a:defRPr>
      </a:lvl9pPr>
    </p:titleStyle>
    <p:bodyStyle>
      <a:lvl1pPr marL="341313" indent="-341313" algn="l" defTabSz="449263" rtl="0" eaLnBrk="0" fontAlgn="base" hangingPunct="0">
        <a:lnSpc>
          <a:spcPct val="95000"/>
        </a:lnSpc>
        <a:spcBef>
          <a:spcPts val="800"/>
        </a:spcBef>
        <a:spcAft>
          <a:spcPct val="0"/>
        </a:spcAft>
        <a:buClr>
          <a:srgbClr val="0000FF"/>
        </a:buClr>
        <a:buSzPct val="100000"/>
        <a:buFont typeface="Times New Roman" pitchFamily="18" charset="0"/>
        <a:buChar char="•"/>
        <a:defRPr sz="3200">
          <a:solidFill>
            <a:srgbClr val="0000FF"/>
          </a:solidFill>
          <a:latin typeface="+mn-lt"/>
          <a:ea typeface="Lucida Sans Unicode" pitchFamily="34" charset="0"/>
          <a:cs typeface="+mn-cs"/>
        </a:defRPr>
      </a:lvl1pPr>
      <a:lvl2pPr marL="741363" indent="-284163" algn="l" defTabSz="449263" rtl="0" eaLnBrk="0" fontAlgn="base" hangingPunct="0">
        <a:lnSpc>
          <a:spcPct val="95000"/>
        </a:lnSpc>
        <a:spcBef>
          <a:spcPts val="700"/>
        </a:spcBef>
        <a:spcAft>
          <a:spcPct val="0"/>
        </a:spcAft>
        <a:buClr>
          <a:srgbClr val="0000FF"/>
        </a:buClr>
        <a:buSzPct val="100000"/>
        <a:buFont typeface="Times New Roman" pitchFamily="18" charset="0"/>
        <a:buChar char="–"/>
        <a:defRPr sz="2800">
          <a:solidFill>
            <a:srgbClr val="0000FF"/>
          </a:solidFill>
          <a:latin typeface="+mn-lt"/>
          <a:ea typeface="Lucida Sans Unicode" pitchFamily="34" charset="0"/>
          <a:cs typeface="+mn-cs"/>
        </a:defRPr>
      </a:lvl2pPr>
      <a:lvl3pPr marL="1143000" indent="-228600" algn="l" defTabSz="449263" rtl="0" eaLnBrk="0" fontAlgn="base" hangingPunct="0">
        <a:lnSpc>
          <a:spcPct val="95000"/>
        </a:lnSpc>
        <a:spcBef>
          <a:spcPts val="600"/>
        </a:spcBef>
        <a:spcAft>
          <a:spcPct val="0"/>
        </a:spcAft>
        <a:buClr>
          <a:srgbClr val="0000FF"/>
        </a:buClr>
        <a:buSzPct val="100000"/>
        <a:buFont typeface="Times New Roman" pitchFamily="18" charset="0"/>
        <a:buChar char="•"/>
        <a:defRPr sz="2400">
          <a:solidFill>
            <a:srgbClr val="0000FF"/>
          </a:solidFill>
          <a:latin typeface="+mn-lt"/>
          <a:ea typeface="Lucida Sans Unicode" pitchFamily="34" charset="0"/>
          <a:cs typeface="+mn-cs"/>
        </a:defRPr>
      </a:lvl3pPr>
      <a:lvl4pPr marL="1600200" indent="-228600" algn="l" defTabSz="449263" rtl="0" eaLnBrk="0" fontAlgn="base" hangingPunct="0">
        <a:lnSpc>
          <a:spcPct val="95000"/>
        </a:lnSpc>
        <a:spcBef>
          <a:spcPts val="500"/>
        </a:spcBef>
        <a:spcAft>
          <a:spcPct val="0"/>
        </a:spcAft>
        <a:buClr>
          <a:srgbClr val="0000FF"/>
        </a:buClr>
        <a:buSzPct val="100000"/>
        <a:buFont typeface="Times New Roman" pitchFamily="18" charset="0"/>
        <a:buChar char="–"/>
        <a:defRPr sz="2000">
          <a:solidFill>
            <a:srgbClr val="0000FF"/>
          </a:solidFill>
          <a:latin typeface="+mn-lt"/>
          <a:ea typeface="Lucida Sans Unicode" pitchFamily="34" charset="0"/>
          <a:cs typeface="+mn-cs"/>
        </a:defRPr>
      </a:lvl4pPr>
      <a:lvl5pPr marL="2057400" indent="-228600" algn="l" defTabSz="449263" rtl="0" eaLnBrk="0" fontAlgn="base" hangingPunct="0">
        <a:lnSpc>
          <a:spcPct val="95000"/>
        </a:lnSpc>
        <a:spcBef>
          <a:spcPts val="500"/>
        </a:spcBef>
        <a:spcAft>
          <a:spcPct val="0"/>
        </a:spcAft>
        <a:buClr>
          <a:srgbClr val="0000FF"/>
        </a:buClr>
        <a:buSzPct val="100000"/>
        <a:buFont typeface="Times New Roman" pitchFamily="18" charset="0"/>
        <a:buChar char="»"/>
        <a:defRPr sz="2000">
          <a:solidFill>
            <a:srgbClr val="0000FF"/>
          </a:solidFill>
          <a:latin typeface="+mn-lt"/>
          <a:ea typeface="Lucida Sans Unicode" pitchFamily="34" charset="0"/>
          <a:cs typeface="+mn-cs"/>
        </a:defRPr>
      </a:lvl5pPr>
      <a:lvl6pPr marL="2514600" indent="-228600" algn="l" defTabSz="449263" rtl="0" fontAlgn="base">
        <a:lnSpc>
          <a:spcPct val="95000"/>
        </a:lnSpc>
        <a:spcBef>
          <a:spcPts val="500"/>
        </a:spcBef>
        <a:spcAft>
          <a:spcPct val="0"/>
        </a:spcAft>
        <a:buClr>
          <a:srgbClr val="0000FF"/>
        </a:buClr>
        <a:buSzPct val="100000"/>
        <a:buFont typeface="Times New Roman" pitchFamily="18" charset="0"/>
        <a:buChar char="»"/>
        <a:defRPr sz="2000">
          <a:solidFill>
            <a:srgbClr val="0000FF"/>
          </a:solidFill>
          <a:latin typeface="+mn-lt"/>
          <a:cs typeface="+mn-cs"/>
        </a:defRPr>
      </a:lvl6pPr>
      <a:lvl7pPr marL="2971800" indent="-228600" algn="l" defTabSz="449263" rtl="0" fontAlgn="base">
        <a:lnSpc>
          <a:spcPct val="95000"/>
        </a:lnSpc>
        <a:spcBef>
          <a:spcPts val="500"/>
        </a:spcBef>
        <a:spcAft>
          <a:spcPct val="0"/>
        </a:spcAft>
        <a:buClr>
          <a:srgbClr val="0000FF"/>
        </a:buClr>
        <a:buSzPct val="100000"/>
        <a:buFont typeface="Times New Roman" pitchFamily="18" charset="0"/>
        <a:buChar char="»"/>
        <a:defRPr sz="2000">
          <a:solidFill>
            <a:srgbClr val="0000FF"/>
          </a:solidFill>
          <a:latin typeface="+mn-lt"/>
          <a:cs typeface="+mn-cs"/>
        </a:defRPr>
      </a:lvl7pPr>
      <a:lvl8pPr marL="3429000" indent="-228600" algn="l" defTabSz="449263" rtl="0" fontAlgn="base">
        <a:lnSpc>
          <a:spcPct val="95000"/>
        </a:lnSpc>
        <a:spcBef>
          <a:spcPts val="500"/>
        </a:spcBef>
        <a:spcAft>
          <a:spcPct val="0"/>
        </a:spcAft>
        <a:buClr>
          <a:srgbClr val="0000FF"/>
        </a:buClr>
        <a:buSzPct val="100000"/>
        <a:buFont typeface="Times New Roman" pitchFamily="18" charset="0"/>
        <a:buChar char="»"/>
        <a:defRPr sz="2000">
          <a:solidFill>
            <a:srgbClr val="0000FF"/>
          </a:solidFill>
          <a:latin typeface="+mn-lt"/>
          <a:cs typeface="+mn-cs"/>
        </a:defRPr>
      </a:lvl8pPr>
      <a:lvl9pPr marL="3886200" indent="-228600" algn="l" defTabSz="449263" rtl="0" fontAlgn="base">
        <a:lnSpc>
          <a:spcPct val="95000"/>
        </a:lnSpc>
        <a:spcBef>
          <a:spcPts val="500"/>
        </a:spcBef>
        <a:spcAft>
          <a:spcPct val="0"/>
        </a:spcAft>
        <a:buClr>
          <a:srgbClr val="0000FF"/>
        </a:buClr>
        <a:buSzPct val="100000"/>
        <a:buFont typeface="Times New Roman" pitchFamily="18" charset="0"/>
        <a:buChar char="»"/>
        <a:defRPr sz="2000">
          <a:solidFill>
            <a:srgbClr val="0000FF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f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3716338"/>
            <a:ext cx="8353425" cy="525401"/>
          </a:xfrm>
        </p:spPr>
        <p:txBody>
          <a:bodyPr lIns="90000" tIns="46800" rIns="90000" bIns="46800">
            <a:spAutoFit/>
          </a:bodyPr>
          <a:lstStyle/>
          <a:p>
            <a:pPr marL="0" indent="0" algn="ctr" eaLnBrk="1" hangingPunct="1">
              <a:lnSpc>
                <a:spcPct val="100000"/>
              </a:lnSpc>
              <a:spcBef>
                <a:spcPts val="900"/>
              </a:spcBef>
              <a:buFont typeface="Times New Roman" pitchFamily="18" charset="0"/>
              <a:buNone/>
              <a:tabLst>
                <a:tab pos="1101725" algn="l"/>
                <a:tab pos="2016125" algn="l"/>
                <a:tab pos="2930525" algn="l"/>
                <a:tab pos="3844925" algn="l"/>
                <a:tab pos="4759325" algn="l"/>
                <a:tab pos="5673725" algn="l"/>
                <a:tab pos="6588125" algn="l"/>
                <a:tab pos="7502525" algn="l"/>
                <a:tab pos="8416925" algn="l"/>
                <a:tab pos="9331325" algn="l"/>
                <a:tab pos="10245725" algn="l"/>
              </a:tabLst>
              <a:defRPr/>
            </a:pPr>
            <a:r>
              <a:rPr lang="es-ES_tradnl" sz="28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MATERIAL Y EQUIPO MOTORIZADO IM</a:t>
            </a:r>
            <a:endParaRPr lang="es-ES_tradnl" sz="2800" b="1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6387" name="Picture 8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lum bright="6000"/>
          </a:blip>
          <a:srcRect/>
          <a:stretch>
            <a:fillRect/>
          </a:stretch>
        </p:blipFill>
        <p:spPr bwMode="auto">
          <a:xfrm>
            <a:off x="3563938" y="1341438"/>
            <a:ext cx="2054225" cy="213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6616290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5288" y="1196752"/>
            <a:ext cx="8353425" cy="525401"/>
          </a:xfrm>
          <a:prstGeom prst="rect">
            <a:avLst/>
          </a:prstGeom>
        </p:spPr>
        <p:txBody>
          <a:bodyPr lIns="90000" tIns="46800" rIns="90000" bIns="46800">
            <a:spAutoFit/>
          </a:bodyPr>
          <a:lstStyle>
            <a:lvl1pPr marL="341313" indent="-341313" algn="l" defTabSz="449263" rtl="0" eaLnBrk="0" fontAlgn="base" hangingPunct="0">
              <a:lnSpc>
                <a:spcPct val="95000"/>
              </a:lnSpc>
              <a:spcBef>
                <a:spcPts val="8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32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1pPr>
            <a:lvl2pPr marL="741363" indent="-284163" algn="l" defTabSz="449263" rtl="0" eaLnBrk="0" fontAlgn="base" hangingPunct="0">
              <a:lnSpc>
                <a:spcPct val="95000"/>
              </a:lnSpc>
              <a:spcBef>
                <a:spcPts val="7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2pPr>
            <a:lvl3pPr marL="1143000" indent="-228600" algn="l" defTabSz="449263" rtl="0" eaLnBrk="0" fontAlgn="base" hangingPunct="0">
              <a:lnSpc>
                <a:spcPct val="95000"/>
              </a:lnSpc>
              <a:spcBef>
                <a:spcPts val="6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3pPr>
            <a:lvl4pPr marL="16002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4pPr>
            <a:lvl5pPr marL="20574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5pPr>
            <a:lvl6pPr marL="25146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6pPr>
            <a:lvl7pPr marL="29718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7pPr>
            <a:lvl8pPr marL="34290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8pPr>
            <a:lvl9pPr marL="38862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ts val="900"/>
              </a:spcBef>
              <a:buFont typeface="Times New Roman" pitchFamily="18" charset="0"/>
              <a:buNone/>
              <a:tabLst>
                <a:tab pos="1101725" algn="l"/>
                <a:tab pos="2016125" algn="l"/>
                <a:tab pos="2930525" algn="l"/>
                <a:tab pos="3844925" algn="l"/>
                <a:tab pos="4759325" algn="l"/>
                <a:tab pos="5673725" algn="l"/>
                <a:tab pos="6588125" algn="l"/>
                <a:tab pos="7502525" algn="l"/>
                <a:tab pos="8416925" algn="l"/>
                <a:tab pos="9331325" algn="l"/>
                <a:tab pos="10245725" algn="l"/>
              </a:tabLst>
              <a:defRPr/>
            </a:pPr>
            <a:r>
              <a:rPr lang="es-ES_tradnl" sz="2800" b="1" kern="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VEHÍCULOS MILITARES PESADOS (VMP)</a:t>
            </a:r>
            <a:endParaRPr lang="es-ES_tradnl" sz="2800" b="1" kern="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31908"/>
            <a:ext cx="3517714" cy="2160000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794352" y="3779550"/>
            <a:ext cx="1152128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tx1"/>
                </a:solidFill>
              </a:rPr>
              <a:t>KM - 250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783783" y="6387622"/>
            <a:ext cx="1152128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tx1"/>
                </a:solidFill>
              </a:rPr>
              <a:t>KM - 500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3" name="Rectángulo redondeado 12"/>
          <p:cNvSpPr/>
          <p:nvPr/>
        </p:nvSpPr>
        <p:spPr bwMode="auto">
          <a:xfrm>
            <a:off x="4716015" y="2348880"/>
            <a:ext cx="4032697" cy="1224136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VEHÍCULO MILITAR PESADO (VMP) TRANSPORTE DE PERSONAL/CARGA</a:t>
            </a:r>
          </a:p>
          <a:p>
            <a:r>
              <a:rPr lang="es-CL" sz="1600" dirty="0"/>
              <a:t>VEHÍCULO TRACTOR DE </a:t>
            </a:r>
            <a:r>
              <a:rPr lang="es-CL" sz="1600" dirty="0" smtClean="0"/>
              <a:t>ARTILLERÍA (105 </a:t>
            </a:r>
            <a:r>
              <a:rPr lang="es-CL" sz="1600" dirty="0" err="1" smtClean="0"/>
              <a:t>mm.</a:t>
            </a:r>
            <a:r>
              <a:rPr lang="es-CL" sz="1600" dirty="0" smtClean="0"/>
              <a:t>)</a:t>
            </a:r>
            <a:endParaRPr lang="es-CL" sz="1600" dirty="0"/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kumimoji="0" lang="es-CL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SIN BLINDAJE</a:t>
            </a:r>
            <a:endParaRPr kumimoji="0" lang="es-C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4" name="Rectángulo redondeado 13"/>
          <p:cNvSpPr/>
          <p:nvPr/>
        </p:nvSpPr>
        <p:spPr bwMode="auto">
          <a:xfrm>
            <a:off x="4716014" y="4437012"/>
            <a:ext cx="4032697" cy="1224136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VEHÍCULO MILITAR PESADO (VMP) VEHÍCULO DE RESCATE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VEHÍCULO TRACTOR DE ARTILLERÍA (155 </a:t>
            </a:r>
            <a:r>
              <a:rPr lang="es-CL" sz="1600" dirty="0" err="1" smtClean="0"/>
              <a:t>mm.</a:t>
            </a:r>
            <a:r>
              <a:rPr lang="es-CL" sz="1600" dirty="0" smtClean="0"/>
              <a:t>)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kumimoji="0" lang="es-CL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SIN BLINDAJE</a:t>
            </a:r>
            <a:endParaRPr kumimoji="0" lang="es-C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51193" t="37004" r="20687" b="33563"/>
          <a:stretch/>
        </p:blipFill>
        <p:spPr>
          <a:xfrm>
            <a:off x="611560" y="4147257"/>
            <a:ext cx="3668744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838990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49086"/>
            <a:ext cx="8748464" cy="5736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09752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5288" y="1196752"/>
            <a:ext cx="8353425" cy="525401"/>
          </a:xfrm>
          <a:prstGeom prst="rect">
            <a:avLst/>
          </a:prstGeom>
        </p:spPr>
        <p:txBody>
          <a:bodyPr lIns="90000" tIns="46800" rIns="90000" bIns="46800">
            <a:spAutoFit/>
          </a:bodyPr>
          <a:lstStyle>
            <a:lvl1pPr marL="341313" indent="-341313" algn="l" defTabSz="449263" rtl="0" eaLnBrk="0" fontAlgn="base" hangingPunct="0">
              <a:lnSpc>
                <a:spcPct val="95000"/>
              </a:lnSpc>
              <a:spcBef>
                <a:spcPts val="8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32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1pPr>
            <a:lvl2pPr marL="741363" indent="-284163" algn="l" defTabSz="449263" rtl="0" eaLnBrk="0" fontAlgn="base" hangingPunct="0">
              <a:lnSpc>
                <a:spcPct val="95000"/>
              </a:lnSpc>
              <a:spcBef>
                <a:spcPts val="7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2pPr>
            <a:lvl3pPr marL="1143000" indent="-228600" algn="l" defTabSz="449263" rtl="0" eaLnBrk="0" fontAlgn="base" hangingPunct="0">
              <a:lnSpc>
                <a:spcPct val="95000"/>
              </a:lnSpc>
              <a:spcBef>
                <a:spcPts val="6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3pPr>
            <a:lvl4pPr marL="16002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4pPr>
            <a:lvl5pPr marL="20574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5pPr>
            <a:lvl6pPr marL="25146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6pPr>
            <a:lvl7pPr marL="29718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7pPr>
            <a:lvl8pPr marL="34290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8pPr>
            <a:lvl9pPr marL="38862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ts val="900"/>
              </a:spcBef>
              <a:buFont typeface="Times New Roman" pitchFamily="18" charset="0"/>
              <a:buNone/>
              <a:tabLst>
                <a:tab pos="1101725" algn="l"/>
                <a:tab pos="2016125" algn="l"/>
                <a:tab pos="2930525" algn="l"/>
                <a:tab pos="3844925" algn="l"/>
                <a:tab pos="4759325" algn="l"/>
                <a:tab pos="5673725" algn="l"/>
                <a:tab pos="6588125" algn="l"/>
                <a:tab pos="7502525" algn="l"/>
                <a:tab pos="8416925" algn="l"/>
                <a:tab pos="9331325" algn="l"/>
                <a:tab pos="10245725" algn="l"/>
              </a:tabLst>
              <a:defRPr/>
            </a:pPr>
            <a:r>
              <a:rPr lang="es-ES_tradnl" sz="2800" b="1" kern="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VEHÍCULOS MILITARES PESADOS (VMP)</a:t>
            </a:r>
            <a:endParaRPr lang="es-ES_tradnl" sz="2800" b="1" kern="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755576" y="5666693"/>
            <a:ext cx="4953000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dirty="0" smtClean="0">
                <a:solidFill>
                  <a:schemeClr val="tx1"/>
                </a:solidFill>
              </a:rPr>
              <a:t>MERCEDES BENZ “ZETROS”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3" name="Rectángulo redondeado 12"/>
          <p:cNvSpPr/>
          <p:nvPr/>
        </p:nvSpPr>
        <p:spPr bwMode="auto">
          <a:xfrm>
            <a:off x="5868144" y="2348880"/>
            <a:ext cx="2880568" cy="3168352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VEHÍCULO MILITAR PESADO (VMP)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endParaRPr lang="es-CL" sz="1600" dirty="0" smtClean="0"/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TRANSPORTE DE PERSONAL/CARGA</a:t>
            </a:r>
          </a:p>
          <a:p>
            <a:r>
              <a:rPr lang="es-CL" sz="1600" dirty="0"/>
              <a:t>VEHÍCULO TRACTOR DE </a:t>
            </a:r>
            <a:r>
              <a:rPr lang="es-CL" sz="1600" dirty="0" smtClean="0"/>
              <a:t>ARTILLERÍA (155 </a:t>
            </a:r>
            <a:r>
              <a:rPr lang="es-CL" sz="1600" dirty="0" err="1" smtClean="0"/>
              <a:t>mm.</a:t>
            </a:r>
            <a:r>
              <a:rPr lang="es-CL" sz="1600" dirty="0" smtClean="0"/>
              <a:t>)</a:t>
            </a:r>
            <a:endParaRPr lang="es-CL" sz="1600" dirty="0"/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kumimoji="0" lang="es-CL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SIN BLINDAJE</a:t>
            </a:r>
            <a:endParaRPr kumimoji="0" lang="es-C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221582"/>
            <a:ext cx="4953000" cy="3295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05273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5288" y="1196752"/>
            <a:ext cx="8353425" cy="525401"/>
          </a:xfrm>
          <a:prstGeom prst="rect">
            <a:avLst/>
          </a:prstGeom>
        </p:spPr>
        <p:txBody>
          <a:bodyPr lIns="90000" tIns="46800" rIns="90000" bIns="46800">
            <a:spAutoFit/>
          </a:bodyPr>
          <a:lstStyle>
            <a:lvl1pPr marL="341313" indent="-341313" algn="l" defTabSz="449263" rtl="0" eaLnBrk="0" fontAlgn="base" hangingPunct="0">
              <a:lnSpc>
                <a:spcPct val="95000"/>
              </a:lnSpc>
              <a:spcBef>
                <a:spcPts val="8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32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1pPr>
            <a:lvl2pPr marL="741363" indent="-284163" algn="l" defTabSz="449263" rtl="0" eaLnBrk="0" fontAlgn="base" hangingPunct="0">
              <a:lnSpc>
                <a:spcPct val="95000"/>
              </a:lnSpc>
              <a:spcBef>
                <a:spcPts val="7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2pPr>
            <a:lvl3pPr marL="1143000" indent="-228600" algn="l" defTabSz="449263" rtl="0" eaLnBrk="0" fontAlgn="base" hangingPunct="0">
              <a:lnSpc>
                <a:spcPct val="95000"/>
              </a:lnSpc>
              <a:spcBef>
                <a:spcPts val="6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3pPr>
            <a:lvl4pPr marL="16002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4pPr>
            <a:lvl5pPr marL="20574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5pPr>
            <a:lvl6pPr marL="25146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6pPr>
            <a:lvl7pPr marL="29718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7pPr>
            <a:lvl8pPr marL="34290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8pPr>
            <a:lvl9pPr marL="38862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ts val="900"/>
              </a:spcBef>
              <a:buFont typeface="Times New Roman" pitchFamily="18" charset="0"/>
              <a:buNone/>
              <a:tabLst>
                <a:tab pos="1101725" algn="l"/>
                <a:tab pos="2016125" algn="l"/>
                <a:tab pos="2930525" algn="l"/>
                <a:tab pos="3844925" algn="l"/>
                <a:tab pos="4759325" algn="l"/>
                <a:tab pos="5673725" algn="l"/>
                <a:tab pos="6588125" algn="l"/>
                <a:tab pos="7502525" algn="l"/>
                <a:tab pos="8416925" algn="l"/>
                <a:tab pos="9331325" algn="l"/>
                <a:tab pos="10245725" algn="l"/>
              </a:tabLst>
              <a:defRPr/>
            </a:pPr>
            <a:r>
              <a:rPr lang="es-ES_tradnl" sz="2800" b="1" kern="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VEHÍCULOS MILITARES MEDIANOS (VMM)</a:t>
            </a:r>
            <a:endParaRPr lang="es-ES_tradnl" sz="2800" b="1" kern="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794352" y="3779550"/>
            <a:ext cx="1152128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tx1"/>
                </a:solidFill>
              </a:rPr>
              <a:t>KM - 450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1794352" y="6453336"/>
            <a:ext cx="1152128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tx1"/>
                </a:solidFill>
              </a:rPr>
              <a:t>KM - 451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4" name="Rectángulo redondeado 13"/>
          <p:cNvSpPr/>
          <p:nvPr/>
        </p:nvSpPr>
        <p:spPr bwMode="auto">
          <a:xfrm>
            <a:off x="4716014" y="4581128"/>
            <a:ext cx="4032697" cy="1224136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VEHÍCULO MILITAR MEDIANO AMBULANCIA (VMM-A)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AMBULANCIA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kumimoji="0" lang="es-CL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SIN BLINDAJE</a:t>
            </a:r>
            <a:endParaRPr kumimoji="0" lang="es-C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40" y="1850851"/>
            <a:ext cx="3082353" cy="1800000"/>
          </a:xfrm>
          <a:prstGeom prst="rect">
            <a:avLst/>
          </a:prstGeom>
        </p:spPr>
      </p:pic>
      <p:sp>
        <p:nvSpPr>
          <p:cNvPr id="16" name="Rectángulo redondeado 15"/>
          <p:cNvSpPr/>
          <p:nvPr/>
        </p:nvSpPr>
        <p:spPr bwMode="auto">
          <a:xfrm>
            <a:off x="4716014" y="2138783"/>
            <a:ext cx="4032697" cy="1224136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VEHÍCULO MILITAR MEDIANO (VMM) TRANSPORTE DE PERSONAL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MANDO Y CONTROL (SI CUENTA CON EQUIPAMIENTO)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kumimoji="0" lang="es-CL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SIN BLINDAJE</a:t>
            </a:r>
            <a:endParaRPr kumimoji="0" lang="es-C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/>
          <a:srcRect l="51059" t="36844" r="21187" b="33819"/>
          <a:stretch/>
        </p:blipFill>
        <p:spPr>
          <a:xfrm>
            <a:off x="683568" y="4252306"/>
            <a:ext cx="3632726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09471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44824"/>
            <a:ext cx="3984220" cy="2520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51194" t="37004" r="21249" b="34563"/>
          <a:stretch/>
        </p:blipFill>
        <p:spPr>
          <a:xfrm>
            <a:off x="899592" y="4364824"/>
            <a:ext cx="4031964" cy="2340000"/>
          </a:xfrm>
          <a:prstGeom prst="rect">
            <a:avLst/>
          </a:prstGeom>
        </p:spPr>
      </p:pic>
      <p:sp>
        <p:nvSpPr>
          <p:cNvPr id="9" name="Rectángulo redondeado 8"/>
          <p:cNvSpPr/>
          <p:nvPr/>
        </p:nvSpPr>
        <p:spPr bwMode="auto">
          <a:xfrm>
            <a:off x="4931556" y="2348880"/>
            <a:ext cx="4032697" cy="1224136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s-CL" sz="1600" dirty="0" smtClean="0"/>
              <a:t>VEHÍCULO MILITAR MEDIANO (VMM) TRANSPORTE BLINDADO DE PERSONAL (</a:t>
            </a:r>
            <a:r>
              <a:rPr lang="es-CL" sz="1600" dirty="0"/>
              <a:t>APC)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RECONOCIMIENTO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563888" y="4014856"/>
            <a:ext cx="1367668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tx1"/>
                </a:solidFill>
              </a:rPr>
              <a:t>KLTV - 182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3659676" y="6359872"/>
            <a:ext cx="1343888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tx1"/>
                </a:solidFill>
              </a:rPr>
              <a:t>KLTV - </a:t>
            </a:r>
            <a:r>
              <a:rPr lang="es-CL" dirty="0" smtClean="0">
                <a:solidFill>
                  <a:schemeClr val="tx1"/>
                </a:solidFill>
              </a:rPr>
              <a:t>181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2" name="Rectángulo redondeado 11"/>
          <p:cNvSpPr/>
          <p:nvPr/>
        </p:nvSpPr>
        <p:spPr bwMode="auto">
          <a:xfrm>
            <a:off x="4931556" y="4750280"/>
            <a:ext cx="4032697" cy="1224136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s-CL" sz="1600" dirty="0" smtClean="0"/>
              <a:t>VEHÍCULO MILITAR MEDIANO (VMM) TRANSPORTE BLINDADO DE PERSONAL (</a:t>
            </a:r>
            <a:r>
              <a:rPr lang="es-CL" sz="1600" dirty="0"/>
              <a:t>APC</a:t>
            </a:r>
            <a:r>
              <a:rPr lang="es-CL" sz="1600" dirty="0" smtClean="0"/>
              <a:t>)</a:t>
            </a:r>
            <a:endParaRPr lang="es-CL" sz="1600" dirty="0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395288" y="1196752"/>
            <a:ext cx="8353425" cy="525401"/>
          </a:xfrm>
          <a:prstGeom prst="rect">
            <a:avLst/>
          </a:prstGeom>
        </p:spPr>
        <p:txBody>
          <a:bodyPr lIns="90000" tIns="46800" rIns="90000" bIns="46800">
            <a:spAutoFit/>
          </a:bodyPr>
          <a:lstStyle>
            <a:lvl1pPr marL="341313" indent="-341313" algn="l" defTabSz="449263" rtl="0" eaLnBrk="0" fontAlgn="base" hangingPunct="0">
              <a:lnSpc>
                <a:spcPct val="95000"/>
              </a:lnSpc>
              <a:spcBef>
                <a:spcPts val="8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32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1pPr>
            <a:lvl2pPr marL="741363" indent="-284163" algn="l" defTabSz="449263" rtl="0" eaLnBrk="0" fontAlgn="base" hangingPunct="0">
              <a:lnSpc>
                <a:spcPct val="95000"/>
              </a:lnSpc>
              <a:spcBef>
                <a:spcPts val="7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2pPr>
            <a:lvl3pPr marL="1143000" indent="-228600" algn="l" defTabSz="449263" rtl="0" eaLnBrk="0" fontAlgn="base" hangingPunct="0">
              <a:lnSpc>
                <a:spcPct val="95000"/>
              </a:lnSpc>
              <a:spcBef>
                <a:spcPts val="6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3pPr>
            <a:lvl4pPr marL="16002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4pPr>
            <a:lvl5pPr marL="20574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5pPr>
            <a:lvl6pPr marL="25146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6pPr>
            <a:lvl7pPr marL="29718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7pPr>
            <a:lvl8pPr marL="34290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8pPr>
            <a:lvl9pPr marL="38862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ts val="900"/>
              </a:spcBef>
              <a:buFont typeface="Times New Roman" pitchFamily="18" charset="0"/>
              <a:buNone/>
              <a:tabLst>
                <a:tab pos="1101725" algn="l"/>
                <a:tab pos="2016125" algn="l"/>
                <a:tab pos="2930525" algn="l"/>
                <a:tab pos="3844925" algn="l"/>
                <a:tab pos="4759325" algn="l"/>
                <a:tab pos="5673725" algn="l"/>
                <a:tab pos="6588125" algn="l"/>
                <a:tab pos="7502525" algn="l"/>
                <a:tab pos="8416925" algn="l"/>
                <a:tab pos="9331325" algn="l"/>
                <a:tab pos="10245725" algn="l"/>
              </a:tabLst>
              <a:defRPr/>
            </a:pPr>
            <a:r>
              <a:rPr lang="es-ES_tradnl" sz="2800" b="1" kern="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VEHÍCULOS MILITARES MEDIANOS (VMM)</a:t>
            </a:r>
            <a:endParaRPr lang="es-ES_tradnl" sz="2800" b="1" kern="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61949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ángulo redondeado 8"/>
          <p:cNvSpPr/>
          <p:nvPr/>
        </p:nvSpPr>
        <p:spPr bwMode="auto">
          <a:xfrm>
            <a:off x="4211960" y="2348880"/>
            <a:ext cx="4680000" cy="1224136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s-CL" sz="1600" dirty="0" smtClean="0"/>
              <a:t>VEHÍCULO MILITAR MEDIANO (VMM) PLATAFORMA AMETRALLADORAS PESADAS</a:t>
            </a:r>
            <a:endParaRPr lang="es-CL" sz="1600" dirty="0"/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RECONOCIMIENTO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1570138" y="4189839"/>
            <a:ext cx="1727708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tx1"/>
                </a:solidFill>
              </a:rPr>
              <a:t>HMMWV 998</a:t>
            </a:r>
            <a:endParaRPr lang="es-CL" dirty="0">
              <a:solidFill>
                <a:schemeClr val="tx1"/>
              </a:solidFill>
            </a:endParaRPr>
          </a:p>
        </p:txBody>
      </p:sp>
      <p:sp>
        <p:nvSpPr>
          <p:cNvPr id="12" name="Rectángulo redondeado 11"/>
          <p:cNvSpPr/>
          <p:nvPr/>
        </p:nvSpPr>
        <p:spPr bwMode="auto">
          <a:xfrm>
            <a:off x="4211960" y="4750280"/>
            <a:ext cx="4680000" cy="1224136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es-CL" sz="1600" dirty="0" smtClean="0"/>
              <a:t>VEHÍCULO MILITAR MEDIANO (VMM)</a:t>
            </a:r>
          </a:p>
          <a:p>
            <a:r>
              <a:rPr lang="es-CL" sz="1600" dirty="0" smtClean="0"/>
              <a:t>MANDO Y CONTROL</a:t>
            </a:r>
            <a:endParaRPr lang="es-CL" sz="1600" dirty="0"/>
          </a:p>
        </p:txBody>
      </p:sp>
      <p:sp>
        <p:nvSpPr>
          <p:cNvPr id="13" name="Rectangle 3"/>
          <p:cNvSpPr txBox="1">
            <a:spLocks noChangeArrowheads="1"/>
          </p:cNvSpPr>
          <p:nvPr/>
        </p:nvSpPr>
        <p:spPr>
          <a:xfrm>
            <a:off x="395288" y="1196752"/>
            <a:ext cx="8353425" cy="525401"/>
          </a:xfrm>
          <a:prstGeom prst="rect">
            <a:avLst/>
          </a:prstGeom>
        </p:spPr>
        <p:txBody>
          <a:bodyPr lIns="90000" tIns="46800" rIns="90000" bIns="46800">
            <a:spAutoFit/>
          </a:bodyPr>
          <a:lstStyle>
            <a:lvl1pPr marL="341313" indent="-341313" algn="l" defTabSz="449263" rtl="0" eaLnBrk="0" fontAlgn="base" hangingPunct="0">
              <a:lnSpc>
                <a:spcPct val="95000"/>
              </a:lnSpc>
              <a:spcBef>
                <a:spcPts val="8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32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1pPr>
            <a:lvl2pPr marL="741363" indent="-284163" algn="l" defTabSz="449263" rtl="0" eaLnBrk="0" fontAlgn="base" hangingPunct="0">
              <a:lnSpc>
                <a:spcPct val="95000"/>
              </a:lnSpc>
              <a:spcBef>
                <a:spcPts val="7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2pPr>
            <a:lvl3pPr marL="1143000" indent="-228600" algn="l" defTabSz="449263" rtl="0" eaLnBrk="0" fontAlgn="base" hangingPunct="0">
              <a:lnSpc>
                <a:spcPct val="95000"/>
              </a:lnSpc>
              <a:spcBef>
                <a:spcPts val="6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3pPr>
            <a:lvl4pPr marL="16002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4pPr>
            <a:lvl5pPr marL="20574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5pPr>
            <a:lvl6pPr marL="25146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6pPr>
            <a:lvl7pPr marL="29718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7pPr>
            <a:lvl8pPr marL="34290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8pPr>
            <a:lvl9pPr marL="38862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ts val="900"/>
              </a:spcBef>
              <a:buFont typeface="Times New Roman" pitchFamily="18" charset="0"/>
              <a:buNone/>
              <a:tabLst>
                <a:tab pos="1101725" algn="l"/>
                <a:tab pos="2016125" algn="l"/>
                <a:tab pos="2930525" algn="l"/>
                <a:tab pos="3844925" algn="l"/>
                <a:tab pos="4759325" algn="l"/>
                <a:tab pos="5673725" algn="l"/>
                <a:tab pos="6588125" algn="l"/>
                <a:tab pos="7502525" algn="l"/>
                <a:tab pos="8416925" algn="l"/>
                <a:tab pos="9331325" algn="l"/>
                <a:tab pos="10245725" algn="l"/>
              </a:tabLst>
              <a:defRPr/>
            </a:pPr>
            <a:r>
              <a:rPr lang="es-ES_tradnl" sz="2800" b="1" kern="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VEHÍCULOS MILITARES MEDIANOS (VMM)</a:t>
            </a:r>
            <a:endParaRPr lang="es-ES_tradnl" sz="2800" b="1" kern="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3337" r="100000">
                        <a14:backgroundMark x1="13556" y1="90074" x2="32221" y2="86222"/>
                        <a14:backgroundMark x1="30553" y1="80444" x2="43691" y2="95852"/>
                        <a14:backgroundMark x1="63399" y1="79259" x2="81126" y2="72593"/>
                        <a14:backgroundMark x1="83629" y1="81481" x2="94473" y2="792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63488"/>
            <a:ext cx="3068800" cy="2160000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1570138" y="6228944"/>
            <a:ext cx="1727708" cy="349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tx1"/>
                </a:solidFill>
              </a:rPr>
              <a:t>HMMWV 1098</a:t>
            </a:r>
            <a:endParaRPr lang="es-CL" dirty="0">
              <a:solidFill>
                <a:schemeClr val="tx1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667" b="78704" l="27813" r="51198">
                        <a14:foregroundMark x1="43646" y1="68796" x2="43646" y2="68796"/>
                        <a14:foregroundMark x1="44375" y1="68981" x2="44375" y2="68981"/>
                        <a14:foregroundMark x1="43698" y1="65926" x2="43698" y2="65926"/>
                        <a14:foregroundMark x1="40885" y1="66111" x2="40885" y2="66111"/>
                        <a14:foregroundMark x1="35781" y1="64815" x2="35781" y2="64815"/>
                      </a14:backgroundRemoval>
                    </a14:imgEffect>
                  </a14:imgLayer>
                </a14:imgProps>
              </a:ext>
            </a:extLst>
          </a:blip>
          <a:srcRect l="27823" t="61111" r="48739" b="20833"/>
          <a:stretch/>
        </p:blipFill>
        <p:spPr>
          <a:xfrm>
            <a:off x="772453" y="4534416"/>
            <a:ext cx="3323077" cy="14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28851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13971"/>
            <a:ext cx="8748464" cy="5771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38509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95288" y="1196752"/>
            <a:ext cx="8353425" cy="525401"/>
          </a:xfrm>
          <a:prstGeom prst="rect">
            <a:avLst/>
          </a:prstGeom>
        </p:spPr>
        <p:txBody>
          <a:bodyPr lIns="90000" tIns="46800" rIns="90000" bIns="46800">
            <a:spAutoFit/>
          </a:bodyPr>
          <a:lstStyle>
            <a:lvl1pPr marL="341313" indent="-341313" algn="l" defTabSz="449263" rtl="0" eaLnBrk="0" fontAlgn="base" hangingPunct="0">
              <a:lnSpc>
                <a:spcPct val="95000"/>
              </a:lnSpc>
              <a:spcBef>
                <a:spcPts val="8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32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1pPr>
            <a:lvl2pPr marL="741363" indent="-284163" algn="l" defTabSz="449263" rtl="0" eaLnBrk="0" fontAlgn="base" hangingPunct="0">
              <a:lnSpc>
                <a:spcPct val="95000"/>
              </a:lnSpc>
              <a:spcBef>
                <a:spcPts val="7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8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2pPr>
            <a:lvl3pPr marL="1143000" indent="-228600" algn="l" defTabSz="449263" rtl="0" eaLnBrk="0" fontAlgn="base" hangingPunct="0">
              <a:lnSpc>
                <a:spcPct val="95000"/>
              </a:lnSpc>
              <a:spcBef>
                <a:spcPts val="6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•"/>
              <a:defRPr sz="24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3pPr>
            <a:lvl4pPr marL="16002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–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4pPr>
            <a:lvl5pPr marL="2057400" indent="-228600" algn="l" defTabSz="449263" rtl="0" eaLnBrk="0" fontAlgn="base" hangingPunct="0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ea typeface="Lucida Sans Unicode" pitchFamily="34" charset="0"/>
                <a:cs typeface="+mn-cs"/>
              </a:defRPr>
            </a:lvl5pPr>
            <a:lvl6pPr marL="25146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6pPr>
            <a:lvl7pPr marL="29718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7pPr>
            <a:lvl8pPr marL="34290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8pPr>
            <a:lvl9pPr marL="3886200" indent="-228600" algn="l" defTabSz="449263" rtl="0" fontAlgn="base">
              <a:lnSpc>
                <a:spcPct val="95000"/>
              </a:lnSpc>
              <a:spcBef>
                <a:spcPts val="50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Times New Roman" pitchFamily="18" charset="0"/>
              <a:buChar char="»"/>
              <a:defRPr sz="2000">
                <a:solidFill>
                  <a:srgbClr val="0000FF"/>
                </a:solidFill>
                <a:latin typeface="+mn-lt"/>
                <a:cs typeface="+mn-cs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ts val="900"/>
              </a:spcBef>
              <a:buFont typeface="Times New Roman" pitchFamily="18" charset="0"/>
              <a:buNone/>
              <a:tabLst>
                <a:tab pos="1101725" algn="l"/>
                <a:tab pos="2016125" algn="l"/>
                <a:tab pos="2930525" algn="l"/>
                <a:tab pos="3844925" algn="l"/>
                <a:tab pos="4759325" algn="l"/>
                <a:tab pos="5673725" algn="l"/>
                <a:tab pos="6588125" algn="l"/>
                <a:tab pos="7502525" algn="l"/>
                <a:tab pos="8416925" algn="l"/>
                <a:tab pos="9331325" algn="l"/>
                <a:tab pos="10245725" algn="l"/>
              </a:tabLst>
              <a:defRPr/>
            </a:pPr>
            <a:r>
              <a:rPr lang="es-ES_tradnl" sz="2800" b="1" kern="0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VEHÍCULOS MILITARES LIVIANOS (VML)</a:t>
            </a:r>
            <a:endParaRPr lang="es-ES_tradnl" sz="2800" b="1" kern="0" dirty="0" smtClean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276871"/>
            <a:ext cx="3554743" cy="2160000"/>
          </a:xfrm>
          <a:prstGeom prst="rect">
            <a:avLst/>
          </a:prstGeom>
        </p:spPr>
      </p:pic>
      <p:sp>
        <p:nvSpPr>
          <p:cNvPr id="5" name="Rectángulo redondeado 4"/>
          <p:cNvSpPr/>
          <p:nvPr/>
        </p:nvSpPr>
        <p:spPr bwMode="auto">
          <a:xfrm>
            <a:off x="4554595" y="2498241"/>
            <a:ext cx="4032697" cy="1224136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VEHÍCULO MILITAR LIVIANO (VML) TRANSPORTE DE PERSONAL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MANDO Y CONTROL (SI CUENTA CON EQUIPAMIENTO)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kumimoji="0" lang="es-CL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</a:rPr>
              <a:t>SIN BLINDAJE</a:t>
            </a:r>
            <a:endParaRPr kumimoji="0" lang="es-C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7" t="17349" r="13465" b="15716"/>
          <a:stretch/>
        </p:blipFill>
        <p:spPr>
          <a:xfrm>
            <a:off x="899592" y="4498465"/>
            <a:ext cx="3213658" cy="2160000"/>
          </a:xfrm>
          <a:prstGeom prst="rect">
            <a:avLst/>
          </a:prstGeom>
        </p:spPr>
      </p:pic>
      <p:sp>
        <p:nvSpPr>
          <p:cNvPr id="7" name="Rectángulo redondeado 6"/>
          <p:cNvSpPr/>
          <p:nvPr/>
        </p:nvSpPr>
        <p:spPr bwMode="auto">
          <a:xfrm>
            <a:off x="4550445" y="4869160"/>
            <a:ext cx="4032697" cy="1224136"/>
          </a:xfrm>
          <a:prstGeom prst="roundRect">
            <a:avLst/>
          </a:prstGeom>
          <a:solidFill>
            <a:srgbClr val="00206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MOTO 6X6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UTILITARIA</a:t>
            </a:r>
          </a:p>
          <a:p>
            <a:pPr marL="0" marR="0" indent="0" algn="l" defTabSz="449263" rtl="0" eaLnBrk="0" fontAlgn="base" latinLnBrk="0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FF"/>
              </a:buClr>
              <a:buSzPct val="100000"/>
              <a:buFont typeface="Arial" charset="0"/>
              <a:buNone/>
              <a:tabLst/>
            </a:pPr>
            <a:r>
              <a:rPr lang="es-CL" sz="1600" dirty="0" smtClean="0"/>
              <a:t>VEHÍCULO LOGÍSTICO COY</a:t>
            </a:r>
            <a:endParaRPr kumimoji="0" lang="es-CL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2803573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Lucida Sans Unicode"/>
      </a:majorFont>
      <a:minorFont>
        <a:latin typeface="Times New Roman"/>
        <a:ea typeface="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Lucida Sans Unicode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2302</TotalTime>
  <Words>228</Words>
  <Application>Microsoft Office PowerPoint</Application>
  <PresentationFormat>Presentación en pantalla (4:3)</PresentationFormat>
  <Paragraphs>47</Paragraphs>
  <Slides>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4" baseType="lpstr">
      <vt:lpstr>Arial</vt:lpstr>
      <vt:lpstr>Arial Narrow</vt:lpstr>
      <vt:lpstr>Lucida Sans Unicode</vt:lpstr>
      <vt:lpstr>Times New Roman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 PRESENTACIÓN</dc:title>
  <dc:creator>depto 4</dc:creator>
  <cp:lastModifiedBy>C07 Oficial 4ª División T1 Verónica Suazo Valle</cp:lastModifiedBy>
  <cp:revision>121</cp:revision>
  <dcterms:modified xsi:type="dcterms:W3CDTF">2025-08-17T21:10:14Z</dcterms:modified>
</cp:coreProperties>
</file>