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Average"/>
      <p:regular r:id="rId15"/>
    </p:embeddedFont>
    <p:embeddedFont>
      <p:font typeface="Oswald"/>
      <p:regular r:id="rId16"/>
      <p:bold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Average-regular.fntdata"/><Relationship Id="rId14" Type="http://schemas.openxmlformats.org/officeDocument/2006/relationships/slide" Target="slides/slide9.xml"/><Relationship Id="rId17" Type="http://schemas.openxmlformats.org/officeDocument/2006/relationships/font" Target="fonts/Oswald-bold.fntdata"/><Relationship Id="rId16" Type="http://schemas.openxmlformats.org/officeDocument/2006/relationships/font" Target="fonts/Oswald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333de64948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333de64948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333de64948_0_59:notes"/>
          <p:cNvSpPr txBox="1"/>
          <p:nvPr>
            <p:ph idx="1" type="body"/>
          </p:nvPr>
        </p:nvSpPr>
        <p:spPr>
          <a:xfrm>
            <a:off x="685800" y="4343373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g3333de64948_0_59:notes"/>
          <p:cNvSpPr/>
          <p:nvPr>
            <p:ph idx="2" type="sldImg"/>
          </p:nvPr>
        </p:nvSpPr>
        <p:spPr>
          <a:xfrm>
            <a:off x="1137580" y="685773"/>
            <a:ext cx="4583400" cy="3429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1fe3bdd45012f1e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1fe3bdd45012f1e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1fe3bdd45012f1e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1fe3bdd45012f1e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7ff89093f126d36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17ff89093f126d36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6c3270fb33ebaa4a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6c3270fb33ebaa4a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b227f35480534ef_5:notes"/>
          <p:cNvSpPr txBox="1"/>
          <p:nvPr>
            <p:ph idx="1" type="body"/>
          </p:nvPr>
        </p:nvSpPr>
        <p:spPr>
          <a:xfrm>
            <a:off x="685800" y="4343373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gb227f35480534ef_5:notes"/>
          <p:cNvSpPr/>
          <p:nvPr>
            <p:ph idx="2" type="sldImg"/>
          </p:nvPr>
        </p:nvSpPr>
        <p:spPr>
          <a:xfrm>
            <a:off x="1137580" y="685773"/>
            <a:ext cx="4583400" cy="3429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b227f35480534ef_60:notes"/>
          <p:cNvSpPr txBox="1"/>
          <p:nvPr>
            <p:ph idx="1" type="body"/>
          </p:nvPr>
        </p:nvSpPr>
        <p:spPr>
          <a:xfrm>
            <a:off x="685800" y="4343373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gb227f35480534ef_60:notes"/>
          <p:cNvSpPr/>
          <p:nvPr>
            <p:ph idx="2" type="sldImg"/>
          </p:nvPr>
        </p:nvSpPr>
        <p:spPr>
          <a:xfrm>
            <a:off x="1137580" y="685773"/>
            <a:ext cx="4583400" cy="3429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4350279" y="2855377"/>
            <a:ext cx="443589" cy="105632"/>
            <a:chOff x="4137525" y="2915950"/>
            <a:chExt cx="869100" cy="207000"/>
          </a:xfrm>
        </p:grpSpPr>
        <p:sp>
          <p:nvSpPr>
            <p:cNvPr id="11" name="Google Shape;11;p2"/>
            <p:cNvSpPr/>
            <p:nvPr/>
          </p:nvSpPr>
          <p:spPr>
            <a:xfrm>
              <a:off x="446857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47996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1375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Google Shape;14;p2"/>
          <p:cNvSpPr txBox="1"/>
          <p:nvPr>
            <p:ph type="ctrTitle"/>
          </p:nvPr>
        </p:nvSpPr>
        <p:spPr>
          <a:xfrm>
            <a:off x="671258" y="990800"/>
            <a:ext cx="7801500" cy="1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671250" y="3174876"/>
            <a:ext cx="7801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671250" y="2141250"/>
            <a:ext cx="7852200" cy="861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4" name="Google Shape;34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490250" y="526350"/>
            <a:ext cx="62271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8" name="Google Shape;38;p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1" name="Google Shape;4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2" name="Google Shape;42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3" name="Google Shape;43;p9"/>
          <p:cNvSpPr txBox="1"/>
          <p:nvPr>
            <p:ph idx="1" type="subTitle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Oswald"/>
              <a:buNone/>
              <a:defRPr sz="21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1255275"/>
            <a:ext cx="8520600" cy="1890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title"/>
          </p:nvPr>
        </p:nvSpPr>
        <p:spPr>
          <a:xfrm>
            <a:off x="1042782" y="1759479"/>
            <a:ext cx="7058400" cy="51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000"/>
              <a:buNone/>
              <a:defRPr b="0" i="0" sz="3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" type="body"/>
          </p:nvPr>
        </p:nvSpPr>
        <p:spPr>
          <a:xfrm>
            <a:off x="1332392" y="2324034"/>
            <a:ext cx="6487200" cy="119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8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120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1200"/>
              </a:spcBef>
              <a:spcAft>
                <a:spcPts val="120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11" type="ftr"/>
          </p:nvPr>
        </p:nvSpPr>
        <p:spPr>
          <a:xfrm>
            <a:off x="3108960" y="4783455"/>
            <a:ext cx="2926200" cy="25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sz="1100"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59" name="Google Shape;59;p13"/>
          <p:cNvSpPr txBox="1"/>
          <p:nvPr>
            <p:ph idx="10" type="dt"/>
          </p:nvPr>
        </p:nvSpPr>
        <p:spPr>
          <a:xfrm>
            <a:off x="457200" y="4783455"/>
            <a:ext cx="2103000" cy="25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60" name="Google Shape;60;p13"/>
          <p:cNvSpPr txBox="1"/>
          <p:nvPr>
            <p:ph idx="12" type="sldNum"/>
          </p:nvPr>
        </p:nvSpPr>
        <p:spPr>
          <a:xfrm>
            <a:off x="6583680" y="4783455"/>
            <a:ext cx="2103000" cy="15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>
              <a:solidFill>
                <a:schemeClr val="accent3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lat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verage"/>
              <a:buChar char="●"/>
              <a:defRPr sz="18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lvl="1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lvl="2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lvl="3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lvl="4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lvl="5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lvl="6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lvl="7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lvl="8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5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Relationship Id="rId4" Type="http://schemas.openxmlformats.org/officeDocument/2006/relationships/image" Target="../media/image7.jpg"/><Relationship Id="rId5" Type="http://schemas.openxmlformats.org/officeDocument/2006/relationships/image" Target="../media/image1.jpg"/><Relationship Id="rId6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Relationship Id="rId4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358470">
            <a:off x="4326248" y="2741211"/>
            <a:ext cx="2176329" cy="2062878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>
            <p:ph type="title"/>
          </p:nvPr>
        </p:nvSpPr>
        <p:spPr>
          <a:xfrm>
            <a:off x="1170300" y="2141250"/>
            <a:ext cx="6803400" cy="861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 sz="3800">
                <a:latin typeface="Trebuchet MS"/>
                <a:ea typeface="Trebuchet MS"/>
                <a:cs typeface="Trebuchet MS"/>
                <a:sym typeface="Trebuchet MS"/>
              </a:rPr>
              <a:t>La Batalla de Midway</a:t>
            </a:r>
            <a:endParaRPr b="1" i="1" sz="38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cxnSp>
        <p:nvCxnSpPr>
          <p:cNvPr id="67" name="Google Shape;67;p14"/>
          <p:cNvCxnSpPr/>
          <p:nvPr/>
        </p:nvCxnSpPr>
        <p:spPr>
          <a:xfrm flipH="1" rot="10800000">
            <a:off x="3583496" y="2896575"/>
            <a:ext cx="1933200" cy="234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68" name="Google Shape;68;p14"/>
          <p:cNvPicPr preferRelativeResize="0"/>
          <p:nvPr/>
        </p:nvPicPr>
        <p:blipFill rotWithShape="1">
          <a:blip r:embed="rId4">
            <a:alphaModFix/>
          </a:blip>
          <a:srcRect b="6872" l="0" r="0" t="0"/>
          <a:stretch/>
        </p:blipFill>
        <p:spPr>
          <a:xfrm>
            <a:off x="5997959" y="3002250"/>
            <a:ext cx="3475392" cy="220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92848" y="1856450"/>
            <a:ext cx="3875452" cy="274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950152">
            <a:off x="4197800" y="4201725"/>
            <a:ext cx="2748501" cy="127707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374125" y="3739025"/>
            <a:ext cx="1659900" cy="118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 u="sng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rPr>
              <a:t>Nombres:</a:t>
            </a:r>
            <a:endParaRPr sz="1300" u="sng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rPr>
              <a:t>M. Cusicanqui</a:t>
            </a:r>
            <a:endParaRPr sz="1300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rPr>
              <a:t>K. Díaz P.</a:t>
            </a:r>
            <a:endParaRPr sz="1300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 u="sng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rPr>
              <a:t>Curso:</a:t>
            </a:r>
            <a:endParaRPr sz="1300" u="sng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rPr>
              <a:t>3B</a:t>
            </a:r>
            <a:endParaRPr sz="1300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/>
        </p:nvSpPr>
        <p:spPr>
          <a:xfrm>
            <a:off x="267005" y="1067750"/>
            <a:ext cx="3927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 sz="3400">
                <a:solidFill>
                  <a:schemeClr val="dk1"/>
                </a:solidFill>
              </a:rPr>
              <a:t>Batalla de Midway</a:t>
            </a:r>
            <a:endParaRPr b="1" i="1" sz="3400">
              <a:solidFill>
                <a:schemeClr val="dk1"/>
              </a:solidFill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67000" y="1980825"/>
            <a:ext cx="4116000" cy="18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La Batalla de Midway fue un punto de inflexión en el Pacífico durante la Segunda Guerra Mundial, donde la armada estadounidense logró una importante victoria sobre la armada japonesa.</a:t>
            </a:r>
            <a:endParaRPr sz="13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Esta batalla estratégica cambió el rumbo de la guerra en el teatro del Pacífico.</a:t>
            </a:r>
            <a:endParaRPr sz="13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6500" y="609775"/>
            <a:ext cx="4115875" cy="364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Google Shape;83;p16"/>
          <p:cNvGrpSpPr/>
          <p:nvPr/>
        </p:nvGrpSpPr>
        <p:grpSpPr>
          <a:xfrm>
            <a:off x="572928" y="1237921"/>
            <a:ext cx="780800" cy="3296279"/>
            <a:chOff x="716160" y="1551279"/>
            <a:chExt cx="976000" cy="4130675"/>
          </a:xfrm>
        </p:grpSpPr>
        <p:sp>
          <p:nvSpPr>
            <p:cNvPr id="84" name="Google Shape;84;p16"/>
            <p:cNvSpPr/>
            <p:nvPr/>
          </p:nvSpPr>
          <p:spPr>
            <a:xfrm>
              <a:off x="885075" y="1551279"/>
              <a:ext cx="807085" cy="4130675"/>
            </a:xfrm>
            <a:custGeom>
              <a:rect b="b" l="l" r="r" t="t"/>
              <a:pathLst>
                <a:path extrusionOk="0" h="4130675" w="807085">
                  <a:moveTo>
                    <a:pt x="28562" y="12382"/>
                  </a:moveTo>
                  <a:lnTo>
                    <a:pt x="16167" y="0"/>
                  </a:lnTo>
                  <a:lnTo>
                    <a:pt x="12382" y="0"/>
                  </a:lnTo>
                  <a:lnTo>
                    <a:pt x="0" y="12382"/>
                  </a:lnTo>
                  <a:lnTo>
                    <a:pt x="0" y="4116146"/>
                  </a:lnTo>
                  <a:lnTo>
                    <a:pt x="0" y="4118038"/>
                  </a:lnTo>
                  <a:lnTo>
                    <a:pt x="12382" y="4130421"/>
                  </a:lnTo>
                  <a:lnTo>
                    <a:pt x="16167" y="4130421"/>
                  </a:lnTo>
                  <a:lnTo>
                    <a:pt x="28562" y="4118038"/>
                  </a:lnTo>
                  <a:lnTo>
                    <a:pt x="28562" y="12382"/>
                  </a:lnTo>
                  <a:close/>
                </a:path>
                <a:path extrusionOk="0" h="4130675" w="807085">
                  <a:moveTo>
                    <a:pt x="806589" y="328383"/>
                  </a:moveTo>
                  <a:lnTo>
                    <a:pt x="794207" y="316001"/>
                  </a:lnTo>
                  <a:lnTo>
                    <a:pt x="219392" y="316001"/>
                  </a:lnTo>
                  <a:lnTo>
                    <a:pt x="207010" y="328383"/>
                  </a:lnTo>
                  <a:lnTo>
                    <a:pt x="207010" y="330276"/>
                  </a:lnTo>
                  <a:lnTo>
                    <a:pt x="207010" y="332168"/>
                  </a:lnTo>
                  <a:lnTo>
                    <a:pt x="219392" y="344551"/>
                  </a:lnTo>
                  <a:lnTo>
                    <a:pt x="794207" y="344551"/>
                  </a:lnTo>
                  <a:lnTo>
                    <a:pt x="806589" y="332168"/>
                  </a:lnTo>
                  <a:lnTo>
                    <a:pt x="806589" y="328383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85" name="Google Shape;85;p16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86" name="Google Shape;86;p16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4525" y="36728"/>
                  </a:lnTo>
                  <a:lnTo>
                    <a:pt x="6022" y="33108"/>
                  </a:lnTo>
                  <a:lnTo>
                    <a:pt x="7853" y="29679"/>
                  </a:lnTo>
                  <a:lnTo>
                    <a:pt x="10021" y="26441"/>
                  </a:lnTo>
                  <a:lnTo>
                    <a:pt x="12194" y="23190"/>
                  </a:lnTo>
                  <a:lnTo>
                    <a:pt x="14659" y="20180"/>
                  </a:lnTo>
                  <a:lnTo>
                    <a:pt x="17418" y="17424"/>
                  </a:lnTo>
                  <a:lnTo>
                    <a:pt x="20181" y="14655"/>
                  </a:lnTo>
                  <a:lnTo>
                    <a:pt x="23187" y="12192"/>
                  </a:lnTo>
                  <a:lnTo>
                    <a:pt x="26432" y="10033"/>
                  </a:lnTo>
                  <a:lnTo>
                    <a:pt x="29681" y="7848"/>
                  </a:lnTo>
                  <a:lnTo>
                    <a:pt x="33110" y="6019"/>
                  </a:lnTo>
                  <a:lnTo>
                    <a:pt x="36715" y="4533"/>
                  </a:lnTo>
                  <a:lnTo>
                    <a:pt x="40327" y="3035"/>
                  </a:lnTo>
                  <a:lnTo>
                    <a:pt x="44043" y="1905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30835" y="3035"/>
                  </a:lnTo>
                  <a:lnTo>
                    <a:pt x="334446" y="4533"/>
                  </a:lnTo>
                  <a:lnTo>
                    <a:pt x="338053" y="6019"/>
                  </a:lnTo>
                  <a:lnTo>
                    <a:pt x="341481" y="7848"/>
                  </a:lnTo>
                  <a:lnTo>
                    <a:pt x="344731" y="10033"/>
                  </a:lnTo>
                  <a:lnTo>
                    <a:pt x="347974" y="12192"/>
                  </a:lnTo>
                  <a:lnTo>
                    <a:pt x="350982" y="14655"/>
                  </a:lnTo>
                  <a:lnTo>
                    <a:pt x="353744" y="17424"/>
                  </a:lnTo>
                  <a:lnTo>
                    <a:pt x="356502" y="20180"/>
                  </a:lnTo>
                  <a:lnTo>
                    <a:pt x="358969" y="23190"/>
                  </a:lnTo>
                  <a:lnTo>
                    <a:pt x="361142" y="26441"/>
                  </a:lnTo>
                  <a:lnTo>
                    <a:pt x="363310" y="29679"/>
                  </a:lnTo>
                  <a:lnTo>
                    <a:pt x="365140" y="33108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61142" y="354241"/>
                  </a:lnTo>
                  <a:lnTo>
                    <a:pt x="358969" y="357492"/>
                  </a:lnTo>
                  <a:lnTo>
                    <a:pt x="356502" y="360502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34446" y="376148"/>
                  </a:lnTo>
                  <a:lnTo>
                    <a:pt x="330835" y="377647"/>
                  </a:lnTo>
                  <a:lnTo>
                    <a:pt x="327118" y="378777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40327" y="377647"/>
                  </a:lnTo>
                  <a:lnTo>
                    <a:pt x="36715" y="376148"/>
                  </a:lnTo>
                  <a:lnTo>
                    <a:pt x="33110" y="374662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2194" y="357492"/>
                  </a:lnTo>
                  <a:lnTo>
                    <a:pt x="10021" y="354241"/>
                  </a:lnTo>
                  <a:lnTo>
                    <a:pt x="7853" y="3510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87" name="Google Shape;87;p16"/>
          <p:cNvSpPr txBox="1"/>
          <p:nvPr/>
        </p:nvSpPr>
        <p:spPr>
          <a:xfrm>
            <a:off x="662102" y="1356950"/>
            <a:ext cx="114600" cy="2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1463083" y="1360746"/>
            <a:ext cx="4591200" cy="66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00"/>
              <a:buFont typeface="Cambria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Segunda Guerra Mundial</a:t>
            </a:r>
            <a:endParaRPr sz="13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100">
                <a:solidFill>
                  <a:srgbClr val="EBECEF"/>
                </a:solidFill>
                <a:latin typeface="Trebuchet MS"/>
                <a:ea typeface="Trebuchet MS"/>
                <a:cs typeface="Trebuchet MS"/>
                <a:sym typeface="Trebuchet MS"/>
              </a:rPr>
              <a:t>La Batalla de Midway tuvo lugar en el contexto de la Segunda Guerra  Mundial en el Pacífico, donde Japón buscaba expandir su dominio.</a:t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89" name="Google Shape;89;p16"/>
          <p:cNvGrpSpPr/>
          <p:nvPr/>
        </p:nvGrpSpPr>
        <p:grpSpPr>
          <a:xfrm>
            <a:off x="572928" y="2494834"/>
            <a:ext cx="780800" cy="296437"/>
            <a:chOff x="716160" y="3126358"/>
            <a:chExt cx="976000" cy="371475"/>
          </a:xfrm>
        </p:grpSpPr>
        <p:sp>
          <p:nvSpPr>
            <p:cNvPr id="90" name="Google Shape;90;p16"/>
            <p:cNvSpPr/>
            <p:nvPr/>
          </p:nvSpPr>
          <p:spPr>
            <a:xfrm>
              <a:off x="1092085" y="3294837"/>
              <a:ext cx="600075" cy="38100"/>
            </a:xfrm>
            <a:custGeom>
              <a:rect b="b" l="l" r="r" t="t"/>
              <a:pathLst>
                <a:path extrusionOk="0" h="38100" w="600075">
                  <a:moveTo>
                    <a:pt x="583069" y="0"/>
                  </a:moveTo>
                  <a:lnTo>
                    <a:pt x="16510" y="0"/>
                  </a:lnTo>
                  <a:lnTo>
                    <a:pt x="14079" y="482"/>
                  </a:lnTo>
                  <a:lnTo>
                    <a:pt x="0" y="16510"/>
                  </a:lnTo>
                  <a:lnTo>
                    <a:pt x="0" y="19037"/>
                  </a:lnTo>
                  <a:lnTo>
                    <a:pt x="0" y="21564"/>
                  </a:lnTo>
                  <a:lnTo>
                    <a:pt x="16510" y="38074"/>
                  </a:lnTo>
                  <a:lnTo>
                    <a:pt x="583069" y="38074"/>
                  </a:lnTo>
                  <a:lnTo>
                    <a:pt x="599579" y="21564"/>
                  </a:lnTo>
                  <a:lnTo>
                    <a:pt x="599579" y="16510"/>
                  </a:lnTo>
                  <a:lnTo>
                    <a:pt x="585495" y="482"/>
                  </a:lnTo>
                  <a:lnTo>
                    <a:pt x="583069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91" name="Google Shape;91;p16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11683"/>
                  </a:lnTo>
                  <a:lnTo>
                    <a:pt x="0" y="315582"/>
                  </a:lnTo>
                  <a:lnTo>
                    <a:pt x="14659" y="350977"/>
                  </a:lnTo>
                  <a:lnTo>
                    <a:pt x="51708" y="370776"/>
                  </a:lnTo>
                  <a:lnTo>
                    <a:pt x="55572" y="371157"/>
                  </a:lnTo>
                  <a:lnTo>
                    <a:pt x="315589" y="371157"/>
                  </a:lnTo>
                  <a:lnTo>
                    <a:pt x="350982" y="356501"/>
                  </a:lnTo>
                  <a:lnTo>
                    <a:pt x="370785" y="319455"/>
                  </a:lnTo>
                  <a:lnTo>
                    <a:pt x="371162" y="315582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92" name="Google Shape;92;p16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0" y="311683"/>
                  </a:moveTo>
                  <a:lnTo>
                    <a:pt x="0" y="59474"/>
                  </a:lnTo>
                  <a:lnTo>
                    <a:pt x="0" y="55575"/>
                  </a:lnTo>
                  <a:lnTo>
                    <a:pt x="377" y="51701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22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0022" y="47879"/>
                  </a:lnTo>
                  <a:lnTo>
                    <a:pt x="370785" y="51701"/>
                  </a:lnTo>
                  <a:lnTo>
                    <a:pt x="371162" y="55575"/>
                  </a:lnTo>
                  <a:lnTo>
                    <a:pt x="371162" y="59474"/>
                  </a:lnTo>
                  <a:lnTo>
                    <a:pt x="371162" y="311683"/>
                  </a:lnTo>
                  <a:lnTo>
                    <a:pt x="371162" y="315582"/>
                  </a:lnTo>
                  <a:lnTo>
                    <a:pt x="370785" y="319455"/>
                  </a:lnTo>
                  <a:lnTo>
                    <a:pt x="370022" y="323278"/>
                  </a:lnTo>
                  <a:lnTo>
                    <a:pt x="369257" y="327113"/>
                  </a:lnTo>
                  <a:lnTo>
                    <a:pt x="347974" y="358965"/>
                  </a:lnTo>
                  <a:lnTo>
                    <a:pt x="315589" y="371157"/>
                  </a:lnTo>
                  <a:lnTo>
                    <a:pt x="311680" y="371157"/>
                  </a:lnTo>
                  <a:lnTo>
                    <a:pt x="59481" y="371157"/>
                  </a:lnTo>
                  <a:lnTo>
                    <a:pt x="55572" y="371157"/>
                  </a:lnTo>
                  <a:lnTo>
                    <a:pt x="51708" y="370776"/>
                  </a:lnTo>
                  <a:lnTo>
                    <a:pt x="17418" y="353745"/>
                  </a:lnTo>
                  <a:lnTo>
                    <a:pt x="1141" y="323278"/>
                  </a:lnTo>
                  <a:lnTo>
                    <a:pt x="377" y="319455"/>
                  </a:lnTo>
                  <a:lnTo>
                    <a:pt x="0" y="315582"/>
                  </a:lnTo>
                  <a:lnTo>
                    <a:pt x="0" y="311683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93" name="Google Shape;93;p16"/>
          <p:cNvSpPr txBox="1"/>
          <p:nvPr/>
        </p:nvSpPr>
        <p:spPr>
          <a:xfrm>
            <a:off x="646994" y="2496182"/>
            <a:ext cx="145200" cy="2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4" name="Google Shape;94;p16"/>
          <p:cNvSpPr txBox="1"/>
          <p:nvPr/>
        </p:nvSpPr>
        <p:spPr>
          <a:xfrm>
            <a:off x="1463083" y="2507576"/>
            <a:ext cx="4806600" cy="66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00"/>
              <a:buFont typeface="Cambria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Ataque a Pearl Harbor</a:t>
            </a:r>
            <a:endParaRPr sz="13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100">
                <a:solidFill>
                  <a:srgbClr val="EBECEF"/>
                </a:solidFill>
                <a:latin typeface="Trebuchet MS"/>
                <a:ea typeface="Trebuchet MS"/>
                <a:cs typeface="Trebuchet MS"/>
                <a:sym typeface="Trebuchet MS"/>
              </a:rPr>
              <a:t>El ataque sorpresa de Japón a la base naval de Pearl Harbor en 1941 fue  un precursor significativo para la futura batalla estratégica en Midway.</a:t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95" name="Google Shape;95;p16"/>
          <p:cNvGrpSpPr/>
          <p:nvPr/>
        </p:nvGrpSpPr>
        <p:grpSpPr>
          <a:xfrm>
            <a:off x="572928" y="3634023"/>
            <a:ext cx="780800" cy="304038"/>
            <a:chOff x="716160" y="4553914"/>
            <a:chExt cx="976000" cy="381000"/>
          </a:xfrm>
        </p:grpSpPr>
        <p:sp>
          <p:nvSpPr>
            <p:cNvPr id="96" name="Google Shape;96;p16"/>
            <p:cNvSpPr/>
            <p:nvPr/>
          </p:nvSpPr>
          <p:spPr>
            <a:xfrm>
              <a:off x="1092085" y="4731918"/>
              <a:ext cx="600075" cy="28575"/>
            </a:xfrm>
            <a:custGeom>
              <a:rect b="b" l="l" r="r" t="t"/>
              <a:pathLst>
                <a:path extrusionOk="0" h="28575" w="600075">
                  <a:moveTo>
                    <a:pt x="587197" y="0"/>
                  </a:moveTo>
                  <a:lnTo>
                    <a:pt x="12382" y="0"/>
                  </a:lnTo>
                  <a:lnTo>
                    <a:pt x="10557" y="355"/>
                  </a:lnTo>
                  <a:lnTo>
                    <a:pt x="0" y="12382"/>
                  </a:lnTo>
                  <a:lnTo>
                    <a:pt x="0" y="14274"/>
                  </a:lnTo>
                  <a:lnTo>
                    <a:pt x="0" y="16167"/>
                  </a:lnTo>
                  <a:lnTo>
                    <a:pt x="12382" y="28549"/>
                  </a:lnTo>
                  <a:lnTo>
                    <a:pt x="587197" y="28549"/>
                  </a:lnTo>
                  <a:lnTo>
                    <a:pt x="599579" y="16167"/>
                  </a:lnTo>
                  <a:lnTo>
                    <a:pt x="599579" y="12382"/>
                  </a:lnTo>
                  <a:lnTo>
                    <a:pt x="589013" y="355"/>
                  </a:lnTo>
                  <a:lnTo>
                    <a:pt x="587197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99" name="Google Shape;99;p16"/>
          <p:cNvSpPr txBox="1"/>
          <p:nvPr/>
        </p:nvSpPr>
        <p:spPr>
          <a:xfrm>
            <a:off x="652586" y="3643015"/>
            <a:ext cx="134100" cy="2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0" name="Google Shape;100;p16"/>
          <p:cNvSpPr txBox="1"/>
          <p:nvPr/>
        </p:nvSpPr>
        <p:spPr>
          <a:xfrm>
            <a:off x="1463083" y="3646812"/>
            <a:ext cx="4661400" cy="66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00"/>
              <a:buFont typeface="Cambria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Control del Pacífico</a:t>
            </a:r>
            <a:endParaRPr sz="13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100">
                <a:solidFill>
                  <a:srgbClr val="EBECEF"/>
                </a:solidFill>
                <a:latin typeface="Trebuchet MS"/>
                <a:ea typeface="Trebuchet MS"/>
                <a:cs typeface="Trebuchet MS"/>
                <a:sym typeface="Trebuchet MS"/>
              </a:rPr>
              <a:t>La lucha por el control estratégico del Océano Pacífico fue un factor  clave que condujo a la confrontación en la Batalla de Midway.</a:t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1" name="Google Shape;101;p16"/>
          <p:cNvSpPr txBox="1"/>
          <p:nvPr/>
        </p:nvSpPr>
        <p:spPr>
          <a:xfrm>
            <a:off x="399000" y="399025"/>
            <a:ext cx="49581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s" sz="30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Antecedentes históricos</a:t>
            </a:r>
            <a:endParaRPr i="1" sz="3000"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/>
          <p:nvPr>
            <p:ph type="title"/>
          </p:nvPr>
        </p:nvSpPr>
        <p:spPr>
          <a:xfrm>
            <a:off x="2445300" y="392300"/>
            <a:ext cx="4253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/>
              <a:t>Desarrollo </a:t>
            </a:r>
            <a:endParaRPr b="1" i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/>
              <a:t>de la Batalla</a:t>
            </a:r>
            <a:endParaRPr b="1" i="1"/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2975" y="1371775"/>
            <a:ext cx="2274150" cy="151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2975" y="3057725"/>
            <a:ext cx="2274150" cy="153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8700" y="1371775"/>
            <a:ext cx="2192325" cy="151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98700" y="3065775"/>
            <a:ext cx="2192325" cy="151447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7"/>
          <p:cNvSpPr txBox="1"/>
          <p:nvPr/>
        </p:nvSpPr>
        <p:spPr>
          <a:xfrm>
            <a:off x="2776013" y="1715125"/>
            <a:ext cx="3673800" cy="252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4600">
            <a:spAutoFit/>
          </a:bodyPr>
          <a:lstStyle/>
          <a:p>
            <a:pPr indent="0" lvl="0" marL="12700" marR="635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5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Trebuchet MS"/>
                <a:ea typeface="Trebuchet MS"/>
                <a:cs typeface="Trebuchet MS"/>
                <a:sym typeface="Trebuchet MS"/>
              </a:rPr>
              <a:t>La Batalla de Midway fue un enfrentamiento crucial entre las fuerzas  estadounidenses y japonesas en el Pacífico durante la Segunda  Guerra Mundial. Con importantes confrontaciones aéreas y navales,  la batalla se desarrolló con intensos combates que definirían el  devenir del conflicto en la región.</a:t>
            </a:r>
            <a:endParaRPr sz="1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250"/>
              <a:buFont typeface="Arial"/>
              <a:buNone/>
            </a:pPr>
            <a:r>
              <a:t/>
            </a:r>
            <a:endParaRPr sz="1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2700" marR="508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5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Trebuchet MS"/>
                <a:ea typeface="Trebuchet MS"/>
                <a:cs typeface="Trebuchet MS"/>
                <a:sym typeface="Trebuchet MS"/>
              </a:rPr>
              <a:t>Las estrategias de ambos bandos se pusieron a prueba en  escenarios decisivos, dando lugar a momentos significativos que  marcarían el rumbo de la contienda y sus consecuencias históricas.</a:t>
            </a:r>
            <a:endParaRPr sz="1300"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1500" y="1315425"/>
            <a:ext cx="2420650" cy="193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8325" y="1315425"/>
            <a:ext cx="2420650" cy="193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8"/>
          <p:cNvSpPr txBox="1"/>
          <p:nvPr/>
        </p:nvSpPr>
        <p:spPr>
          <a:xfrm>
            <a:off x="409165" y="3344508"/>
            <a:ext cx="3705300" cy="83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65725">
            <a:spAutoFit/>
          </a:bodyPr>
          <a:lstStyle/>
          <a:p>
            <a:pPr indent="0" lvl="0" marL="127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50"/>
              <a:buFont typeface="Cambria"/>
              <a:buNone/>
            </a:pPr>
            <a:r>
              <a:rPr lang="es" sz="1650" u="sng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Almirante </a:t>
            </a:r>
            <a:r>
              <a:rPr lang="es" sz="1650" u="sng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Chester</a:t>
            </a:r>
            <a:r>
              <a:rPr lang="es" sz="1650" u="sng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 W. Nimitz</a:t>
            </a:r>
            <a:endParaRPr sz="1650" u="sng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508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50"/>
              <a:buFont typeface="Trebuchet MS"/>
              <a:buNone/>
            </a:pPr>
            <a:r>
              <a:rPr lang="es" sz="1350">
                <a:solidFill>
                  <a:srgbClr val="EBECEF"/>
                </a:solidFill>
                <a:latin typeface="Trebuchet MS"/>
                <a:ea typeface="Trebuchet MS"/>
                <a:cs typeface="Trebuchet MS"/>
                <a:sym typeface="Trebuchet MS"/>
              </a:rPr>
              <a:t>Líder de la flota estadounidense en Midway,  conocido por su estrategia y liderazgo.</a:t>
            </a:r>
            <a:endParaRPr sz="135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9" name="Google Shape;119;p18"/>
          <p:cNvSpPr txBox="1"/>
          <p:nvPr/>
        </p:nvSpPr>
        <p:spPr>
          <a:xfrm>
            <a:off x="5031660" y="3344508"/>
            <a:ext cx="3714000" cy="83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65725">
            <a:spAutoFit/>
          </a:bodyPr>
          <a:lstStyle/>
          <a:p>
            <a:pPr indent="0" lvl="0" marL="127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50"/>
              <a:buFont typeface="Cambria"/>
              <a:buNone/>
            </a:pPr>
            <a:r>
              <a:rPr lang="es" sz="1650" u="sng">
                <a:solidFill>
                  <a:srgbClr val="37474F"/>
                </a:solidFill>
                <a:latin typeface="Trebuchet MS"/>
                <a:ea typeface="Trebuchet MS"/>
                <a:cs typeface="Trebuchet MS"/>
                <a:sym typeface="Trebuchet MS"/>
              </a:rPr>
              <a:t>Almirante Isoroku Yamamoto</a:t>
            </a:r>
            <a:endParaRPr sz="1650" u="sng">
              <a:solidFill>
                <a:srgbClr val="37474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12700" marR="508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350"/>
              <a:buFont typeface="Trebuchet MS"/>
              <a:buNone/>
            </a:pPr>
            <a:r>
              <a:rPr lang="es" sz="1350">
                <a:solidFill>
                  <a:srgbClr val="37474F"/>
                </a:solidFill>
                <a:latin typeface="Trebuchet MS"/>
                <a:ea typeface="Trebuchet MS"/>
                <a:cs typeface="Trebuchet MS"/>
                <a:sym typeface="Trebuchet MS"/>
              </a:rPr>
              <a:t>Líder de la flota japonesa, planificador de la  operación en Midway.</a:t>
            </a:r>
            <a:endParaRPr sz="1350">
              <a:solidFill>
                <a:srgbClr val="37474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1098465" y="319450"/>
            <a:ext cx="6223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 sz="30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Líderes  militares  </a:t>
            </a:r>
            <a:r>
              <a:rPr lang="es" sz="3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</a:t>
            </a:r>
            <a:r>
              <a:rPr lang="es" sz="3000">
                <a:solidFill>
                  <a:srgbClr val="37474F"/>
                </a:solidFill>
                <a:latin typeface="Cambria"/>
                <a:ea typeface="Cambria"/>
                <a:cs typeface="Cambria"/>
                <a:sym typeface="Cambria"/>
              </a:rPr>
              <a:t>nvolucrados</a:t>
            </a:r>
            <a:endParaRPr sz="3000">
              <a:solidFill>
                <a:srgbClr val="37474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2700"/>
              <a:t>Estrategias y </a:t>
            </a:r>
            <a:r>
              <a:rPr b="1" lang="es" sz="2700"/>
              <a:t>Tácticas </a:t>
            </a:r>
            <a:endParaRPr b="1" sz="2700"/>
          </a:p>
        </p:txBody>
      </p:sp>
      <p:sp>
        <p:nvSpPr>
          <p:cNvPr id="126" name="Google Shape;126;p19"/>
          <p:cNvSpPr txBox="1"/>
          <p:nvPr/>
        </p:nvSpPr>
        <p:spPr>
          <a:xfrm>
            <a:off x="1353725" y="1314125"/>
            <a:ext cx="5340000" cy="32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Ataque sorpresa</a:t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Decodificación de información </a:t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Distracción en la movilización de tropas</a:t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Tácticas de emboscada</a:t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Operaciones Aéreas Navales </a:t>
            </a:r>
            <a:endParaRPr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127" name="Google Shape;127;p19"/>
          <p:cNvGrpSpPr/>
          <p:nvPr/>
        </p:nvGrpSpPr>
        <p:grpSpPr>
          <a:xfrm>
            <a:off x="572928" y="1237921"/>
            <a:ext cx="780800" cy="3296279"/>
            <a:chOff x="716160" y="1551279"/>
            <a:chExt cx="976000" cy="4130675"/>
          </a:xfrm>
        </p:grpSpPr>
        <p:sp>
          <p:nvSpPr>
            <p:cNvPr id="128" name="Google Shape;128;p19"/>
            <p:cNvSpPr/>
            <p:nvPr/>
          </p:nvSpPr>
          <p:spPr>
            <a:xfrm>
              <a:off x="885075" y="1551279"/>
              <a:ext cx="807085" cy="4130675"/>
            </a:xfrm>
            <a:custGeom>
              <a:rect b="b" l="l" r="r" t="t"/>
              <a:pathLst>
                <a:path extrusionOk="0" h="4130675" w="807085">
                  <a:moveTo>
                    <a:pt x="28562" y="12382"/>
                  </a:moveTo>
                  <a:lnTo>
                    <a:pt x="16167" y="0"/>
                  </a:lnTo>
                  <a:lnTo>
                    <a:pt x="12382" y="0"/>
                  </a:lnTo>
                  <a:lnTo>
                    <a:pt x="0" y="12382"/>
                  </a:lnTo>
                  <a:lnTo>
                    <a:pt x="0" y="4116146"/>
                  </a:lnTo>
                  <a:lnTo>
                    <a:pt x="0" y="4118038"/>
                  </a:lnTo>
                  <a:lnTo>
                    <a:pt x="12382" y="4130421"/>
                  </a:lnTo>
                  <a:lnTo>
                    <a:pt x="16167" y="4130421"/>
                  </a:lnTo>
                  <a:lnTo>
                    <a:pt x="28562" y="4118038"/>
                  </a:lnTo>
                  <a:lnTo>
                    <a:pt x="28562" y="12382"/>
                  </a:lnTo>
                  <a:close/>
                </a:path>
                <a:path extrusionOk="0" h="4130675" w="807085">
                  <a:moveTo>
                    <a:pt x="806589" y="328383"/>
                  </a:moveTo>
                  <a:lnTo>
                    <a:pt x="794207" y="316001"/>
                  </a:lnTo>
                  <a:lnTo>
                    <a:pt x="219392" y="316001"/>
                  </a:lnTo>
                  <a:lnTo>
                    <a:pt x="207010" y="328383"/>
                  </a:lnTo>
                  <a:lnTo>
                    <a:pt x="207010" y="330276"/>
                  </a:lnTo>
                  <a:lnTo>
                    <a:pt x="207010" y="332168"/>
                  </a:lnTo>
                  <a:lnTo>
                    <a:pt x="219392" y="344551"/>
                  </a:lnTo>
                  <a:lnTo>
                    <a:pt x="794207" y="344551"/>
                  </a:lnTo>
                  <a:lnTo>
                    <a:pt x="806589" y="332168"/>
                  </a:lnTo>
                  <a:lnTo>
                    <a:pt x="806589" y="328383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29" name="Google Shape;129;p19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30" name="Google Shape;130;p19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4525" y="36728"/>
                  </a:lnTo>
                  <a:lnTo>
                    <a:pt x="6022" y="33108"/>
                  </a:lnTo>
                  <a:lnTo>
                    <a:pt x="7853" y="29679"/>
                  </a:lnTo>
                  <a:lnTo>
                    <a:pt x="10021" y="26441"/>
                  </a:lnTo>
                  <a:lnTo>
                    <a:pt x="12194" y="23190"/>
                  </a:lnTo>
                  <a:lnTo>
                    <a:pt x="14659" y="20180"/>
                  </a:lnTo>
                  <a:lnTo>
                    <a:pt x="17418" y="17424"/>
                  </a:lnTo>
                  <a:lnTo>
                    <a:pt x="20181" y="14655"/>
                  </a:lnTo>
                  <a:lnTo>
                    <a:pt x="23187" y="12192"/>
                  </a:lnTo>
                  <a:lnTo>
                    <a:pt x="26432" y="10033"/>
                  </a:lnTo>
                  <a:lnTo>
                    <a:pt x="29681" y="7848"/>
                  </a:lnTo>
                  <a:lnTo>
                    <a:pt x="33110" y="6019"/>
                  </a:lnTo>
                  <a:lnTo>
                    <a:pt x="36715" y="4533"/>
                  </a:lnTo>
                  <a:lnTo>
                    <a:pt x="40327" y="3035"/>
                  </a:lnTo>
                  <a:lnTo>
                    <a:pt x="44043" y="1905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30835" y="3035"/>
                  </a:lnTo>
                  <a:lnTo>
                    <a:pt x="334446" y="4533"/>
                  </a:lnTo>
                  <a:lnTo>
                    <a:pt x="338053" y="6019"/>
                  </a:lnTo>
                  <a:lnTo>
                    <a:pt x="341481" y="7848"/>
                  </a:lnTo>
                  <a:lnTo>
                    <a:pt x="344731" y="10033"/>
                  </a:lnTo>
                  <a:lnTo>
                    <a:pt x="347974" y="12192"/>
                  </a:lnTo>
                  <a:lnTo>
                    <a:pt x="350982" y="14655"/>
                  </a:lnTo>
                  <a:lnTo>
                    <a:pt x="353744" y="17424"/>
                  </a:lnTo>
                  <a:lnTo>
                    <a:pt x="356502" y="20180"/>
                  </a:lnTo>
                  <a:lnTo>
                    <a:pt x="358969" y="23190"/>
                  </a:lnTo>
                  <a:lnTo>
                    <a:pt x="361142" y="26441"/>
                  </a:lnTo>
                  <a:lnTo>
                    <a:pt x="363310" y="29679"/>
                  </a:lnTo>
                  <a:lnTo>
                    <a:pt x="365140" y="33108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61142" y="354241"/>
                  </a:lnTo>
                  <a:lnTo>
                    <a:pt x="358969" y="357492"/>
                  </a:lnTo>
                  <a:lnTo>
                    <a:pt x="356502" y="360502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34446" y="376148"/>
                  </a:lnTo>
                  <a:lnTo>
                    <a:pt x="330835" y="377647"/>
                  </a:lnTo>
                  <a:lnTo>
                    <a:pt x="327118" y="378777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40327" y="377647"/>
                  </a:lnTo>
                  <a:lnTo>
                    <a:pt x="36715" y="376148"/>
                  </a:lnTo>
                  <a:lnTo>
                    <a:pt x="33110" y="374662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2194" y="357492"/>
                  </a:lnTo>
                  <a:lnTo>
                    <a:pt x="10021" y="354241"/>
                  </a:lnTo>
                  <a:lnTo>
                    <a:pt x="7853" y="3510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31" name="Google Shape;131;p19"/>
          <p:cNvSpPr txBox="1"/>
          <p:nvPr/>
        </p:nvSpPr>
        <p:spPr>
          <a:xfrm>
            <a:off x="662102" y="1356950"/>
            <a:ext cx="114600" cy="2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132" name="Google Shape;132;p19"/>
          <p:cNvGrpSpPr/>
          <p:nvPr/>
        </p:nvGrpSpPr>
        <p:grpSpPr>
          <a:xfrm>
            <a:off x="572928" y="2017909"/>
            <a:ext cx="780800" cy="296437"/>
            <a:chOff x="716160" y="3126358"/>
            <a:chExt cx="976000" cy="371475"/>
          </a:xfrm>
        </p:grpSpPr>
        <p:sp>
          <p:nvSpPr>
            <p:cNvPr id="133" name="Google Shape;133;p19"/>
            <p:cNvSpPr/>
            <p:nvPr/>
          </p:nvSpPr>
          <p:spPr>
            <a:xfrm>
              <a:off x="1092085" y="3294837"/>
              <a:ext cx="600075" cy="38100"/>
            </a:xfrm>
            <a:custGeom>
              <a:rect b="b" l="l" r="r" t="t"/>
              <a:pathLst>
                <a:path extrusionOk="0" h="38100" w="600075">
                  <a:moveTo>
                    <a:pt x="583069" y="0"/>
                  </a:moveTo>
                  <a:lnTo>
                    <a:pt x="16510" y="0"/>
                  </a:lnTo>
                  <a:lnTo>
                    <a:pt x="14079" y="482"/>
                  </a:lnTo>
                  <a:lnTo>
                    <a:pt x="0" y="16510"/>
                  </a:lnTo>
                  <a:lnTo>
                    <a:pt x="0" y="19037"/>
                  </a:lnTo>
                  <a:lnTo>
                    <a:pt x="0" y="21564"/>
                  </a:lnTo>
                  <a:lnTo>
                    <a:pt x="16510" y="38074"/>
                  </a:lnTo>
                  <a:lnTo>
                    <a:pt x="583069" y="38074"/>
                  </a:lnTo>
                  <a:lnTo>
                    <a:pt x="599579" y="21564"/>
                  </a:lnTo>
                  <a:lnTo>
                    <a:pt x="599579" y="16510"/>
                  </a:lnTo>
                  <a:lnTo>
                    <a:pt x="585495" y="482"/>
                  </a:lnTo>
                  <a:lnTo>
                    <a:pt x="583069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34" name="Google Shape;134;p19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11683"/>
                  </a:lnTo>
                  <a:lnTo>
                    <a:pt x="0" y="315582"/>
                  </a:lnTo>
                  <a:lnTo>
                    <a:pt x="14659" y="350977"/>
                  </a:lnTo>
                  <a:lnTo>
                    <a:pt x="51708" y="370776"/>
                  </a:lnTo>
                  <a:lnTo>
                    <a:pt x="55572" y="371157"/>
                  </a:lnTo>
                  <a:lnTo>
                    <a:pt x="315589" y="371157"/>
                  </a:lnTo>
                  <a:lnTo>
                    <a:pt x="350982" y="356501"/>
                  </a:lnTo>
                  <a:lnTo>
                    <a:pt x="370785" y="319455"/>
                  </a:lnTo>
                  <a:lnTo>
                    <a:pt x="371162" y="315582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35" name="Google Shape;135;p19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0" y="311683"/>
                  </a:moveTo>
                  <a:lnTo>
                    <a:pt x="0" y="59474"/>
                  </a:lnTo>
                  <a:lnTo>
                    <a:pt x="0" y="55575"/>
                  </a:lnTo>
                  <a:lnTo>
                    <a:pt x="377" y="51701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22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0022" y="47879"/>
                  </a:lnTo>
                  <a:lnTo>
                    <a:pt x="370785" y="51701"/>
                  </a:lnTo>
                  <a:lnTo>
                    <a:pt x="371162" y="55575"/>
                  </a:lnTo>
                  <a:lnTo>
                    <a:pt x="371162" y="59474"/>
                  </a:lnTo>
                  <a:lnTo>
                    <a:pt x="371162" y="311683"/>
                  </a:lnTo>
                  <a:lnTo>
                    <a:pt x="371162" y="315582"/>
                  </a:lnTo>
                  <a:lnTo>
                    <a:pt x="370785" y="319455"/>
                  </a:lnTo>
                  <a:lnTo>
                    <a:pt x="370022" y="323278"/>
                  </a:lnTo>
                  <a:lnTo>
                    <a:pt x="369257" y="327113"/>
                  </a:lnTo>
                  <a:lnTo>
                    <a:pt x="347974" y="358965"/>
                  </a:lnTo>
                  <a:lnTo>
                    <a:pt x="315589" y="371157"/>
                  </a:lnTo>
                  <a:lnTo>
                    <a:pt x="311680" y="371157"/>
                  </a:lnTo>
                  <a:lnTo>
                    <a:pt x="59481" y="371157"/>
                  </a:lnTo>
                  <a:lnTo>
                    <a:pt x="55572" y="371157"/>
                  </a:lnTo>
                  <a:lnTo>
                    <a:pt x="51708" y="370776"/>
                  </a:lnTo>
                  <a:lnTo>
                    <a:pt x="17418" y="353745"/>
                  </a:lnTo>
                  <a:lnTo>
                    <a:pt x="1141" y="323278"/>
                  </a:lnTo>
                  <a:lnTo>
                    <a:pt x="377" y="319455"/>
                  </a:lnTo>
                  <a:lnTo>
                    <a:pt x="0" y="315582"/>
                  </a:lnTo>
                  <a:lnTo>
                    <a:pt x="0" y="311683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36" name="Google Shape;136;p19"/>
          <p:cNvSpPr txBox="1"/>
          <p:nvPr/>
        </p:nvSpPr>
        <p:spPr>
          <a:xfrm>
            <a:off x="662102" y="2036825"/>
            <a:ext cx="780900" cy="2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137" name="Google Shape;137;p19"/>
          <p:cNvGrpSpPr/>
          <p:nvPr/>
        </p:nvGrpSpPr>
        <p:grpSpPr>
          <a:xfrm>
            <a:off x="572928" y="4114298"/>
            <a:ext cx="780800" cy="304038"/>
            <a:chOff x="716160" y="4553914"/>
            <a:chExt cx="976000" cy="381000"/>
          </a:xfrm>
        </p:grpSpPr>
        <p:sp>
          <p:nvSpPr>
            <p:cNvPr id="138" name="Google Shape;138;p19"/>
            <p:cNvSpPr/>
            <p:nvPr/>
          </p:nvSpPr>
          <p:spPr>
            <a:xfrm>
              <a:off x="1092085" y="4731918"/>
              <a:ext cx="600075" cy="28575"/>
            </a:xfrm>
            <a:custGeom>
              <a:rect b="b" l="l" r="r" t="t"/>
              <a:pathLst>
                <a:path extrusionOk="0" h="28575" w="600075">
                  <a:moveTo>
                    <a:pt x="587197" y="0"/>
                  </a:moveTo>
                  <a:lnTo>
                    <a:pt x="12382" y="0"/>
                  </a:lnTo>
                  <a:lnTo>
                    <a:pt x="10557" y="355"/>
                  </a:lnTo>
                  <a:lnTo>
                    <a:pt x="0" y="12382"/>
                  </a:lnTo>
                  <a:lnTo>
                    <a:pt x="0" y="14274"/>
                  </a:lnTo>
                  <a:lnTo>
                    <a:pt x="0" y="16167"/>
                  </a:lnTo>
                  <a:lnTo>
                    <a:pt x="12382" y="28549"/>
                  </a:lnTo>
                  <a:lnTo>
                    <a:pt x="587197" y="28549"/>
                  </a:lnTo>
                  <a:lnTo>
                    <a:pt x="599579" y="16167"/>
                  </a:lnTo>
                  <a:lnTo>
                    <a:pt x="599579" y="12382"/>
                  </a:lnTo>
                  <a:lnTo>
                    <a:pt x="589013" y="355"/>
                  </a:lnTo>
                  <a:lnTo>
                    <a:pt x="587197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39" name="Google Shape;139;p19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40" name="Google Shape;140;p19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grpSp>
        <p:nvGrpSpPr>
          <p:cNvPr id="141" name="Google Shape;141;p19"/>
          <p:cNvGrpSpPr/>
          <p:nvPr/>
        </p:nvGrpSpPr>
        <p:grpSpPr>
          <a:xfrm>
            <a:off x="572928" y="2716709"/>
            <a:ext cx="780800" cy="296437"/>
            <a:chOff x="716160" y="3126358"/>
            <a:chExt cx="976000" cy="371475"/>
          </a:xfrm>
        </p:grpSpPr>
        <p:sp>
          <p:nvSpPr>
            <p:cNvPr id="142" name="Google Shape;142;p19"/>
            <p:cNvSpPr/>
            <p:nvPr/>
          </p:nvSpPr>
          <p:spPr>
            <a:xfrm>
              <a:off x="1092085" y="3294837"/>
              <a:ext cx="600075" cy="38100"/>
            </a:xfrm>
            <a:custGeom>
              <a:rect b="b" l="l" r="r" t="t"/>
              <a:pathLst>
                <a:path extrusionOk="0" h="38100" w="600075">
                  <a:moveTo>
                    <a:pt x="583069" y="0"/>
                  </a:moveTo>
                  <a:lnTo>
                    <a:pt x="16510" y="0"/>
                  </a:lnTo>
                  <a:lnTo>
                    <a:pt x="14079" y="482"/>
                  </a:lnTo>
                  <a:lnTo>
                    <a:pt x="0" y="16510"/>
                  </a:lnTo>
                  <a:lnTo>
                    <a:pt x="0" y="19037"/>
                  </a:lnTo>
                  <a:lnTo>
                    <a:pt x="0" y="21564"/>
                  </a:lnTo>
                  <a:lnTo>
                    <a:pt x="16510" y="38074"/>
                  </a:lnTo>
                  <a:lnTo>
                    <a:pt x="583069" y="38074"/>
                  </a:lnTo>
                  <a:lnTo>
                    <a:pt x="599579" y="21564"/>
                  </a:lnTo>
                  <a:lnTo>
                    <a:pt x="599579" y="16510"/>
                  </a:lnTo>
                  <a:lnTo>
                    <a:pt x="585495" y="482"/>
                  </a:lnTo>
                  <a:lnTo>
                    <a:pt x="583069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43" name="Google Shape;143;p19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11683"/>
                  </a:lnTo>
                  <a:lnTo>
                    <a:pt x="0" y="315582"/>
                  </a:lnTo>
                  <a:lnTo>
                    <a:pt x="14659" y="350977"/>
                  </a:lnTo>
                  <a:lnTo>
                    <a:pt x="51708" y="370776"/>
                  </a:lnTo>
                  <a:lnTo>
                    <a:pt x="55572" y="371157"/>
                  </a:lnTo>
                  <a:lnTo>
                    <a:pt x="315589" y="371157"/>
                  </a:lnTo>
                  <a:lnTo>
                    <a:pt x="350982" y="356501"/>
                  </a:lnTo>
                  <a:lnTo>
                    <a:pt x="370785" y="319455"/>
                  </a:lnTo>
                  <a:lnTo>
                    <a:pt x="371162" y="315582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44" name="Google Shape;144;p19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0" y="311683"/>
                  </a:moveTo>
                  <a:lnTo>
                    <a:pt x="0" y="59474"/>
                  </a:lnTo>
                  <a:lnTo>
                    <a:pt x="0" y="55575"/>
                  </a:lnTo>
                  <a:lnTo>
                    <a:pt x="377" y="51701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22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0022" y="47879"/>
                  </a:lnTo>
                  <a:lnTo>
                    <a:pt x="370785" y="51701"/>
                  </a:lnTo>
                  <a:lnTo>
                    <a:pt x="371162" y="55575"/>
                  </a:lnTo>
                  <a:lnTo>
                    <a:pt x="371162" y="59474"/>
                  </a:lnTo>
                  <a:lnTo>
                    <a:pt x="371162" y="311683"/>
                  </a:lnTo>
                  <a:lnTo>
                    <a:pt x="371162" y="315582"/>
                  </a:lnTo>
                  <a:lnTo>
                    <a:pt x="370785" y="319455"/>
                  </a:lnTo>
                  <a:lnTo>
                    <a:pt x="370022" y="323278"/>
                  </a:lnTo>
                  <a:lnTo>
                    <a:pt x="369257" y="327113"/>
                  </a:lnTo>
                  <a:lnTo>
                    <a:pt x="347974" y="358965"/>
                  </a:lnTo>
                  <a:lnTo>
                    <a:pt x="315589" y="371157"/>
                  </a:lnTo>
                  <a:lnTo>
                    <a:pt x="311680" y="371157"/>
                  </a:lnTo>
                  <a:lnTo>
                    <a:pt x="59481" y="371157"/>
                  </a:lnTo>
                  <a:lnTo>
                    <a:pt x="55572" y="371157"/>
                  </a:lnTo>
                  <a:lnTo>
                    <a:pt x="51708" y="370776"/>
                  </a:lnTo>
                  <a:lnTo>
                    <a:pt x="17418" y="353745"/>
                  </a:lnTo>
                  <a:lnTo>
                    <a:pt x="1141" y="323278"/>
                  </a:lnTo>
                  <a:lnTo>
                    <a:pt x="377" y="319455"/>
                  </a:lnTo>
                  <a:lnTo>
                    <a:pt x="0" y="315582"/>
                  </a:lnTo>
                  <a:lnTo>
                    <a:pt x="0" y="311683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grpSp>
        <p:nvGrpSpPr>
          <p:cNvPr id="145" name="Google Shape;145;p19"/>
          <p:cNvGrpSpPr/>
          <p:nvPr/>
        </p:nvGrpSpPr>
        <p:grpSpPr>
          <a:xfrm>
            <a:off x="572928" y="3415509"/>
            <a:ext cx="780800" cy="296437"/>
            <a:chOff x="716160" y="3126358"/>
            <a:chExt cx="976000" cy="371475"/>
          </a:xfrm>
        </p:grpSpPr>
        <p:sp>
          <p:nvSpPr>
            <p:cNvPr id="146" name="Google Shape;146;p19"/>
            <p:cNvSpPr/>
            <p:nvPr/>
          </p:nvSpPr>
          <p:spPr>
            <a:xfrm>
              <a:off x="1092085" y="3294837"/>
              <a:ext cx="600075" cy="38100"/>
            </a:xfrm>
            <a:custGeom>
              <a:rect b="b" l="l" r="r" t="t"/>
              <a:pathLst>
                <a:path extrusionOk="0" h="38100" w="600075">
                  <a:moveTo>
                    <a:pt x="583069" y="0"/>
                  </a:moveTo>
                  <a:lnTo>
                    <a:pt x="16510" y="0"/>
                  </a:lnTo>
                  <a:lnTo>
                    <a:pt x="14079" y="482"/>
                  </a:lnTo>
                  <a:lnTo>
                    <a:pt x="0" y="16510"/>
                  </a:lnTo>
                  <a:lnTo>
                    <a:pt x="0" y="19037"/>
                  </a:lnTo>
                  <a:lnTo>
                    <a:pt x="0" y="21564"/>
                  </a:lnTo>
                  <a:lnTo>
                    <a:pt x="16510" y="38074"/>
                  </a:lnTo>
                  <a:lnTo>
                    <a:pt x="583069" y="38074"/>
                  </a:lnTo>
                  <a:lnTo>
                    <a:pt x="599579" y="21564"/>
                  </a:lnTo>
                  <a:lnTo>
                    <a:pt x="599579" y="16510"/>
                  </a:lnTo>
                  <a:lnTo>
                    <a:pt x="585495" y="482"/>
                  </a:lnTo>
                  <a:lnTo>
                    <a:pt x="583069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47" name="Google Shape;147;p19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11683"/>
                  </a:lnTo>
                  <a:lnTo>
                    <a:pt x="0" y="315582"/>
                  </a:lnTo>
                  <a:lnTo>
                    <a:pt x="14659" y="350977"/>
                  </a:lnTo>
                  <a:lnTo>
                    <a:pt x="51708" y="370776"/>
                  </a:lnTo>
                  <a:lnTo>
                    <a:pt x="55572" y="371157"/>
                  </a:lnTo>
                  <a:lnTo>
                    <a:pt x="315589" y="371157"/>
                  </a:lnTo>
                  <a:lnTo>
                    <a:pt x="350982" y="356501"/>
                  </a:lnTo>
                  <a:lnTo>
                    <a:pt x="370785" y="319455"/>
                  </a:lnTo>
                  <a:lnTo>
                    <a:pt x="371162" y="315582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48" name="Google Shape;148;p19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0" y="311683"/>
                  </a:moveTo>
                  <a:lnTo>
                    <a:pt x="0" y="59474"/>
                  </a:lnTo>
                  <a:lnTo>
                    <a:pt x="0" y="55575"/>
                  </a:lnTo>
                  <a:lnTo>
                    <a:pt x="377" y="51701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22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0022" y="47879"/>
                  </a:lnTo>
                  <a:lnTo>
                    <a:pt x="370785" y="51701"/>
                  </a:lnTo>
                  <a:lnTo>
                    <a:pt x="371162" y="55575"/>
                  </a:lnTo>
                  <a:lnTo>
                    <a:pt x="371162" y="59474"/>
                  </a:lnTo>
                  <a:lnTo>
                    <a:pt x="371162" y="311683"/>
                  </a:lnTo>
                  <a:lnTo>
                    <a:pt x="371162" y="315582"/>
                  </a:lnTo>
                  <a:lnTo>
                    <a:pt x="370785" y="319455"/>
                  </a:lnTo>
                  <a:lnTo>
                    <a:pt x="370022" y="323278"/>
                  </a:lnTo>
                  <a:lnTo>
                    <a:pt x="369257" y="327113"/>
                  </a:lnTo>
                  <a:lnTo>
                    <a:pt x="347974" y="358965"/>
                  </a:lnTo>
                  <a:lnTo>
                    <a:pt x="315589" y="371157"/>
                  </a:lnTo>
                  <a:lnTo>
                    <a:pt x="311680" y="371157"/>
                  </a:lnTo>
                  <a:lnTo>
                    <a:pt x="59481" y="371157"/>
                  </a:lnTo>
                  <a:lnTo>
                    <a:pt x="55572" y="371157"/>
                  </a:lnTo>
                  <a:lnTo>
                    <a:pt x="51708" y="370776"/>
                  </a:lnTo>
                  <a:lnTo>
                    <a:pt x="17418" y="353745"/>
                  </a:lnTo>
                  <a:lnTo>
                    <a:pt x="1141" y="323278"/>
                  </a:lnTo>
                  <a:lnTo>
                    <a:pt x="377" y="319455"/>
                  </a:lnTo>
                  <a:lnTo>
                    <a:pt x="0" y="315582"/>
                  </a:lnTo>
                  <a:lnTo>
                    <a:pt x="0" y="311683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49" name="Google Shape;149;p19"/>
          <p:cNvSpPr txBox="1"/>
          <p:nvPr/>
        </p:nvSpPr>
        <p:spPr>
          <a:xfrm>
            <a:off x="572925" y="3348175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/>
          </a:p>
        </p:txBody>
      </p:sp>
      <p:sp>
        <p:nvSpPr>
          <p:cNvPr id="150" name="Google Shape;150;p19"/>
          <p:cNvSpPr txBox="1"/>
          <p:nvPr/>
        </p:nvSpPr>
        <p:spPr>
          <a:xfrm>
            <a:off x="572925" y="4050763"/>
            <a:ext cx="1420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5</a:t>
            </a:r>
            <a:endParaRPr/>
          </a:p>
        </p:txBody>
      </p:sp>
      <p:sp>
        <p:nvSpPr>
          <p:cNvPr id="151" name="Google Shape;151;p19"/>
          <p:cNvSpPr txBox="1"/>
          <p:nvPr/>
        </p:nvSpPr>
        <p:spPr>
          <a:xfrm>
            <a:off x="662093" y="2735625"/>
            <a:ext cx="853800" cy="2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2600"/>
              <a:t>Armamento </a:t>
            </a:r>
            <a:endParaRPr b="1" sz="2600"/>
          </a:p>
        </p:txBody>
      </p:sp>
      <p:pic>
        <p:nvPicPr>
          <p:cNvPr id="157" name="Google Shape;15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6087" y="2003700"/>
            <a:ext cx="7071824" cy="2527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0"/>
          <p:cNvSpPr txBox="1"/>
          <p:nvPr/>
        </p:nvSpPr>
        <p:spPr>
          <a:xfrm>
            <a:off x="1430024" y="1357275"/>
            <a:ext cx="231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 u="sng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Estados Unidos </a:t>
            </a:r>
            <a:endParaRPr sz="2000" u="sng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  <p:sp>
        <p:nvSpPr>
          <p:cNvPr id="159" name="Google Shape;159;p20"/>
          <p:cNvSpPr txBox="1"/>
          <p:nvPr/>
        </p:nvSpPr>
        <p:spPr>
          <a:xfrm>
            <a:off x="5920023" y="1357275"/>
            <a:ext cx="91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 u="sng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Japón </a:t>
            </a:r>
            <a:endParaRPr sz="1800" u="sng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Google Shape;164;p21"/>
          <p:cNvGrpSpPr/>
          <p:nvPr/>
        </p:nvGrpSpPr>
        <p:grpSpPr>
          <a:xfrm>
            <a:off x="572928" y="1237921"/>
            <a:ext cx="780800" cy="3296279"/>
            <a:chOff x="716160" y="1551279"/>
            <a:chExt cx="976000" cy="4130675"/>
          </a:xfrm>
        </p:grpSpPr>
        <p:sp>
          <p:nvSpPr>
            <p:cNvPr id="165" name="Google Shape;165;p21"/>
            <p:cNvSpPr/>
            <p:nvPr/>
          </p:nvSpPr>
          <p:spPr>
            <a:xfrm>
              <a:off x="885075" y="1551279"/>
              <a:ext cx="807085" cy="4130675"/>
            </a:xfrm>
            <a:custGeom>
              <a:rect b="b" l="l" r="r" t="t"/>
              <a:pathLst>
                <a:path extrusionOk="0" h="4130675" w="807085">
                  <a:moveTo>
                    <a:pt x="28562" y="12382"/>
                  </a:moveTo>
                  <a:lnTo>
                    <a:pt x="16167" y="0"/>
                  </a:lnTo>
                  <a:lnTo>
                    <a:pt x="12382" y="0"/>
                  </a:lnTo>
                  <a:lnTo>
                    <a:pt x="0" y="12382"/>
                  </a:lnTo>
                  <a:lnTo>
                    <a:pt x="0" y="4116146"/>
                  </a:lnTo>
                  <a:lnTo>
                    <a:pt x="0" y="4118038"/>
                  </a:lnTo>
                  <a:lnTo>
                    <a:pt x="12382" y="4130421"/>
                  </a:lnTo>
                  <a:lnTo>
                    <a:pt x="16167" y="4130421"/>
                  </a:lnTo>
                  <a:lnTo>
                    <a:pt x="28562" y="4118038"/>
                  </a:lnTo>
                  <a:lnTo>
                    <a:pt x="28562" y="12382"/>
                  </a:lnTo>
                  <a:close/>
                </a:path>
                <a:path extrusionOk="0" h="4130675" w="807085">
                  <a:moveTo>
                    <a:pt x="806589" y="328383"/>
                  </a:moveTo>
                  <a:lnTo>
                    <a:pt x="794207" y="316001"/>
                  </a:lnTo>
                  <a:lnTo>
                    <a:pt x="219392" y="316001"/>
                  </a:lnTo>
                  <a:lnTo>
                    <a:pt x="207010" y="328383"/>
                  </a:lnTo>
                  <a:lnTo>
                    <a:pt x="207010" y="330276"/>
                  </a:lnTo>
                  <a:lnTo>
                    <a:pt x="207010" y="332168"/>
                  </a:lnTo>
                  <a:lnTo>
                    <a:pt x="219392" y="344551"/>
                  </a:lnTo>
                  <a:lnTo>
                    <a:pt x="794207" y="344551"/>
                  </a:lnTo>
                  <a:lnTo>
                    <a:pt x="806589" y="332168"/>
                  </a:lnTo>
                  <a:lnTo>
                    <a:pt x="806589" y="328383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66" name="Google Shape;166;p21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67" name="Google Shape;167;p21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4525" y="36728"/>
                  </a:lnTo>
                  <a:lnTo>
                    <a:pt x="6022" y="33108"/>
                  </a:lnTo>
                  <a:lnTo>
                    <a:pt x="7853" y="29679"/>
                  </a:lnTo>
                  <a:lnTo>
                    <a:pt x="10021" y="26441"/>
                  </a:lnTo>
                  <a:lnTo>
                    <a:pt x="12194" y="23190"/>
                  </a:lnTo>
                  <a:lnTo>
                    <a:pt x="14659" y="20180"/>
                  </a:lnTo>
                  <a:lnTo>
                    <a:pt x="17418" y="17424"/>
                  </a:lnTo>
                  <a:lnTo>
                    <a:pt x="20181" y="14655"/>
                  </a:lnTo>
                  <a:lnTo>
                    <a:pt x="23187" y="12192"/>
                  </a:lnTo>
                  <a:lnTo>
                    <a:pt x="26432" y="10033"/>
                  </a:lnTo>
                  <a:lnTo>
                    <a:pt x="29681" y="7848"/>
                  </a:lnTo>
                  <a:lnTo>
                    <a:pt x="33110" y="6019"/>
                  </a:lnTo>
                  <a:lnTo>
                    <a:pt x="36715" y="4533"/>
                  </a:lnTo>
                  <a:lnTo>
                    <a:pt x="40327" y="3035"/>
                  </a:lnTo>
                  <a:lnTo>
                    <a:pt x="44043" y="1905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30835" y="3035"/>
                  </a:lnTo>
                  <a:lnTo>
                    <a:pt x="334446" y="4533"/>
                  </a:lnTo>
                  <a:lnTo>
                    <a:pt x="338053" y="6019"/>
                  </a:lnTo>
                  <a:lnTo>
                    <a:pt x="341481" y="7848"/>
                  </a:lnTo>
                  <a:lnTo>
                    <a:pt x="344731" y="10033"/>
                  </a:lnTo>
                  <a:lnTo>
                    <a:pt x="347974" y="12192"/>
                  </a:lnTo>
                  <a:lnTo>
                    <a:pt x="350982" y="14655"/>
                  </a:lnTo>
                  <a:lnTo>
                    <a:pt x="353744" y="17424"/>
                  </a:lnTo>
                  <a:lnTo>
                    <a:pt x="356502" y="20180"/>
                  </a:lnTo>
                  <a:lnTo>
                    <a:pt x="358969" y="23190"/>
                  </a:lnTo>
                  <a:lnTo>
                    <a:pt x="361142" y="26441"/>
                  </a:lnTo>
                  <a:lnTo>
                    <a:pt x="363310" y="29679"/>
                  </a:lnTo>
                  <a:lnTo>
                    <a:pt x="365140" y="33108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61142" y="354241"/>
                  </a:lnTo>
                  <a:lnTo>
                    <a:pt x="358969" y="357492"/>
                  </a:lnTo>
                  <a:lnTo>
                    <a:pt x="356502" y="360502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34446" y="376148"/>
                  </a:lnTo>
                  <a:lnTo>
                    <a:pt x="330835" y="377647"/>
                  </a:lnTo>
                  <a:lnTo>
                    <a:pt x="327118" y="378777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40327" y="377647"/>
                  </a:lnTo>
                  <a:lnTo>
                    <a:pt x="36715" y="376148"/>
                  </a:lnTo>
                  <a:lnTo>
                    <a:pt x="33110" y="374662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2194" y="357492"/>
                  </a:lnTo>
                  <a:lnTo>
                    <a:pt x="10021" y="354241"/>
                  </a:lnTo>
                  <a:lnTo>
                    <a:pt x="7853" y="3510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68" name="Google Shape;168;p21"/>
          <p:cNvSpPr txBox="1"/>
          <p:nvPr/>
        </p:nvSpPr>
        <p:spPr>
          <a:xfrm>
            <a:off x="662102" y="1356950"/>
            <a:ext cx="1146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69" name="Google Shape;169;p21"/>
          <p:cNvSpPr txBox="1"/>
          <p:nvPr/>
        </p:nvSpPr>
        <p:spPr>
          <a:xfrm>
            <a:off x="1463083" y="1360746"/>
            <a:ext cx="4591200" cy="5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Cambio del curso de la guerra Estados Unidos se impone sobre Japón.</a:t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170" name="Google Shape;170;p21"/>
          <p:cNvGrpSpPr/>
          <p:nvPr/>
        </p:nvGrpSpPr>
        <p:grpSpPr>
          <a:xfrm>
            <a:off x="572928" y="2494834"/>
            <a:ext cx="780800" cy="296437"/>
            <a:chOff x="716160" y="3126358"/>
            <a:chExt cx="976000" cy="371475"/>
          </a:xfrm>
        </p:grpSpPr>
        <p:sp>
          <p:nvSpPr>
            <p:cNvPr id="171" name="Google Shape;171;p21"/>
            <p:cNvSpPr/>
            <p:nvPr/>
          </p:nvSpPr>
          <p:spPr>
            <a:xfrm>
              <a:off x="1092085" y="3294837"/>
              <a:ext cx="600075" cy="38100"/>
            </a:xfrm>
            <a:custGeom>
              <a:rect b="b" l="l" r="r" t="t"/>
              <a:pathLst>
                <a:path extrusionOk="0" h="38100" w="600075">
                  <a:moveTo>
                    <a:pt x="583069" y="0"/>
                  </a:moveTo>
                  <a:lnTo>
                    <a:pt x="16510" y="0"/>
                  </a:lnTo>
                  <a:lnTo>
                    <a:pt x="14079" y="482"/>
                  </a:lnTo>
                  <a:lnTo>
                    <a:pt x="0" y="16510"/>
                  </a:lnTo>
                  <a:lnTo>
                    <a:pt x="0" y="19037"/>
                  </a:lnTo>
                  <a:lnTo>
                    <a:pt x="0" y="21564"/>
                  </a:lnTo>
                  <a:lnTo>
                    <a:pt x="16510" y="38074"/>
                  </a:lnTo>
                  <a:lnTo>
                    <a:pt x="583069" y="38074"/>
                  </a:lnTo>
                  <a:lnTo>
                    <a:pt x="599579" y="21564"/>
                  </a:lnTo>
                  <a:lnTo>
                    <a:pt x="599579" y="16510"/>
                  </a:lnTo>
                  <a:lnTo>
                    <a:pt x="585495" y="482"/>
                  </a:lnTo>
                  <a:lnTo>
                    <a:pt x="583069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72" name="Google Shape;172;p21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11683"/>
                  </a:lnTo>
                  <a:lnTo>
                    <a:pt x="0" y="315582"/>
                  </a:lnTo>
                  <a:lnTo>
                    <a:pt x="14659" y="350977"/>
                  </a:lnTo>
                  <a:lnTo>
                    <a:pt x="51708" y="370776"/>
                  </a:lnTo>
                  <a:lnTo>
                    <a:pt x="55572" y="371157"/>
                  </a:lnTo>
                  <a:lnTo>
                    <a:pt x="315589" y="371157"/>
                  </a:lnTo>
                  <a:lnTo>
                    <a:pt x="350982" y="356501"/>
                  </a:lnTo>
                  <a:lnTo>
                    <a:pt x="370785" y="319455"/>
                  </a:lnTo>
                  <a:lnTo>
                    <a:pt x="371162" y="315582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73" name="Google Shape;173;p21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0" y="311683"/>
                  </a:moveTo>
                  <a:lnTo>
                    <a:pt x="0" y="59474"/>
                  </a:lnTo>
                  <a:lnTo>
                    <a:pt x="0" y="55575"/>
                  </a:lnTo>
                  <a:lnTo>
                    <a:pt x="377" y="51701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22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0022" y="47879"/>
                  </a:lnTo>
                  <a:lnTo>
                    <a:pt x="370785" y="51701"/>
                  </a:lnTo>
                  <a:lnTo>
                    <a:pt x="371162" y="55575"/>
                  </a:lnTo>
                  <a:lnTo>
                    <a:pt x="371162" y="59474"/>
                  </a:lnTo>
                  <a:lnTo>
                    <a:pt x="371162" y="311683"/>
                  </a:lnTo>
                  <a:lnTo>
                    <a:pt x="371162" y="315582"/>
                  </a:lnTo>
                  <a:lnTo>
                    <a:pt x="370785" y="319455"/>
                  </a:lnTo>
                  <a:lnTo>
                    <a:pt x="370022" y="323278"/>
                  </a:lnTo>
                  <a:lnTo>
                    <a:pt x="369257" y="327113"/>
                  </a:lnTo>
                  <a:lnTo>
                    <a:pt x="347974" y="358965"/>
                  </a:lnTo>
                  <a:lnTo>
                    <a:pt x="315589" y="371157"/>
                  </a:lnTo>
                  <a:lnTo>
                    <a:pt x="311680" y="371157"/>
                  </a:lnTo>
                  <a:lnTo>
                    <a:pt x="59481" y="371157"/>
                  </a:lnTo>
                  <a:lnTo>
                    <a:pt x="55572" y="371157"/>
                  </a:lnTo>
                  <a:lnTo>
                    <a:pt x="51708" y="370776"/>
                  </a:lnTo>
                  <a:lnTo>
                    <a:pt x="17418" y="353745"/>
                  </a:lnTo>
                  <a:lnTo>
                    <a:pt x="1141" y="323278"/>
                  </a:lnTo>
                  <a:lnTo>
                    <a:pt x="377" y="319455"/>
                  </a:lnTo>
                  <a:lnTo>
                    <a:pt x="0" y="315582"/>
                  </a:lnTo>
                  <a:lnTo>
                    <a:pt x="0" y="311683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74" name="Google Shape;174;p21"/>
          <p:cNvSpPr txBox="1"/>
          <p:nvPr/>
        </p:nvSpPr>
        <p:spPr>
          <a:xfrm>
            <a:off x="646994" y="2496182"/>
            <a:ext cx="1452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5" name="Google Shape;175;p21"/>
          <p:cNvSpPr txBox="1"/>
          <p:nvPr/>
        </p:nvSpPr>
        <p:spPr>
          <a:xfrm>
            <a:off x="1463083" y="2507576"/>
            <a:ext cx="4806600" cy="5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Sube la moral de las tropas estadounidenses la cual se encuentra baja por las constantes derrotas.</a:t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176" name="Google Shape;176;p21"/>
          <p:cNvGrpSpPr/>
          <p:nvPr/>
        </p:nvGrpSpPr>
        <p:grpSpPr>
          <a:xfrm>
            <a:off x="572928" y="3634023"/>
            <a:ext cx="780800" cy="304038"/>
            <a:chOff x="716160" y="4553914"/>
            <a:chExt cx="976000" cy="381000"/>
          </a:xfrm>
        </p:grpSpPr>
        <p:sp>
          <p:nvSpPr>
            <p:cNvPr id="177" name="Google Shape;177;p21"/>
            <p:cNvSpPr/>
            <p:nvPr/>
          </p:nvSpPr>
          <p:spPr>
            <a:xfrm>
              <a:off x="1092085" y="4731918"/>
              <a:ext cx="600075" cy="28575"/>
            </a:xfrm>
            <a:custGeom>
              <a:rect b="b" l="l" r="r" t="t"/>
              <a:pathLst>
                <a:path extrusionOk="0" h="28575" w="600075">
                  <a:moveTo>
                    <a:pt x="587197" y="0"/>
                  </a:moveTo>
                  <a:lnTo>
                    <a:pt x="12382" y="0"/>
                  </a:lnTo>
                  <a:lnTo>
                    <a:pt x="10557" y="355"/>
                  </a:lnTo>
                  <a:lnTo>
                    <a:pt x="0" y="12382"/>
                  </a:lnTo>
                  <a:lnTo>
                    <a:pt x="0" y="14274"/>
                  </a:lnTo>
                  <a:lnTo>
                    <a:pt x="0" y="16167"/>
                  </a:lnTo>
                  <a:lnTo>
                    <a:pt x="12382" y="28549"/>
                  </a:lnTo>
                  <a:lnTo>
                    <a:pt x="587197" y="28549"/>
                  </a:lnTo>
                  <a:lnTo>
                    <a:pt x="599579" y="16167"/>
                  </a:lnTo>
                  <a:lnTo>
                    <a:pt x="599579" y="12382"/>
                  </a:lnTo>
                  <a:lnTo>
                    <a:pt x="589013" y="355"/>
                  </a:lnTo>
                  <a:lnTo>
                    <a:pt x="587197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78" name="Google Shape;178;p21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79" name="Google Shape;179;p21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80" name="Google Shape;180;p21"/>
          <p:cNvSpPr txBox="1"/>
          <p:nvPr/>
        </p:nvSpPr>
        <p:spPr>
          <a:xfrm>
            <a:off x="652586" y="3643015"/>
            <a:ext cx="1341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1463083" y="3646812"/>
            <a:ext cx="4661400" cy="5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Debilita a la armada japonesa dificultándole el mantener la guerra en el mar.</a:t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2" name="Google Shape;182;p21"/>
          <p:cNvSpPr txBox="1"/>
          <p:nvPr/>
        </p:nvSpPr>
        <p:spPr>
          <a:xfrm>
            <a:off x="399000" y="399025"/>
            <a:ext cx="68490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 sz="2700">
                <a:solidFill>
                  <a:schemeClr val="dk1"/>
                </a:solidFill>
              </a:rPr>
              <a:t>Impacto en la Segunda Guerra Mundial</a:t>
            </a:r>
            <a:endParaRPr i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Google Shape;187;p22"/>
          <p:cNvGrpSpPr/>
          <p:nvPr/>
        </p:nvGrpSpPr>
        <p:grpSpPr>
          <a:xfrm>
            <a:off x="572928" y="1237921"/>
            <a:ext cx="780800" cy="3296279"/>
            <a:chOff x="716160" y="1551279"/>
            <a:chExt cx="976000" cy="4130675"/>
          </a:xfrm>
        </p:grpSpPr>
        <p:sp>
          <p:nvSpPr>
            <p:cNvPr id="188" name="Google Shape;188;p22"/>
            <p:cNvSpPr/>
            <p:nvPr/>
          </p:nvSpPr>
          <p:spPr>
            <a:xfrm>
              <a:off x="885075" y="1551279"/>
              <a:ext cx="807085" cy="4130675"/>
            </a:xfrm>
            <a:custGeom>
              <a:rect b="b" l="l" r="r" t="t"/>
              <a:pathLst>
                <a:path extrusionOk="0" h="4130675" w="807085">
                  <a:moveTo>
                    <a:pt x="28562" y="12382"/>
                  </a:moveTo>
                  <a:lnTo>
                    <a:pt x="16167" y="0"/>
                  </a:lnTo>
                  <a:lnTo>
                    <a:pt x="12382" y="0"/>
                  </a:lnTo>
                  <a:lnTo>
                    <a:pt x="0" y="12382"/>
                  </a:lnTo>
                  <a:lnTo>
                    <a:pt x="0" y="4116146"/>
                  </a:lnTo>
                  <a:lnTo>
                    <a:pt x="0" y="4118038"/>
                  </a:lnTo>
                  <a:lnTo>
                    <a:pt x="12382" y="4130421"/>
                  </a:lnTo>
                  <a:lnTo>
                    <a:pt x="16167" y="4130421"/>
                  </a:lnTo>
                  <a:lnTo>
                    <a:pt x="28562" y="4118038"/>
                  </a:lnTo>
                  <a:lnTo>
                    <a:pt x="28562" y="12382"/>
                  </a:lnTo>
                  <a:close/>
                </a:path>
                <a:path extrusionOk="0" h="4130675" w="807085">
                  <a:moveTo>
                    <a:pt x="806589" y="328383"/>
                  </a:moveTo>
                  <a:lnTo>
                    <a:pt x="794207" y="316001"/>
                  </a:lnTo>
                  <a:lnTo>
                    <a:pt x="219392" y="316001"/>
                  </a:lnTo>
                  <a:lnTo>
                    <a:pt x="207010" y="328383"/>
                  </a:lnTo>
                  <a:lnTo>
                    <a:pt x="207010" y="330276"/>
                  </a:lnTo>
                  <a:lnTo>
                    <a:pt x="207010" y="332168"/>
                  </a:lnTo>
                  <a:lnTo>
                    <a:pt x="219392" y="344551"/>
                  </a:lnTo>
                  <a:lnTo>
                    <a:pt x="794207" y="344551"/>
                  </a:lnTo>
                  <a:lnTo>
                    <a:pt x="806589" y="332168"/>
                  </a:lnTo>
                  <a:lnTo>
                    <a:pt x="806589" y="328383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89" name="Google Shape;189;p22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90" name="Google Shape;190;p22"/>
            <p:cNvSpPr/>
            <p:nvPr/>
          </p:nvSpPr>
          <p:spPr>
            <a:xfrm>
              <a:off x="716160" y="1689277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4525" y="36728"/>
                  </a:lnTo>
                  <a:lnTo>
                    <a:pt x="6022" y="33108"/>
                  </a:lnTo>
                  <a:lnTo>
                    <a:pt x="7853" y="29679"/>
                  </a:lnTo>
                  <a:lnTo>
                    <a:pt x="10021" y="26441"/>
                  </a:lnTo>
                  <a:lnTo>
                    <a:pt x="12194" y="23190"/>
                  </a:lnTo>
                  <a:lnTo>
                    <a:pt x="14659" y="20180"/>
                  </a:lnTo>
                  <a:lnTo>
                    <a:pt x="17418" y="17424"/>
                  </a:lnTo>
                  <a:lnTo>
                    <a:pt x="20181" y="14655"/>
                  </a:lnTo>
                  <a:lnTo>
                    <a:pt x="23187" y="12192"/>
                  </a:lnTo>
                  <a:lnTo>
                    <a:pt x="26432" y="10033"/>
                  </a:lnTo>
                  <a:lnTo>
                    <a:pt x="29681" y="7848"/>
                  </a:lnTo>
                  <a:lnTo>
                    <a:pt x="33110" y="6019"/>
                  </a:lnTo>
                  <a:lnTo>
                    <a:pt x="36715" y="4533"/>
                  </a:lnTo>
                  <a:lnTo>
                    <a:pt x="40327" y="3035"/>
                  </a:lnTo>
                  <a:lnTo>
                    <a:pt x="44043" y="1905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30835" y="3035"/>
                  </a:lnTo>
                  <a:lnTo>
                    <a:pt x="334446" y="4533"/>
                  </a:lnTo>
                  <a:lnTo>
                    <a:pt x="338053" y="6019"/>
                  </a:lnTo>
                  <a:lnTo>
                    <a:pt x="341481" y="7848"/>
                  </a:lnTo>
                  <a:lnTo>
                    <a:pt x="344731" y="10033"/>
                  </a:lnTo>
                  <a:lnTo>
                    <a:pt x="347974" y="12192"/>
                  </a:lnTo>
                  <a:lnTo>
                    <a:pt x="350982" y="14655"/>
                  </a:lnTo>
                  <a:lnTo>
                    <a:pt x="353744" y="17424"/>
                  </a:lnTo>
                  <a:lnTo>
                    <a:pt x="356502" y="20180"/>
                  </a:lnTo>
                  <a:lnTo>
                    <a:pt x="358969" y="23190"/>
                  </a:lnTo>
                  <a:lnTo>
                    <a:pt x="361142" y="26441"/>
                  </a:lnTo>
                  <a:lnTo>
                    <a:pt x="363310" y="29679"/>
                  </a:lnTo>
                  <a:lnTo>
                    <a:pt x="365140" y="33108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61142" y="354241"/>
                  </a:lnTo>
                  <a:lnTo>
                    <a:pt x="358969" y="357492"/>
                  </a:lnTo>
                  <a:lnTo>
                    <a:pt x="356502" y="360502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34446" y="376148"/>
                  </a:lnTo>
                  <a:lnTo>
                    <a:pt x="330835" y="377647"/>
                  </a:lnTo>
                  <a:lnTo>
                    <a:pt x="327118" y="378777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40327" y="377647"/>
                  </a:lnTo>
                  <a:lnTo>
                    <a:pt x="36715" y="376148"/>
                  </a:lnTo>
                  <a:lnTo>
                    <a:pt x="33110" y="374662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2194" y="357492"/>
                  </a:lnTo>
                  <a:lnTo>
                    <a:pt x="10021" y="354241"/>
                  </a:lnTo>
                  <a:lnTo>
                    <a:pt x="7853" y="3510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91" name="Google Shape;191;p22"/>
          <p:cNvSpPr txBox="1"/>
          <p:nvPr/>
        </p:nvSpPr>
        <p:spPr>
          <a:xfrm>
            <a:off x="662102" y="1356950"/>
            <a:ext cx="1146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92" name="Google Shape;192;p22"/>
          <p:cNvSpPr txBox="1"/>
          <p:nvPr/>
        </p:nvSpPr>
        <p:spPr>
          <a:xfrm>
            <a:off x="1463083" y="1360746"/>
            <a:ext cx="4591200" cy="8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b="1"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Información</a:t>
            </a: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Esta fue vital para el descubrimiento de ataques sorpresa y al engañar al enemigo para descifrar sus tácticas.</a:t>
            </a:r>
            <a:endParaRPr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193" name="Google Shape;193;p22"/>
          <p:cNvGrpSpPr/>
          <p:nvPr/>
        </p:nvGrpSpPr>
        <p:grpSpPr>
          <a:xfrm>
            <a:off x="572928" y="2494834"/>
            <a:ext cx="780800" cy="296437"/>
            <a:chOff x="716160" y="3126358"/>
            <a:chExt cx="976000" cy="371475"/>
          </a:xfrm>
        </p:grpSpPr>
        <p:sp>
          <p:nvSpPr>
            <p:cNvPr id="194" name="Google Shape;194;p22"/>
            <p:cNvSpPr/>
            <p:nvPr/>
          </p:nvSpPr>
          <p:spPr>
            <a:xfrm>
              <a:off x="1092085" y="3294837"/>
              <a:ext cx="600075" cy="38100"/>
            </a:xfrm>
            <a:custGeom>
              <a:rect b="b" l="l" r="r" t="t"/>
              <a:pathLst>
                <a:path extrusionOk="0" h="38100" w="600075">
                  <a:moveTo>
                    <a:pt x="583069" y="0"/>
                  </a:moveTo>
                  <a:lnTo>
                    <a:pt x="16510" y="0"/>
                  </a:lnTo>
                  <a:lnTo>
                    <a:pt x="14079" y="482"/>
                  </a:lnTo>
                  <a:lnTo>
                    <a:pt x="0" y="16510"/>
                  </a:lnTo>
                  <a:lnTo>
                    <a:pt x="0" y="19037"/>
                  </a:lnTo>
                  <a:lnTo>
                    <a:pt x="0" y="21564"/>
                  </a:lnTo>
                  <a:lnTo>
                    <a:pt x="16510" y="38074"/>
                  </a:lnTo>
                  <a:lnTo>
                    <a:pt x="583069" y="38074"/>
                  </a:lnTo>
                  <a:lnTo>
                    <a:pt x="599579" y="21564"/>
                  </a:lnTo>
                  <a:lnTo>
                    <a:pt x="599579" y="16510"/>
                  </a:lnTo>
                  <a:lnTo>
                    <a:pt x="585495" y="482"/>
                  </a:lnTo>
                  <a:lnTo>
                    <a:pt x="583069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95" name="Google Shape;195;p22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11683"/>
                  </a:lnTo>
                  <a:lnTo>
                    <a:pt x="0" y="315582"/>
                  </a:lnTo>
                  <a:lnTo>
                    <a:pt x="14659" y="350977"/>
                  </a:lnTo>
                  <a:lnTo>
                    <a:pt x="51708" y="370776"/>
                  </a:lnTo>
                  <a:lnTo>
                    <a:pt x="55572" y="371157"/>
                  </a:lnTo>
                  <a:lnTo>
                    <a:pt x="315589" y="371157"/>
                  </a:lnTo>
                  <a:lnTo>
                    <a:pt x="350982" y="356501"/>
                  </a:lnTo>
                  <a:lnTo>
                    <a:pt x="370785" y="319455"/>
                  </a:lnTo>
                  <a:lnTo>
                    <a:pt x="371162" y="315582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196" name="Google Shape;196;p22"/>
            <p:cNvSpPr/>
            <p:nvPr/>
          </p:nvSpPr>
          <p:spPr>
            <a:xfrm>
              <a:off x="716160" y="3126358"/>
              <a:ext cx="371475" cy="371475"/>
            </a:xfrm>
            <a:custGeom>
              <a:rect b="b" l="l" r="r" t="t"/>
              <a:pathLst>
                <a:path extrusionOk="0" h="371475" w="371475">
                  <a:moveTo>
                    <a:pt x="0" y="311683"/>
                  </a:moveTo>
                  <a:lnTo>
                    <a:pt x="0" y="59474"/>
                  </a:lnTo>
                  <a:lnTo>
                    <a:pt x="0" y="55575"/>
                  </a:lnTo>
                  <a:lnTo>
                    <a:pt x="377" y="51701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22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0022" y="47879"/>
                  </a:lnTo>
                  <a:lnTo>
                    <a:pt x="370785" y="51701"/>
                  </a:lnTo>
                  <a:lnTo>
                    <a:pt x="371162" y="55575"/>
                  </a:lnTo>
                  <a:lnTo>
                    <a:pt x="371162" y="59474"/>
                  </a:lnTo>
                  <a:lnTo>
                    <a:pt x="371162" y="311683"/>
                  </a:lnTo>
                  <a:lnTo>
                    <a:pt x="371162" y="315582"/>
                  </a:lnTo>
                  <a:lnTo>
                    <a:pt x="370785" y="319455"/>
                  </a:lnTo>
                  <a:lnTo>
                    <a:pt x="370022" y="323278"/>
                  </a:lnTo>
                  <a:lnTo>
                    <a:pt x="369257" y="327113"/>
                  </a:lnTo>
                  <a:lnTo>
                    <a:pt x="347974" y="358965"/>
                  </a:lnTo>
                  <a:lnTo>
                    <a:pt x="315589" y="371157"/>
                  </a:lnTo>
                  <a:lnTo>
                    <a:pt x="311680" y="371157"/>
                  </a:lnTo>
                  <a:lnTo>
                    <a:pt x="59481" y="371157"/>
                  </a:lnTo>
                  <a:lnTo>
                    <a:pt x="55572" y="371157"/>
                  </a:lnTo>
                  <a:lnTo>
                    <a:pt x="51708" y="370776"/>
                  </a:lnTo>
                  <a:lnTo>
                    <a:pt x="17418" y="353745"/>
                  </a:lnTo>
                  <a:lnTo>
                    <a:pt x="1141" y="323278"/>
                  </a:lnTo>
                  <a:lnTo>
                    <a:pt x="377" y="319455"/>
                  </a:lnTo>
                  <a:lnTo>
                    <a:pt x="0" y="315582"/>
                  </a:lnTo>
                  <a:lnTo>
                    <a:pt x="0" y="311683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197" name="Google Shape;197;p22"/>
          <p:cNvSpPr txBox="1"/>
          <p:nvPr/>
        </p:nvSpPr>
        <p:spPr>
          <a:xfrm>
            <a:off x="646994" y="2496182"/>
            <a:ext cx="1452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98" name="Google Shape;198;p22"/>
          <p:cNvSpPr txBox="1"/>
          <p:nvPr/>
        </p:nvSpPr>
        <p:spPr>
          <a:xfrm>
            <a:off x="1463075" y="2507575"/>
            <a:ext cx="5000400" cy="8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b="1"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Moral</a:t>
            </a:r>
            <a:endParaRPr b="1"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Es de las cualidades más importantes para el desempeño de los marinos en la guerra y tuvo un fuerte impacto en batallas posteriores.</a:t>
            </a:r>
            <a:endParaRPr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199" name="Google Shape;199;p22"/>
          <p:cNvGrpSpPr/>
          <p:nvPr/>
        </p:nvGrpSpPr>
        <p:grpSpPr>
          <a:xfrm>
            <a:off x="572928" y="3634023"/>
            <a:ext cx="780800" cy="304038"/>
            <a:chOff x="716160" y="4553914"/>
            <a:chExt cx="976000" cy="381000"/>
          </a:xfrm>
        </p:grpSpPr>
        <p:sp>
          <p:nvSpPr>
            <p:cNvPr id="200" name="Google Shape;200;p22"/>
            <p:cNvSpPr/>
            <p:nvPr/>
          </p:nvSpPr>
          <p:spPr>
            <a:xfrm>
              <a:off x="1092085" y="4731918"/>
              <a:ext cx="600075" cy="28575"/>
            </a:xfrm>
            <a:custGeom>
              <a:rect b="b" l="l" r="r" t="t"/>
              <a:pathLst>
                <a:path extrusionOk="0" h="28575" w="600075">
                  <a:moveTo>
                    <a:pt x="587197" y="0"/>
                  </a:moveTo>
                  <a:lnTo>
                    <a:pt x="12382" y="0"/>
                  </a:lnTo>
                  <a:lnTo>
                    <a:pt x="10557" y="355"/>
                  </a:lnTo>
                  <a:lnTo>
                    <a:pt x="0" y="12382"/>
                  </a:lnTo>
                  <a:lnTo>
                    <a:pt x="0" y="14274"/>
                  </a:lnTo>
                  <a:lnTo>
                    <a:pt x="0" y="16167"/>
                  </a:lnTo>
                  <a:lnTo>
                    <a:pt x="12382" y="28549"/>
                  </a:lnTo>
                  <a:lnTo>
                    <a:pt x="587197" y="28549"/>
                  </a:lnTo>
                  <a:lnTo>
                    <a:pt x="599579" y="16167"/>
                  </a:lnTo>
                  <a:lnTo>
                    <a:pt x="599579" y="12382"/>
                  </a:lnTo>
                  <a:lnTo>
                    <a:pt x="589013" y="355"/>
                  </a:lnTo>
                  <a:lnTo>
                    <a:pt x="587197" y="0"/>
                  </a:lnTo>
                  <a:close/>
                </a:path>
              </a:pathLst>
            </a:custGeom>
            <a:solidFill>
              <a:srgbClr val="414A7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201" name="Google Shape;201;p22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315589" y="0"/>
                  </a:moveTo>
                  <a:lnTo>
                    <a:pt x="55572" y="0"/>
                  </a:lnTo>
                  <a:lnTo>
                    <a:pt x="51708" y="381"/>
                  </a:lnTo>
                  <a:lnTo>
                    <a:pt x="14659" y="20180"/>
                  </a:lnTo>
                  <a:lnTo>
                    <a:pt x="0" y="55575"/>
                  </a:lnTo>
                  <a:lnTo>
                    <a:pt x="0" y="321208"/>
                  </a:lnTo>
                  <a:lnTo>
                    <a:pt x="0" y="325107"/>
                  </a:lnTo>
                  <a:lnTo>
                    <a:pt x="14659" y="360502"/>
                  </a:lnTo>
                  <a:lnTo>
                    <a:pt x="51708" y="380301"/>
                  </a:lnTo>
                  <a:lnTo>
                    <a:pt x="55572" y="380682"/>
                  </a:lnTo>
                  <a:lnTo>
                    <a:pt x="315589" y="380682"/>
                  </a:lnTo>
                  <a:lnTo>
                    <a:pt x="350982" y="366026"/>
                  </a:lnTo>
                  <a:lnTo>
                    <a:pt x="370785" y="328980"/>
                  </a:lnTo>
                  <a:lnTo>
                    <a:pt x="371162" y="325107"/>
                  </a:lnTo>
                  <a:lnTo>
                    <a:pt x="371162" y="55575"/>
                  </a:lnTo>
                  <a:lnTo>
                    <a:pt x="356502" y="20180"/>
                  </a:lnTo>
                  <a:lnTo>
                    <a:pt x="319454" y="381"/>
                  </a:lnTo>
                  <a:lnTo>
                    <a:pt x="315589" y="0"/>
                  </a:lnTo>
                  <a:close/>
                </a:path>
              </a:pathLst>
            </a:custGeom>
            <a:solidFill>
              <a:srgbClr val="28315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  <p:sp>
          <p:nvSpPr>
            <p:cNvPr id="202" name="Google Shape;202;p22"/>
            <p:cNvSpPr/>
            <p:nvPr/>
          </p:nvSpPr>
          <p:spPr>
            <a:xfrm>
              <a:off x="716160" y="4553914"/>
              <a:ext cx="371475" cy="381000"/>
            </a:xfrm>
            <a:custGeom>
              <a:rect b="b" l="l" r="r" t="t"/>
              <a:pathLst>
                <a:path extrusionOk="0" h="381000" w="371475">
                  <a:moveTo>
                    <a:pt x="0" y="321208"/>
                  </a:moveTo>
                  <a:lnTo>
                    <a:pt x="0" y="59486"/>
                  </a:lnTo>
                  <a:lnTo>
                    <a:pt x="0" y="55575"/>
                  </a:lnTo>
                  <a:lnTo>
                    <a:pt x="377" y="51714"/>
                  </a:lnTo>
                  <a:lnTo>
                    <a:pt x="1141" y="47879"/>
                  </a:lnTo>
                  <a:lnTo>
                    <a:pt x="1905" y="44043"/>
                  </a:lnTo>
                  <a:lnTo>
                    <a:pt x="3031" y="40335"/>
                  </a:lnTo>
                  <a:lnTo>
                    <a:pt x="26432" y="10020"/>
                  </a:lnTo>
                  <a:lnTo>
                    <a:pt x="47877" y="1143"/>
                  </a:lnTo>
                  <a:lnTo>
                    <a:pt x="51708" y="381"/>
                  </a:lnTo>
                  <a:lnTo>
                    <a:pt x="55572" y="0"/>
                  </a:lnTo>
                  <a:lnTo>
                    <a:pt x="59481" y="0"/>
                  </a:lnTo>
                  <a:lnTo>
                    <a:pt x="311680" y="0"/>
                  </a:lnTo>
                  <a:lnTo>
                    <a:pt x="315589" y="0"/>
                  </a:lnTo>
                  <a:lnTo>
                    <a:pt x="319454" y="381"/>
                  </a:lnTo>
                  <a:lnTo>
                    <a:pt x="323284" y="1143"/>
                  </a:lnTo>
                  <a:lnTo>
                    <a:pt x="327118" y="1905"/>
                  </a:lnTo>
                  <a:lnTo>
                    <a:pt x="358969" y="23190"/>
                  </a:lnTo>
                  <a:lnTo>
                    <a:pt x="371162" y="55575"/>
                  </a:lnTo>
                  <a:lnTo>
                    <a:pt x="371162" y="59486"/>
                  </a:lnTo>
                  <a:lnTo>
                    <a:pt x="371162" y="321208"/>
                  </a:lnTo>
                  <a:lnTo>
                    <a:pt x="371162" y="325107"/>
                  </a:lnTo>
                  <a:lnTo>
                    <a:pt x="370785" y="328980"/>
                  </a:lnTo>
                  <a:lnTo>
                    <a:pt x="370022" y="332803"/>
                  </a:lnTo>
                  <a:lnTo>
                    <a:pt x="369257" y="336638"/>
                  </a:lnTo>
                  <a:lnTo>
                    <a:pt x="353744" y="363258"/>
                  </a:lnTo>
                  <a:lnTo>
                    <a:pt x="350982" y="366026"/>
                  </a:lnTo>
                  <a:lnTo>
                    <a:pt x="323284" y="379539"/>
                  </a:lnTo>
                  <a:lnTo>
                    <a:pt x="319454" y="380301"/>
                  </a:lnTo>
                  <a:lnTo>
                    <a:pt x="315589" y="380682"/>
                  </a:lnTo>
                  <a:lnTo>
                    <a:pt x="311680" y="380682"/>
                  </a:lnTo>
                  <a:lnTo>
                    <a:pt x="59481" y="380682"/>
                  </a:lnTo>
                  <a:lnTo>
                    <a:pt x="55572" y="380682"/>
                  </a:lnTo>
                  <a:lnTo>
                    <a:pt x="51708" y="380301"/>
                  </a:lnTo>
                  <a:lnTo>
                    <a:pt x="47877" y="379539"/>
                  </a:lnTo>
                  <a:lnTo>
                    <a:pt x="44043" y="378777"/>
                  </a:lnTo>
                  <a:lnTo>
                    <a:pt x="17418" y="363258"/>
                  </a:lnTo>
                  <a:lnTo>
                    <a:pt x="14659" y="360502"/>
                  </a:lnTo>
                  <a:lnTo>
                    <a:pt x="1141" y="332803"/>
                  </a:lnTo>
                  <a:lnTo>
                    <a:pt x="377" y="328980"/>
                  </a:lnTo>
                  <a:lnTo>
                    <a:pt x="0" y="325107"/>
                  </a:lnTo>
                  <a:lnTo>
                    <a:pt x="0" y="321208"/>
                  </a:lnTo>
                  <a:close/>
                </a:path>
              </a:pathLst>
            </a:custGeom>
            <a:noFill/>
            <a:ln cap="flat" cmpd="sng" w="9525">
              <a:solidFill>
                <a:srgbClr val="414A7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SzPts val="1400"/>
                <a:buFont typeface="Arial"/>
                <a:buNone/>
              </a:pPr>
              <a:r>
                <a:t/>
              </a:r>
              <a:endParaRPr sz="1400"/>
            </a:p>
          </p:txBody>
        </p:sp>
      </p:grpSp>
      <p:sp>
        <p:nvSpPr>
          <p:cNvPr id="203" name="Google Shape;203;p22"/>
          <p:cNvSpPr txBox="1"/>
          <p:nvPr/>
        </p:nvSpPr>
        <p:spPr>
          <a:xfrm>
            <a:off x="652586" y="3643015"/>
            <a:ext cx="1341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175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ECEF"/>
              </a:buClr>
              <a:buSzPts val="1600"/>
              <a:buFont typeface="Cambria"/>
              <a:buNone/>
            </a:pPr>
            <a:r>
              <a:rPr lang="es" sz="16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04" name="Google Shape;204;p22"/>
          <p:cNvSpPr txBox="1"/>
          <p:nvPr/>
        </p:nvSpPr>
        <p:spPr>
          <a:xfrm>
            <a:off x="1463083" y="3646812"/>
            <a:ext cx="46614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t/>
            </a:r>
            <a:endParaRPr sz="11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5" name="Google Shape;205;p22"/>
          <p:cNvSpPr txBox="1"/>
          <p:nvPr/>
        </p:nvSpPr>
        <p:spPr>
          <a:xfrm>
            <a:off x="399000" y="399025"/>
            <a:ext cx="6849000" cy="59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27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rPr>
              <a:t>Conclusiones</a:t>
            </a:r>
            <a:endParaRPr i="1"/>
          </a:p>
        </p:txBody>
      </p:sp>
      <p:sp>
        <p:nvSpPr>
          <p:cNvPr id="206" name="Google Shape;206;p22"/>
          <p:cNvSpPr txBox="1"/>
          <p:nvPr/>
        </p:nvSpPr>
        <p:spPr>
          <a:xfrm>
            <a:off x="1463075" y="3654400"/>
            <a:ext cx="5000400" cy="91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700">
            <a:spAutoFit/>
          </a:bodyPr>
          <a:lstStyle/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b="1"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Tácticas </a:t>
            </a:r>
            <a:endParaRPr b="1"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rPr lang="es" sz="1300">
                <a:solidFill>
                  <a:srgbClr val="EBECEF"/>
                </a:solidFill>
                <a:latin typeface="Cambria"/>
                <a:ea typeface="Cambria"/>
                <a:cs typeface="Cambria"/>
                <a:sym typeface="Cambria"/>
              </a:rPr>
              <a:t>Son fundamentales para el desarrollo de la guerra.</a:t>
            </a:r>
            <a:endParaRPr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34100"/>
              </a:lnSpc>
              <a:spcBef>
                <a:spcPts val="400"/>
              </a:spcBef>
              <a:spcAft>
                <a:spcPts val="0"/>
              </a:spcAft>
              <a:buClr>
                <a:srgbClr val="EBECEF"/>
              </a:buClr>
              <a:buSzPts val="1100"/>
              <a:buFont typeface="Trebuchet MS"/>
              <a:buNone/>
            </a:pPr>
            <a:r>
              <a:t/>
            </a:r>
            <a:endParaRPr sz="1300">
              <a:solidFill>
                <a:srgbClr val="EBECE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late">
  <a:themeElements>
    <a:clrScheme name="Slate">
      <a:dk1>
        <a:srgbClr val="FFFFFF"/>
      </a:dk1>
      <a:lt1>
        <a:srgbClr val="37474F"/>
      </a:lt1>
      <a:dk2>
        <a:srgbClr val="9E9E9E"/>
      </a:dk2>
      <a:lt2>
        <a:srgbClr val="E0E0E0"/>
      </a:lt2>
      <a:accent1>
        <a:srgbClr val="616161"/>
      </a:accent1>
      <a:accent2>
        <a:srgbClr val="78909C"/>
      </a:accent2>
      <a:accent3>
        <a:srgbClr val="CACACA"/>
      </a:accent3>
      <a:accent4>
        <a:srgbClr val="64FFDA"/>
      </a:accent4>
      <a:accent5>
        <a:srgbClr val="FFD966"/>
      </a:accent5>
      <a:accent6>
        <a:srgbClr val="F5F5F5"/>
      </a:accent6>
      <a:hlink>
        <a:srgbClr val="FFD966"/>
      </a:hlink>
      <a:folHlink>
        <a:srgbClr val="FFD9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