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318" r:id="rId2"/>
    <p:sldId id="257" r:id="rId3"/>
    <p:sldId id="292" r:id="rId4"/>
    <p:sldId id="264" r:id="rId5"/>
    <p:sldId id="266" r:id="rId6"/>
    <p:sldId id="312" r:id="rId7"/>
    <p:sldId id="305" r:id="rId8"/>
    <p:sldId id="267" r:id="rId9"/>
    <p:sldId id="322" r:id="rId10"/>
    <p:sldId id="298" r:id="rId11"/>
    <p:sldId id="297" r:id="rId12"/>
    <p:sldId id="323" r:id="rId13"/>
    <p:sldId id="306" r:id="rId14"/>
    <p:sldId id="304" r:id="rId15"/>
    <p:sldId id="307" r:id="rId16"/>
    <p:sldId id="310" r:id="rId17"/>
    <p:sldId id="308" r:id="rId18"/>
    <p:sldId id="315" r:id="rId19"/>
    <p:sldId id="32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78" autoAdjust="0"/>
    <p:restoredTop sz="92308"/>
  </p:normalViewPr>
  <p:slideViewPr>
    <p:cSldViewPr snapToGrid="0" snapToObjects="1">
      <p:cViewPr varScale="1">
        <p:scale>
          <a:sx n="95" d="100"/>
          <a:sy n="95" d="100"/>
        </p:scale>
        <p:origin x="84" y="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ABD4D-AAA3-0241-91F0-95525DE8D577}" type="datetimeFigureOut">
              <a:rPr lang="es-ES_tradnl" smtClean="0"/>
              <a:pPr/>
              <a:t>07/07/2025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C94F0-06BA-6744-8F4A-89EE064DC8B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38406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2">
                <a:lumMod val="40000"/>
                <a:lumOff val="60000"/>
              </a:schemeClr>
            </a:gs>
            <a:gs pos="67000">
              <a:schemeClr val="bg2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6897"/>
            <a:ext cx="12204113" cy="81360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23105" y="0"/>
            <a:ext cx="10145790" cy="1051559"/>
          </a:xfrm>
          <a:gradFill flip="none" rotWithShape="1">
            <a:gsLst>
              <a:gs pos="50000">
                <a:schemeClr val="accent2">
                  <a:lumMod val="60000"/>
                  <a:lumOff val="40000"/>
                  <a:alpha val="6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rmAutofit fontScale="90000"/>
          </a:bodyPr>
          <a:lstStyle/>
          <a:p>
            <a:pPr algn="ctr"/>
            <a:r>
              <a:rPr lang="es-ES_tradnl" sz="66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FUNDAMENTOS NAVALES</a:t>
            </a:r>
            <a:endParaRPr lang="es-ES_tradnl" sz="66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98559" y="2841885"/>
            <a:ext cx="5517681" cy="1029075"/>
          </a:xfrm>
          <a:solidFill>
            <a:schemeClr val="tx1">
              <a:alpha val="72000"/>
            </a:schemeClr>
          </a:solidFill>
        </p:spPr>
        <p:txBody>
          <a:bodyPr anchor="ctr" anchorCtr="0">
            <a:noAutofit/>
          </a:bodyPr>
          <a:lstStyle/>
          <a:p>
            <a:pPr marL="274638" algn="ctr"/>
            <a:r>
              <a:rPr lang="es-ES_tradnl" sz="4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</a:t>
            </a:r>
            <a:endParaRPr lang="es-ES_tradnl" sz="4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22547" y="6148799"/>
            <a:ext cx="2856951" cy="421683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 GONZALO </a:t>
            </a: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MALDONADO</a:t>
            </a:r>
            <a:endParaRPr lang="es-ES_tradn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178791" y="1415031"/>
            <a:ext cx="9352049" cy="4772409"/>
          </a:xfrm>
          <a:solidFill>
            <a:schemeClr val="bg2">
              <a:lumMod val="75000"/>
              <a:alpha val="63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Contraalmirante (R)  Gonzalo Maldonado Valdés.</a:t>
            </a:r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Nací </a:t>
            </a:r>
            <a:r>
              <a:rPr lang="es-CL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 </a:t>
            </a:r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Valparaíso en agosto de 1964.</a:t>
            </a:r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Educación básica y </a:t>
            </a:r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media en Viña del Mar </a:t>
            </a:r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22 Imagen" descr="log-mas-frase1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26"/>
          <a:stretch/>
        </p:blipFill>
        <p:spPr>
          <a:xfrm>
            <a:off x="1" y="5075"/>
            <a:ext cx="633678" cy="788266"/>
          </a:xfrm>
          <a:prstGeom prst="rect">
            <a:avLst/>
          </a:prstGeom>
        </p:spPr>
      </p:pic>
      <p:sp>
        <p:nvSpPr>
          <p:cNvPr id="8" name="CuadroTexto 15"/>
          <p:cNvSpPr txBox="1"/>
          <p:nvPr/>
        </p:nvSpPr>
        <p:spPr>
          <a:xfrm>
            <a:off x="559651" y="116632"/>
            <a:ext cx="2069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1200" b="1" i="1" dirty="0" smtClean="0">
                <a:latin typeface="Times New Roman"/>
                <a:cs typeface="Times New Roman"/>
              </a:rPr>
              <a:t>FUNDAMENTOS NAVALES</a:t>
            </a:r>
            <a:endParaRPr lang="es-ES" sz="1200" b="1" i="1" dirty="0">
              <a:latin typeface="Times New Roman"/>
              <a:cs typeface="Times New Roman"/>
            </a:endParaRPr>
          </a:p>
        </p:txBody>
      </p:sp>
      <p:sp>
        <p:nvSpPr>
          <p:cNvPr id="9" name="90 Rectángulo"/>
          <p:cNvSpPr/>
          <p:nvPr/>
        </p:nvSpPr>
        <p:spPr>
          <a:xfrm>
            <a:off x="3982273" y="283135"/>
            <a:ext cx="5273671" cy="432048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800" b="1" dirty="0" smtClean="0"/>
              <a:t>PRESENTACIÓN</a:t>
            </a:r>
            <a:endParaRPr lang="es-CL" sz="2800" b="1" dirty="0"/>
          </a:p>
        </p:txBody>
      </p:sp>
    </p:spTree>
    <p:extLst>
      <p:ext uri="{BB962C8B-B14F-4D97-AF65-F5344CB8AC3E}">
        <p14:creationId xmlns:p14="http://schemas.microsoft.com/office/powerpoint/2010/main" val="18182953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531868" y="1233831"/>
            <a:ext cx="10891289" cy="1087464"/>
          </a:xfrm>
          <a:solidFill>
            <a:schemeClr val="bg2">
              <a:lumMod val="75000"/>
              <a:alpha val="63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Febrero 1980 </a:t>
            </a:r>
            <a:r>
              <a:rPr lang="es-CL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ingreso a la E.N. “A.P.”. </a:t>
            </a:r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(15 años)</a:t>
            </a:r>
            <a:endParaRPr lang="es-ES_tradn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83" y="2669309"/>
            <a:ext cx="5373189" cy="4029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" b="2878"/>
          <a:stretch/>
        </p:blipFill>
        <p:spPr>
          <a:xfrm>
            <a:off x="6132946" y="2645090"/>
            <a:ext cx="5681056" cy="4054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15"/>
          <p:cNvSpPr txBox="1"/>
          <p:nvPr/>
        </p:nvSpPr>
        <p:spPr>
          <a:xfrm>
            <a:off x="530573" y="11824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-29120" y="-54886"/>
            <a:ext cx="12221119" cy="788266"/>
            <a:chOff x="-29120" y="5075"/>
            <a:chExt cx="12221119" cy="788266"/>
          </a:xfrm>
        </p:grpSpPr>
        <p:pic>
          <p:nvPicPr>
            <p:cNvPr id="8" name="16 Imagen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9" name="22 Imagen" descr="log-mas-frase1.pn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0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1" name="90 Rectángulo"/>
          <p:cNvSpPr/>
          <p:nvPr/>
        </p:nvSpPr>
        <p:spPr>
          <a:xfrm>
            <a:off x="3982273" y="283135"/>
            <a:ext cx="5273671" cy="432048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800" b="1" dirty="0" smtClean="0"/>
              <a:t>PRESENTACIÓN</a:t>
            </a:r>
            <a:endParaRPr lang="es-CL" sz="2800" b="1" dirty="0"/>
          </a:p>
        </p:txBody>
      </p:sp>
    </p:spTree>
    <p:extLst>
      <p:ext uri="{BB962C8B-B14F-4D97-AF65-F5344CB8AC3E}">
        <p14:creationId xmlns:p14="http://schemas.microsoft.com/office/powerpoint/2010/main" val="29031614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1" y="179238"/>
            <a:ext cx="4815840" cy="3611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04"/>
          <a:stretch/>
        </p:blipFill>
        <p:spPr>
          <a:xfrm>
            <a:off x="1304845" y="3791118"/>
            <a:ext cx="5015799" cy="30668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7" t="12718" r="23641" b="5230"/>
          <a:stretch/>
        </p:blipFill>
        <p:spPr>
          <a:xfrm>
            <a:off x="8113033" y="2143375"/>
            <a:ext cx="2285821" cy="4714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5754369" y="935810"/>
            <a:ext cx="6096000" cy="830997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/>
            <a:r>
              <a:rPr lang="es-CL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Diciembre 1984 </a:t>
            </a:r>
          </a:p>
          <a:p>
            <a:pPr algn="ctr"/>
            <a:r>
              <a:rPr lang="es-CL" sz="2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(Ascenso a Guardiamarina 20 años).</a:t>
            </a:r>
            <a:endParaRPr lang="es-CL" sz="2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90 Rectángulo"/>
          <p:cNvSpPr/>
          <p:nvPr/>
        </p:nvSpPr>
        <p:spPr>
          <a:xfrm>
            <a:off x="5754369" y="283135"/>
            <a:ext cx="5273671" cy="432048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800" b="1" dirty="0" smtClean="0"/>
              <a:t>PRESENTACIÓN</a:t>
            </a:r>
            <a:endParaRPr lang="es-CL" sz="2800" b="1" dirty="0"/>
          </a:p>
        </p:txBody>
      </p:sp>
    </p:spTree>
    <p:extLst>
      <p:ext uri="{BB962C8B-B14F-4D97-AF65-F5344CB8AC3E}">
        <p14:creationId xmlns:p14="http://schemas.microsoft.com/office/powerpoint/2010/main" val="790374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945" y="176701"/>
            <a:ext cx="5365344" cy="4024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6" b="3326"/>
          <a:stretch/>
        </p:blipFill>
        <p:spPr>
          <a:xfrm>
            <a:off x="4215030" y="3702569"/>
            <a:ext cx="5406956" cy="3072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34" y="176701"/>
            <a:ext cx="5510002" cy="4132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2143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73" b="65902"/>
          <a:stretch/>
        </p:blipFill>
        <p:spPr>
          <a:xfrm>
            <a:off x="222024" y="398071"/>
            <a:ext cx="5550742" cy="36382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117" r="29251" b="21785"/>
          <a:stretch/>
        </p:blipFill>
        <p:spPr>
          <a:xfrm>
            <a:off x="5896988" y="2797860"/>
            <a:ext cx="5911059" cy="3916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90 Rectángulo"/>
          <p:cNvSpPr/>
          <p:nvPr/>
        </p:nvSpPr>
        <p:spPr>
          <a:xfrm>
            <a:off x="6091236" y="283135"/>
            <a:ext cx="5273671" cy="432048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800" b="1" dirty="0" smtClean="0"/>
              <a:t>PRESENTACIÓN</a:t>
            </a:r>
            <a:endParaRPr lang="es-CL" sz="2800" b="1" dirty="0"/>
          </a:p>
        </p:txBody>
      </p:sp>
    </p:spTree>
    <p:extLst>
      <p:ext uri="{BB962C8B-B14F-4D97-AF65-F5344CB8AC3E}">
        <p14:creationId xmlns:p14="http://schemas.microsoft.com/office/powerpoint/2010/main" val="260898102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4" t="53888" r="42324" b="20657"/>
          <a:stretch/>
        </p:blipFill>
        <p:spPr>
          <a:xfrm>
            <a:off x="509665" y="412784"/>
            <a:ext cx="4900141" cy="3102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14" y="303918"/>
            <a:ext cx="5113920" cy="37185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60" r="41485" b="25465"/>
          <a:stretch/>
        </p:blipFill>
        <p:spPr>
          <a:xfrm>
            <a:off x="3362161" y="3662131"/>
            <a:ext cx="5167242" cy="3129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02610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r="42687" b="61530"/>
          <a:stretch/>
        </p:blipFill>
        <p:spPr>
          <a:xfrm>
            <a:off x="331332" y="425592"/>
            <a:ext cx="3631067" cy="2646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4" r="30967" b="57158"/>
          <a:stretch/>
        </p:blipFill>
        <p:spPr>
          <a:xfrm rot="5400000">
            <a:off x="7983801" y="1121094"/>
            <a:ext cx="4334969" cy="2943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88" b="69399"/>
          <a:stretch/>
        </p:blipFill>
        <p:spPr>
          <a:xfrm>
            <a:off x="3499254" y="2829887"/>
            <a:ext cx="4882429" cy="3603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1317317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65" b="65902"/>
          <a:stretch/>
        </p:blipFill>
        <p:spPr>
          <a:xfrm rot="16200000">
            <a:off x="8338867" y="933500"/>
            <a:ext cx="4100440" cy="27487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117" r="30115" b="22878"/>
          <a:stretch/>
        </p:blipFill>
        <p:spPr>
          <a:xfrm>
            <a:off x="3936757" y="2942802"/>
            <a:ext cx="5391602" cy="3501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4" t="5028" r="29764" b="61967"/>
          <a:stretch/>
        </p:blipFill>
        <p:spPr>
          <a:xfrm>
            <a:off x="277091" y="257677"/>
            <a:ext cx="4481216" cy="3616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72" r="30115" b="22659"/>
          <a:stretch/>
        </p:blipFill>
        <p:spPr>
          <a:xfrm>
            <a:off x="6104744" y="222881"/>
            <a:ext cx="5680856" cy="3639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4" t="5028" r="29764" b="61967"/>
          <a:stretch/>
        </p:blipFill>
        <p:spPr>
          <a:xfrm>
            <a:off x="203201" y="222881"/>
            <a:ext cx="4416561" cy="3564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7" r="30065" b="65464"/>
          <a:stretch/>
        </p:blipFill>
        <p:spPr>
          <a:xfrm>
            <a:off x="3305898" y="3519055"/>
            <a:ext cx="5321509" cy="32043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682196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1" t="10491" r="42136" b="60000"/>
          <a:stretch/>
        </p:blipFill>
        <p:spPr>
          <a:xfrm>
            <a:off x="4317320" y="3502003"/>
            <a:ext cx="4543493" cy="3152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86" r="42174" b="28561"/>
          <a:stretch/>
        </p:blipFill>
        <p:spPr>
          <a:xfrm rot="16200000">
            <a:off x="8142844" y="1012368"/>
            <a:ext cx="4573164" cy="3137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9" r="41185" b="63716"/>
          <a:stretch/>
        </p:blipFill>
        <p:spPr>
          <a:xfrm>
            <a:off x="51852" y="1970706"/>
            <a:ext cx="4610589" cy="30625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46" r="41485" b="25683"/>
          <a:stretch/>
        </p:blipFill>
        <p:spPr>
          <a:xfrm>
            <a:off x="4022103" y="0"/>
            <a:ext cx="5126848" cy="3502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75731336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83" r="30666" b="21312"/>
          <a:stretch/>
        </p:blipFill>
        <p:spPr>
          <a:xfrm>
            <a:off x="217281" y="282317"/>
            <a:ext cx="5103481" cy="3340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6" y="3428606"/>
            <a:ext cx="4312091" cy="32340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7" r="29764" b="62186"/>
          <a:stretch/>
        </p:blipFill>
        <p:spPr>
          <a:xfrm>
            <a:off x="5831476" y="168613"/>
            <a:ext cx="5381469" cy="3453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40" r="30716" b="29410"/>
          <a:stretch/>
        </p:blipFill>
        <p:spPr>
          <a:xfrm>
            <a:off x="5654180" y="3428606"/>
            <a:ext cx="5006714" cy="321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83" r="30666" b="21312"/>
          <a:stretch/>
        </p:blipFill>
        <p:spPr>
          <a:xfrm>
            <a:off x="734518" y="482261"/>
            <a:ext cx="5103481" cy="3340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5" r="30096" b="60911"/>
          <a:stretch/>
        </p:blipFill>
        <p:spPr>
          <a:xfrm>
            <a:off x="6235908" y="1042946"/>
            <a:ext cx="5197462" cy="3396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780" y="3622569"/>
            <a:ext cx="3980491" cy="2985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67571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7" r="29764" b="62186"/>
          <a:stretch/>
        </p:blipFill>
        <p:spPr>
          <a:xfrm>
            <a:off x="659567" y="374753"/>
            <a:ext cx="5381469" cy="3453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40" r="30716" b="29410"/>
          <a:stretch/>
        </p:blipFill>
        <p:spPr>
          <a:xfrm>
            <a:off x="3410261" y="3481396"/>
            <a:ext cx="5006714" cy="321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2" r="7800" b="18931"/>
          <a:stretch/>
        </p:blipFill>
        <p:spPr>
          <a:xfrm>
            <a:off x="6528267" y="507376"/>
            <a:ext cx="5074119" cy="3188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33335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83" y="1964267"/>
            <a:ext cx="6488996" cy="4325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2" y="3055056"/>
            <a:ext cx="4594979" cy="34462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091" y="222230"/>
            <a:ext cx="4082192" cy="2721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40643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69" y="201742"/>
            <a:ext cx="4586991" cy="3440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300" y="3469805"/>
            <a:ext cx="4855979" cy="3237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817" y="201742"/>
            <a:ext cx="4794407" cy="3595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11707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149" y="2264624"/>
            <a:ext cx="3181662" cy="4242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02" y="1690141"/>
            <a:ext cx="2612080" cy="4759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30"/>
          <a:stretch/>
        </p:blipFill>
        <p:spPr>
          <a:xfrm>
            <a:off x="3141949" y="393352"/>
            <a:ext cx="4872894" cy="3992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81912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961" y="1079292"/>
            <a:ext cx="3132944" cy="4699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5164615" y="6175631"/>
            <a:ext cx="3621504" cy="646331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CL" sz="36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Casado, </a:t>
            </a:r>
            <a:r>
              <a:rPr lang="es-CL" sz="36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4 hijos.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236123" y="1862820"/>
            <a:ext cx="4145687" cy="1077218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CL" sz="36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2019 </a:t>
            </a:r>
            <a:endParaRPr lang="es-CL" sz="36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28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</a:t>
            </a:r>
            <a:r>
              <a:rPr lang="es-CL" sz="28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Retiro </a:t>
            </a:r>
            <a:r>
              <a:rPr lang="es-CL" sz="28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Contraalmirante).</a:t>
            </a:r>
            <a:endParaRPr lang="es-CL" sz="28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1" y="5075"/>
            <a:ext cx="12191999" cy="788266"/>
            <a:chOff x="-29120" y="5075"/>
            <a:chExt cx="12221119" cy="788266"/>
          </a:xfrm>
        </p:grpSpPr>
        <p:pic>
          <p:nvPicPr>
            <p:cNvPr id="11" name="16 Imagen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12" name="22 Imagen" descr="log-mas-frase1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3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5" name="Rectángulo 14"/>
          <p:cNvSpPr/>
          <p:nvPr/>
        </p:nvSpPr>
        <p:spPr>
          <a:xfrm>
            <a:off x="939196" y="3957670"/>
            <a:ext cx="6724918" cy="1200329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s-CL" sz="36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34 años de servicio como oficial</a:t>
            </a:r>
          </a:p>
          <a:p>
            <a:r>
              <a:rPr lang="es-CL" sz="36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39 años en la institución</a:t>
            </a:r>
            <a:endParaRPr lang="es-CL" sz="28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7658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6897"/>
            <a:ext cx="12204113" cy="81360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23105" y="0"/>
            <a:ext cx="10145790" cy="1051559"/>
          </a:xfrm>
          <a:gradFill flip="none" rotWithShape="1">
            <a:gsLst>
              <a:gs pos="50000">
                <a:schemeClr val="accent2">
                  <a:lumMod val="60000"/>
                  <a:lumOff val="40000"/>
                  <a:alpha val="3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rmAutofit fontScale="90000"/>
          </a:bodyPr>
          <a:lstStyle/>
          <a:p>
            <a:pPr algn="ctr"/>
            <a:r>
              <a:rPr lang="es-ES_tradnl" sz="66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FUNDAMENTOS NAVALES</a:t>
            </a:r>
            <a:endParaRPr lang="es-ES_tradnl" sz="66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98559" y="2841885"/>
            <a:ext cx="4542321" cy="587115"/>
          </a:xfrm>
          <a:solidFill>
            <a:schemeClr val="tx1">
              <a:alpha val="72000"/>
            </a:schemeClr>
          </a:solidFill>
        </p:spPr>
        <p:txBody>
          <a:bodyPr>
            <a:noAutofit/>
          </a:bodyPr>
          <a:lstStyle/>
          <a:p>
            <a:pPr marL="274638" algn="ctr"/>
            <a:r>
              <a:rPr lang="es-ES_tradnl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</a:t>
            </a:r>
            <a:endParaRPr lang="es-ES_tradnl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-861415" y="6148799"/>
            <a:ext cx="3840914" cy="813476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 GONZALO MALDONADO</a:t>
            </a:r>
          </a:p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FEBRERO 2022</a:t>
            </a:r>
            <a:endParaRPr lang="es-ES_tradn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2167</TotalTime>
  <Words>102</Words>
  <Application>Microsoft Office PowerPoint</Application>
  <PresentationFormat>Panorámica</PresentationFormat>
  <Paragraphs>29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Times New Roman</vt:lpstr>
      <vt:lpstr>Verdana</vt:lpstr>
      <vt:lpstr>Celestial</vt:lpstr>
      <vt:lpstr>FUNDAMENTOS NAVALES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FUNDAMENTOS NAVALES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I18 Asesor Act. Profesionales PC. Gonzalo Maldonado V.</cp:lastModifiedBy>
  <cp:revision>72</cp:revision>
  <dcterms:created xsi:type="dcterms:W3CDTF">2016-02-05T21:17:10Z</dcterms:created>
  <dcterms:modified xsi:type="dcterms:W3CDTF">2025-07-07T15:23:13Z</dcterms:modified>
</cp:coreProperties>
</file>