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753"/>
    <p:restoredTop sz="94737"/>
  </p:normalViewPr>
  <p:slideViewPr>
    <p:cSldViewPr snapToGrid="0" snapToObjects="1">
      <p:cViewPr varScale="1">
        <p:scale>
          <a:sx n="62" d="100"/>
          <a:sy n="62" d="100"/>
        </p:scale>
        <p:origin x="-90" y="-9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AC769EB-71F7-E364-4273-9A13AD77FD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50521"/>
            <a:ext cx="10468864" cy="1415441"/>
          </a:xfrm>
        </p:spPr>
        <p:txBody>
          <a:bodyPr/>
          <a:lstStyle/>
          <a:p>
            <a:r>
              <a:rPr lang="es-CL" dirty="0" smtClean="0"/>
              <a:t>“AVENTURA DE MOTES 2022”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C7B0B13-886A-8C23-4FBC-3284D0D6BC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16658" y="5105400"/>
            <a:ext cx="3987452" cy="1752600"/>
          </a:xfrm>
        </p:spPr>
        <p:txBody>
          <a:bodyPr>
            <a:normAutofit/>
          </a:bodyPr>
          <a:lstStyle/>
          <a:p>
            <a:pPr algn="l"/>
            <a:r>
              <a:rPr lang="es-CL" sz="2000" dirty="0" smtClean="0">
                <a:latin typeface="Constantia" pitchFamily="18" charset="0"/>
                <a:ea typeface="BatangChe" pitchFamily="49" charset="-127"/>
                <a:cs typeface="Arial" pitchFamily="34" charset="0"/>
              </a:rPr>
              <a:t>Hernán Magaña </a:t>
            </a:r>
            <a:r>
              <a:rPr lang="es-CL" sz="2000" dirty="0" err="1" smtClean="0">
                <a:latin typeface="Constantia" pitchFamily="18" charset="0"/>
                <a:ea typeface="BatangChe" pitchFamily="49" charset="-127"/>
                <a:cs typeface="Arial" pitchFamily="34" charset="0"/>
              </a:rPr>
              <a:t>Sanhueza</a:t>
            </a:r>
            <a:endParaRPr lang="es-CL" sz="2000" dirty="0" smtClean="0">
              <a:latin typeface="Constantia" pitchFamily="18" charset="0"/>
              <a:ea typeface="BatangChe" pitchFamily="49" charset="-127"/>
              <a:cs typeface="Arial" pitchFamily="34" charset="0"/>
            </a:endParaRPr>
          </a:p>
          <a:p>
            <a:pPr algn="l"/>
            <a:r>
              <a:rPr lang="es-CL" sz="2000" dirty="0" smtClean="0">
                <a:latin typeface="Constantia" pitchFamily="18" charset="0"/>
                <a:ea typeface="BatangChe" pitchFamily="49" charset="-127"/>
                <a:cs typeface="Arial" pitchFamily="34" charset="0"/>
              </a:rPr>
              <a:t>Curso: 1°Hotel</a:t>
            </a:r>
            <a:endParaRPr lang="es-CL" sz="2000" dirty="0">
              <a:latin typeface="Constantia" pitchFamily="18" charset="0"/>
              <a:ea typeface="BatangChe" pitchFamily="49" charset="-127"/>
              <a:cs typeface="Arial" pitchFamily="34" charset="0"/>
            </a:endParaRPr>
          </a:p>
        </p:txBody>
      </p:sp>
      <p:pic>
        <p:nvPicPr>
          <p:cNvPr id="1027" name="Imagen 2">
            <a:extLst>
              <a:ext uri="{FF2B5EF4-FFF2-40B4-BE49-F238E27FC236}">
                <a16:creationId xmlns:a16="http://schemas.microsoft.com/office/drawing/2014/main" xmlns="" id="{81DAD596-02AD-86CC-F216-EFAD4A35E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7607" y="1665962"/>
            <a:ext cx="9309620" cy="343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xmlns="" id="{8748E354-9946-7866-F2B9-AE1D9D5B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xmlns="" id="{BC9EC012-E4AE-0005-C991-E28025CFC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5DEFC1D8-04CD-00E5-DE22-4E4AE84BF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s-ES" altLang="es-C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186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 smtClean="0"/>
              <a:t>“BAÑO DE MAR”</a:t>
            </a:r>
            <a:endParaRPr lang="es-CL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56D43998-800E-637B-95B2-9263FCD495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2761" y="1959764"/>
            <a:ext cx="6975670" cy="44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704088"/>
            <a:ext cx="10972800" cy="1143000"/>
          </a:xfrm>
        </p:spPr>
        <p:txBody>
          <a:bodyPr/>
          <a:lstStyle/>
          <a:p>
            <a:r>
              <a:rPr lang="es-CL" b="1" dirty="0" smtClean="0"/>
              <a:t>“PRIMERA VISITA DE RECLUTAS”</a:t>
            </a:r>
            <a:endParaRPr lang="es-CL" b="1" dirty="0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xmlns="" id="{FAB9C640-0760-B14A-575D-E83037395A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9673" y="1847088"/>
            <a:ext cx="5717610" cy="481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9029</TotalTime>
  <Words>23</Words>
  <Application>Microsoft Macintosh PowerPoint</Application>
  <PresentationFormat>Personalizado</PresentationFormat>
  <Paragraphs>6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“AVENTURA DE MOTES 2022”</vt:lpstr>
      <vt:lpstr>“BAÑO DE MAR”</vt:lpstr>
      <vt:lpstr>“PRIMERA VISITA DE RECLUTAS”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CATHERINE HARDY</dc:creator>
  <cp:lastModifiedBy>Administrador</cp:lastModifiedBy>
  <cp:revision>2</cp:revision>
  <dcterms:created xsi:type="dcterms:W3CDTF">2022-06-09T12:55:11Z</dcterms:created>
  <dcterms:modified xsi:type="dcterms:W3CDTF">2022-06-16T12:54:35Z</dcterms:modified>
</cp:coreProperties>
</file>