
<file path=[Content_Types].xml><?xml version="1.0" encoding="utf-8"?>
<Types xmlns="http://schemas.openxmlformats.org/package/2006/content-types">
  <Override PartName="/ppt/diagrams/colors22.xml" ContentType="application/vnd.openxmlformats-officedocument.drawingml.diagramColors+xml"/>
  <Override PartName="/ppt/diagrams/data35.xml" ContentType="application/vnd.openxmlformats-officedocument.drawingml.diagramData+xml"/>
  <Override PartName="/ppt/diagrams/colors11.xml" ContentType="application/vnd.openxmlformats-officedocument.drawingml.diagramColors+xml"/>
  <Override PartName="/ppt/diagrams/data24.xml" ContentType="application/vnd.openxmlformats-officedocument.drawingml.diagramData+xml"/>
  <Override PartName="/ppt/diagrams/quickStyle39.xml" ContentType="application/vnd.openxmlformats-officedocument.drawingml.diagramStyl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Override PartName="/ppt/diagrams/quickStyle28.xml" ContentType="application/vnd.openxmlformats-officedocument.drawingml.diagramStyle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quickStyle17.xml" ContentType="application/vnd.openxmlformats-officedocument.drawingml.diagramStyle+xml"/>
  <Override PartName="/ppt/diagrams/layout39.xml" ContentType="application/vnd.openxmlformats-officedocument.drawingml.diagram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24.xml" ContentType="application/vnd.openxmlformats-officedocument.drawingml.diagramStyle+xml"/>
  <Override PartName="/ppt/diagrams/layout28.xml" ContentType="application/vnd.openxmlformats-officedocument.drawingml.diagramLayout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quickStyle31.xml" ContentType="application/vnd.openxmlformats-officedocument.drawingml.diagramStyle+xml"/>
  <Override PartName="/ppt/diagrams/layout35.xml" ContentType="application/vnd.openxmlformats-officedocument.drawingml.diagramLayout+xml"/>
  <Override PartName="/ppt/diagrams/colors3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20.xml" ContentType="application/vnd.openxmlformats-officedocument.drawingml.diagramStyle+xml"/>
  <Override PartName="/ppt/diagrams/layout24.xml" ContentType="application/vnd.openxmlformats-officedocument.drawingml.diagramLayout+xml"/>
  <Override PartName="/ppt/diagrams/colors27.xml" ContentType="application/vnd.openxmlformats-officedocument.drawingml.diagramColors+xml"/>
  <Override PartName="/ppt/diagrams/data29.xml" ContentType="application/vnd.openxmlformats-officedocument.drawingml.diagramData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diagrams/layout31.xml" ContentType="application/vnd.openxmlformats-officedocument.drawingml.diagramLayout+xml"/>
  <Override PartName="/ppt/diagrams/colors3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12.xml" ContentType="application/vnd.openxmlformats-officedocument.drawingml.diagramColors+xml"/>
  <Override PartName="/ppt/diagrams/layout20.xml" ContentType="application/vnd.openxmlformats-officedocument.drawingml.diagramLayout+xml"/>
  <Override PartName="/ppt/diagrams/colors23.xml" ContentType="application/vnd.openxmlformats-officedocument.drawingml.diagramColors+xml"/>
  <Override PartName="/ppt/diagrams/data25.xml" ContentType="application/vnd.openxmlformats-officedocument.drawingml.diagramData+xml"/>
  <Override PartName="/ppt/diagrams/data36.xml" ContentType="application/vnd.openxmlformats-officedocument.drawingml.diagramData+xml"/>
  <Override PartName="/ppt/diagrams/colors41.xml" ContentType="application/vnd.openxmlformats-officedocument.drawingml.diagramColors+xml"/>
  <Override PartName="/ppt/diagrams/drawing3.xml" ContentType="application/vnd.ms-office.drawingml.diagramDrawing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ata14.xml" ContentType="application/vnd.openxmlformats-officedocument.drawingml.diagramData+xml"/>
  <Override PartName="/ppt/diagrams/colors30.xml" ContentType="application/vnd.openxmlformats-officedocument.drawingml.diagramColors+xml"/>
  <Override PartName="/ppt/diagrams/data32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data21.xml" ContentType="application/vnd.openxmlformats-officedocument.drawingml.diagramData+xml"/>
  <Override PartName="/ppt/diagrams/quickStyle29.xml" ContentType="application/vnd.openxmlformats-officedocument.drawingml.diagramStyle+xml"/>
  <Override PartName="/ppt/presentation.xml" ContentType="application/vnd.openxmlformats-officedocument.presentationml.presentation.main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diagrams/quickStyle18.xml" ContentType="application/vnd.openxmlformats-officedocument.drawingml.diagramStyle+xml"/>
  <Override PartName="/ppt/diagrams/layout29.xml" ContentType="application/vnd.openxmlformats-officedocument.drawingml.diagramLayout+xml"/>
  <Override PartName="/ppt/diagrams/quickStyle36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layout18.xml" ContentType="application/vnd.openxmlformats-officedocument.drawingml.diagramLayout+xml"/>
  <Override PartName="/ppt/diagrams/quickStyle25.xml" ContentType="application/vnd.openxmlformats-officedocument.drawingml.diagramStyle+xml"/>
  <Override PartName="/ppt/diagrams/layout36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25.xml" ContentType="application/vnd.openxmlformats-officedocument.drawingml.diagramLayout+xml"/>
  <Override PartName="/ppt/diagrams/colors28.xml" ContentType="application/vnd.openxmlformats-officedocument.drawingml.diagramColors+xml"/>
  <Override PartName="/ppt/diagrams/quickStyle32.xml" ContentType="application/vnd.openxmlformats-officedocument.drawingml.diagramStyle+xml"/>
  <Override PartName="/ppt/diagrams/colors39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layout32.xml" ContentType="application/vnd.openxmlformats-officedocument.drawingml.diagramLayout+xml"/>
  <Override PartName="/ppt/diagrams/colors35.xml" ContentType="application/vnd.openxmlformats-officedocument.drawingml.diagramColors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ppt/diagrams/colors24.xml" ContentType="application/vnd.openxmlformats-officedocument.drawingml.diagramColors+xml"/>
  <Override PartName="/ppt/diagrams/data37.xml" ContentType="application/vnd.openxmlformats-officedocument.drawingml.diagramData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diagrams/data26.xml" ContentType="application/vnd.openxmlformats-officedocument.drawingml.diagramData+xml"/>
  <Override PartName="/ppt/diagrams/colors3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diagrams/data33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diagrams/data11.xml" ContentType="application/vnd.openxmlformats-officedocument.drawingml.diagramData+xml"/>
  <Override PartName="/ppt/diagrams/quickStyle19.xml" ContentType="application/vnd.openxmlformats-officedocument.drawingml.diagramStyle+xml"/>
  <Default Extension="wmf" ContentType="image/x-wmf"/>
  <Override PartName="/ppt/diagrams/data22.xml" ContentType="application/vnd.openxmlformats-officedocument.drawingml.diagramData+xml"/>
  <Override PartName="/ppt/diagrams/quickStyle37.xml" ContentType="application/vnd.openxmlformats-officedocument.drawingml.diagramStyle+xml"/>
  <Override PartName="/ppt/diagrams/data40.xml" ContentType="application/vnd.openxmlformats-officedocument.drawingml.diagramData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diagrams/quickStyle26.xml" ContentType="application/vnd.openxmlformats-officedocument.drawingml.diagramStyle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layout19.xml" ContentType="application/vnd.openxmlformats-officedocument.drawingml.diagramLayout+xml"/>
  <Override PartName="/ppt/diagrams/quickStyle33.xml" ContentType="application/vnd.openxmlformats-officedocument.drawingml.diagramStyle+xml"/>
  <Override PartName="/ppt/diagrams/layout37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22.xml" ContentType="application/vnd.openxmlformats-officedocument.drawingml.diagramStyle+xml"/>
  <Override PartName="/ppt/diagrams/layout26.xml" ContentType="application/vnd.openxmlformats-officedocument.drawingml.diagramLayout+xml"/>
  <Override PartName="/ppt/diagrams/colors29.xml" ContentType="application/vnd.openxmlformats-officedocument.drawingml.diagramColors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colors18.xml" ContentType="application/vnd.openxmlformats-officedocument.drawingml.diagramColors+xml"/>
  <Override PartName="/ppt/diagrams/layout33.xml" ContentType="application/vnd.openxmlformats-officedocument.drawingml.diagramLayout+xml"/>
  <Override PartName="/ppt/diagrams/colors36.xml" ContentType="application/vnd.openxmlformats-officedocument.drawingml.diagramColors+xml"/>
  <Override PartName="/ppt/diagrams/quickStyle40.xml" ContentType="application/vnd.openxmlformats-officedocument.drawingml.diagramStyl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layout22.xml" ContentType="application/vnd.openxmlformats-officedocument.drawingml.diagramLayout+xml"/>
  <Override PartName="/ppt/diagrams/colors25.xml" ContentType="application/vnd.openxmlformats-officedocument.drawingml.diagramColors+xml"/>
  <Override PartName="/ppt/diagrams/data27.xml" ContentType="application/vnd.openxmlformats-officedocument.drawingml.diagramData+xml"/>
  <Override PartName="/ppt/diagrams/data38.xml" ContentType="application/vnd.openxmlformats-officedocument.drawingml.diagramData+xml"/>
  <Override PartName="/ppt/diagrams/layout40.xml" ContentType="application/vnd.openxmlformats-officedocument.drawingml.diagramLayout+xml"/>
  <Override PartName="/ppt/diagrams/drawing5.xml" ContentType="application/vnd.ms-office.drawingml.diagramDrawing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diagrams/colors32.xml" ContentType="application/vnd.openxmlformats-officedocument.drawingml.diagramColors+xml"/>
  <Override PartName="/ppt/diagrams/data34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colors10.xml" ContentType="application/vnd.openxmlformats-officedocument.drawingml.diagramColors+xml"/>
  <Override PartName="/ppt/diagrams/colors21.xml" ContentType="application/vnd.openxmlformats-officedocument.drawingml.diagramColors+xml"/>
  <Override PartName="/ppt/diagrams/data23.xml" ContentType="application/vnd.openxmlformats-officedocument.drawingml.diagramData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diagrams/data30.xml" ContentType="application/vnd.openxmlformats-officedocument.drawingml.diagramData+xml"/>
  <Override PartName="/ppt/diagrams/quickStyle38.xml" ContentType="application/vnd.openxmlformats-officedocument.drawingml.diagramStyle+xml"/>
  <Override PartName="/ppt/diagrams/data41.xml" ContentType="application/vnd.openxmlformats-officedocument.drawingml.diagramData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data9.xml" ContentType="application/vnd.openxmlformats-officedocument.drawingml.diagramData+xml"/>
  <Override PartName="/ppt/diagrams/quickStyle16.xml" ContentType="application/vnd.openxmlformats-officedocument.drawingml.diagramStyle+xml"/>
  <Override PartName="/ppt/diagrams/quickStyle27.xml" ContentType="application/vnd.openxmlformats-officedocument.drawingml.diagramStyle+xml"/>
  <Override PartName="/ppt/diagrams/layout38.xml" ContentType="application/vnd.openxmlformats-officedocument.drawingml.diagramLayout+xml"/>
  <Override PartName="/ppt/diagrams/layout4.xml" ContentType="application/vnd.openxmlformats-officedocument.drawingml.diagramLayout+xml"/>
  <Override PartName="/ppt/diagrams/layout27.xml" ContentType="application/vnd.openxmlformats-officedocument.drawingml.diagramLayout+xml"/>
  <Override PartName="/ppt/diagrams/quickStyle34.xml" ContentType="application/vnd.openxmlformats-officedocument.drawingml.diagramStyle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quickStyle23.xml" ContentType="application/vnd.openxmlformats-officedocument.drawingml.diagramStyle+xml"/>
  <Override PartName="/ppt/diagrams/layout34.xml" ContentType="application/vnd.openxmlformats-officedocument.drawingml.diagramLayout+xml"/>
  <Override PartName="/ppt/diagrams/colors37.xml" ContentType="application/vnd.openxmlformats-officedocument.drawingml.diagramColors+xml"/>
  <Override PartName="/ppt/diagrams/quickStyle41.xml" ContentType="application/vnd.openxmlformats-officedocument.drawingml.diagramStyle+xml"/>
  <Override PartName="/ppt/diagrams/layout23.xml" ContentType="application/vnd.openxmlformats-officedocument.drawingml.diagramLayout+xml"/>
  <Override PartName="/ppt/diagrams/colors26.xml" ContentType="application/vnd.openxmlformats-officedocument.drawingml.diagramColors+xml"/>
  <Override PartName="/ppt/diagrams/quickStyle30.xml" ContentType="application/vnd.openxmlformats-officedocument.drawingml.diagramStyle+xml"/>
  <Override PartName="/ppt/diagrams/data39.xml" ContentType="application/vnd.openxmlformats-officedocument.drawingml.diagramData+xml"/>
  <Override PartName="/ppt/diagrams/layout41.xml" ContentType="application/vnd.openxmlformats-officedocument.drawingml.diagramLayout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diagrams/data28.xml" ContentType="application/vnd.openxmlformats-officedocument.drawingml.diagramData+xml"/>
  <Override PartName="/ppt/diagrams/layout30.xml" ContentType="application/vnd.openxmlformats-officedocument.drawingml.diagramLayout+xml"/>
  <Override PartName="/ppt/diagrams/colors33.xml" ContentType="application/vnd.openxmlformats-officedocument.drawingml.diagramColors+xml"/>
  <Override PartName="/ppt/diagrams/data17.xml" ContentType="application/vnd.openxmlformats-officedocument.drawingml.diagramData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40.xml" ContentType="application/vnd.openxmlformats-officedocument.drawingml.diagramColors+xml"/>
  <Override PartName="/ppt/theme/theme1.xml" ContentType="application/vnd.openxmlformats-officedocument.theme+xml"/>
  <Override PartName="/ppt/diagrams/data31.xml" ContentType="application/vnd.openxmlformats-officedocument.drawingml.diagramData+xml"/>
  <Override PartName="/ppt/diagrams/data20.xml" ContentType="application/vnd.openxmlformats-officedocument.drawingml.diagramData+xml"/>
  <Override PartName="/ppt/diagrams/quickStyle35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1"/>
  </p:notesMasterIdLst>
  <p:sldIdLst>
    <p:sldId id="270" r:id="rId2"/>
    <p:sldId id="303" r:id="rId3"/>
    <p:sldId id="314" r:id="rId4"/>
    <p:sldId id="315" r:id="rId5"/>
    <p:sldId id="320" r:id="rId6"/>
    <p:sldId id="318" r:id="rId7"/>
    <p:sldId id="319" r:id="rId8"/>
    <p:sldId id="321" r:id="rId9"/>
    <p:sldId id="322" r:id="rId10"/>
    <p:sldId id="324" r:id="rId11"/>
    <p:sldId id="332" r:id="rId12"/>
    <p:sldId id="326" r:id="rId13"/>
    <p:sldId id="333" r:id="rId14"/>
    <p:sldId id="327" r:id="rId15"/>
    <p:sldId id="316" r:id="rId16"/>
    <p:sldId id="323" r:id="rId17"/>
    <p:sldId id="325" r:id="rId18"/>
    <p:sldId id="317" r:id="rId19"/>
    <p:sldId id="328" r:id="rId20"/>
  </p:sldIdLst>
  <p:sldSz cx="16256000" cy="9144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5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E27B1E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996" autoAdjust="0"/>
    <p:restoredTop sz="94660"/>
  </p:normalViewPr>
  <p:slideViewPr>
    <p:cSldViewPr snapToGrid="0">
      <p:cViewPr>
        <p:scale>
          <a:sx n="50" d="100"/>
          <a:sy n="50" d="100"/>
        </p:scale>
        <p:origin x="-696" y="-102"/>
      </p:cViewPr>
      <p:guideLst>
        <p:guide orient="horz" pos="2880"/>
        <p:guide pos="5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8DB0EB2F-38FF-4DED-9CEC-B322D0BEA051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A07B4963-5592-450C-B98A-30DA31B6F356}" type="presOf" srcId="{A7DCE923-8697-445A-BADD-9F7265DCFEC0}" destId="{09F98427-636B-4895-9808-D6DD1975D6E0}" srcOrd="0" destOrd="0" presId="urn:microsoft.com/office/officeart/2008/layout/LinedList"/>
    <dgm:cxn modelId="{76460467-FD29-47B8-A81D-B95022D366C2}" type="presOf" srcId="{8505FBA3-1057-43D3-903B-0FDCD1DE8961}" destId="{0DDC1740-7DB0-4C8B-AA91-DC94BD8206EA}" srcOrd="0" destOrd="0" presId="urn:microsoft.com/office/officeart/2008/layout/LinedList"/>
    <dgm:cxn modelId="{EF9F91BF-FDBD-4B05-BE96-61C291F48967}" type="presParOf" srcId="{0DDC1740-7DB0-4C8B-AA91-DC94BD8206EA}" destId="{0B7C09AE-274D-47F8-886A-DE7A1032E45F}" srcOrd="0" destOrd="0" presId="urn:microsoft.com/office/officeart/2008/layout/LinedList"/>
    <dgm:cxn modelId="{819B1AEF-3918-41B0-8534-AE94BFD2D3AF}" type="presParOf" srcId="{0DDC1740-7DB0-4C8B-AA91-DC94BD8206EA}" destId="{FE867EA2-DF52-4494-A958-8036F5B6EC72}" srcOrd="1" destOrd="0" presId="urn:microsoft.com/office/officeart/2008/layout/LinedList"/>
    <dgm:cxn modelId="{FD98B508-F038-4ED4-9C21-C17A4AEF8D70}" type="presParOf" srcId="{FE867EA2-DF52-4494-A958-8036F5B6EC72}" destId="{09F98427-636B-4895-9808-D6DD1975D6E0}" srcOrd="0" destOrd="0" presId="urn:microsoft.com/office/officeart/2008/layout/LinedList"/>
    <dgm:cxn modelId="{8F4A4824-0D13-443B-AA91-EF0E0B156D1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7DE73AD-DC01-4B25-A5A3-856EC23FFE86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CEBFAC8B-5929-42BD-BFB6-932BE891F6B3}" type="presOf" srcId="{A7DCE923-8697-445A-BADD-9F7265DCFEC0}" destId="{09F98427-636B-4895-9808-D6DD1975D6E0}" srcOrd="0" destOrd="0" presId="urn:microsoft.com/office/officeart/2008/layout/LinedList"/>
    <dgm:cxn modelId="{14BD93A4-99CA-4DB5-8127-D432445B75D1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EFB660C0-59A6-49AC-A4E7-21794390619F}" type="presParOf" srcId="{0DDC1740-7DB0-4C8B-AA91-DC94BD8206EA}" destId="{0B7C09AE-274D-47F8-886A-DE7A1032E45F}" srcOrd="0" destOrd="0" presId="urn:microsoft.com/office/officeart/2008/layout/LinedList"/>
    <dgm:cxn modelId="{74D8C4F4-5CD0-4E45-8438-30CB9F0E0FB5}" type="presParOf" srcId="{0DDC1740-7DB0-4C8B-AA91-DC94BD8206EA}" destId="{FE867EA2-DF52-4494-A958-8036F5B6EC72}" srcOrd="1" destOrd="0" presId="urn:microsoft.com/office/officeart/2008/layout/LinedList"/>
    <dgm:cxn modelId="{2CEE6048-D93B-4FA0-AAFC-1CC579693191}" type="presParOf" srcId="{FE867EA2-DF52-4494-A958-8036F5B6EC72}" destId="{09F98427-636B-4895-9808-D6DD1975D6E0}" srcOrd="0" destOrd="0" presId="urn:microsoft.com/office/officeart/2008/layout/LinedList"/>
    <dgm:cxn modelId="{F66C9A37-E52C-49FC-9CB3-213B97ACFB3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CB9420C-7367-4B88-89A1-F639E4162444}" type="doc">
      <dgm:prSet loTypeId="urn:microsoft.com/office/officeart/2005/8/layout/radial4" loCatId="relationship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s-CL"/>
        </a:p>
      </dgm:t>
    </dgm:pt>
    <dgm:pt modelId="{04801E61-25F6-44BC-A0F8-00477D90DFFA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EMBLEMAS NACIONALES</a:t>
          </a:r>
          <a:endParaRPr lang="es-CL" dirty="0">
            <a:solidFill>
              <a:schemeClr val="tx1"/>
            </a:solidFill>
          </a:endParaRPr>
        </a:p>
      </dgm:t>
    </dgm:pt>
    <dgm:pt modelId="{ADF9560D-205D-4185-AB99-814B6E28F9D7}" type="parTrans" cxnId="{A287F4C8-0019-4A7B-9962-51B3F060DEBE}">
      <dgm:prSet/>
      <dgm:spPr/>
      <dgm:t>
        <a:bodyPr/>
        <a:lstStyle/>
        <a:p>
          <a:endParaRPr lang="es-CL"/>
        </a:p>
      </dgm:t>
    </dgm:pt>
    <dgm:pt modelId="{3E1CF1A1-8D84-4E2C-858E-240AF2D18207}" type="sibTrans" cxnId="{A287F4C8-0019-4A7B-9962-51B3F060DEBE}">
      <dgm:prSet/>
      <dgm:spPr/>
      <dgm:t>
        <a:bodyPr/>
        <a:lstStyle/>
        <a:p>
          <a:endParaRPr lang="es-CL"/>
        </a:p>
      </dgm:t>
    </dgm:pt>
    <dgm:pt modelId="{AFE6D2D8-E550-44DC-9BD3-DE9CBC5CCFA1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BANDERA NACIONAL</a:t>
          </a:r>
          <a:endParaRPr lang="es-CL" dirty="0">
            <a:solidFill>
              <a:schemeClr val="tx1"/>
            </a:solidFill>
          </a:endParaRPr>
        </a:p>
      </dgm:t>
    </dgm:pt>
    <dgm:pt modelId="{0E35E225-E86A-410F-8F55-24EA7F153821}" type="parTrans" cxnId="{5EFD8E10-B08C-409D-9F36-939BEEF72BB7}">
      <dgm:prSet/>
      <dgm:spPr/>
      <dgm:t>
        <a:bodyPr/>
        <a:lstStyle/>
        <a:p>
          <a:endParaRPr lang="es-CL"/>
        </a:p>
      </dgm:t>
    </dgm:pt>
    <dgm:pt modelId="{AA216E6D-5191-4A3A-A2AD-70BAC2DEAC77}" type="sibTrans" cxnId="{5EFD8E10-B08C-409D-9F36-939BEEF72BB7}">
      <dgm:prSet/>
      <dgm:spPr/>
      <dgm:t>
        <a:bodyPr/>
        <a:lstStyle/>
        <a:p>
          <a:endParaRPr lang="es-CL"/>
        </a:p>
      </dgm:t>
    </dgm:pt>
    <dgm:pt modelId="{9870AB35-D69D-452F-BEC2-D5597A77F0C5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ESCUDO DE ARMAS</a:t>
          </a:r>
          <a:endParaRPr lang="es-CL" dirty="0">
            <a:solidFill>
              <a:schemeClr val="tx1"/>
            </a:solidFill>
          </a:endParaRPr>
        </a:p>
      </dgm:t>
    </dgm:pt>
    <dgm:pt modelId="{8AE62B60-2470-4E4A-ABE6-A4869EBA060E}" type="parTrans" cxnId="{73583279-4306-4A67-A863-B95237812741}">
      <dgm:prSet/>
      <dgm:spPr/>
      <dgm:t>
        <a:bodyPr/>
        <a:lstStyle/>
        <a:p>
          <a:endParaRPr lang="es-CL"/>
        </a:p>
      </dgm:t>
    </dgm:pt>
    <dgm:pt modelId="{68A75E8F-DD20-411C-8449-40976152A17C}" type="sibTrans" cxnId="{73583279-4306-4A67-A863-B95237812741}">
      <dgm:prSet/>
      <dgm:spPr/>
      <dgm:t>
        <a:bodyPr/>
        <a:lstStyle/>
        <a:p>
          <a:endParaRPr lang="es-CL"/>
        </a:p>
      </dgm:t>
    </dgm:pt>
    <dgm:pt modelId="{591599AD-1F2C-4D2D-AD76-7325E0F2E59C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HIMNO NACIONAL</a:t>
          </a:r>
          <a:endParaRPr lang="es-CL" dirty="0">
            <a:solidFill>
              <a:schemeClr val="tx1"/>
            </a:solidFill>
          </a:endParaRPr>
        </a:p>
      </dgm:t>
    </dgm:pt>
    <dgm:pt modelId="{17654C01-E366-406B-AAF6-53BA8D01A069}" type="parTrans" cxnId="{9E75A0D5-A70E-4B6F-8962-B754F8745652}">
      <dgm:prSet/>
      <dgm:spPr/>
      <dgm:t>
        <a:bodyPr/>
        <a:lstStyle/>
        <a:p>
          <a:endParaRPr lang="es-CL"/>
        </a:p>
      </dgm:t>
    </dgm:pt>
    <dgm:pt modelId="{C0B5873E-2D3C-408D-A743-82E5E636E0B9}" type="sibTrans" cxnId="{9E75A0D5-A70E-4B6F-8962-B754F8745652}">
      <dgm:prSet/>
      <dgm:spPr/>
      <dgm:t>
        <a:bodyPr/>
        <a:lstStyle/>
        <a:p>
          <a:endParaRPr lang="es-CL"/>
        </a:p>
      </dgm:t>
    </dgm:pt>
    <dgm:pt modelId="{D03D5863-D098-40E0-863A-BAB719F8FDE0}" type="pres">
      <dgm:prSet presAssocID="{DCB9420C-7367-4B88-89A1-F639E4162444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41F36DB-E99B-4FCA-BF63-7CB913CFFAD6}" type="pres">
      <dgm:prSet presAssocID="{04801E61-25F6-44BC-A0F8-00477D90DFFA}" presName="centerShape" presStyleLbl="node0" presStyleIdx="0" presStyleCnt="1" custLinFactNeighborY="-45365"/>
      <dgm:spPr/>
    </dgm:pt>
    <dgm:pt modelId="{44B94C0A-8601-40C4-99E1-227C1507444E}" type="pres">
      <dgm:prSet presAssocID="{0E35E225-E86A-410F-8F55-24EA7F153821}" presName="parTrans" presStyleLbl="bgSibTrans2D1" presStyleIdx="0" presStyleCnt="3"/>
      <dgm:spPr/>
    </dgm:pt>
    <dgm:pt modelId="{206E5B37-23AA-4A43-BE9E-83774AD18B06}" type="pres">
      <dgm:prSet presAssocID="{AFE6D2D8-E550-44DC-9BD3-DE9CBC5CCFA1}" presName="node" presStyleLbl="node1" presStyleIdx="0" presStyleCnt="3" custRadScaleRad="104992" custRadScaleInc="-3145">
        <dgm:presLayoutVars>
          <dgm:bulletEnabled val="1"/>
        </dgm:presLayoutVars>
      </dgm:prSet>
      <dgm:spPr/>
    </dgm:pt>
    <dgm:pt modelId="{1EEBC09F-42AC-481B-8D8C-35C7D27CEF05}" type="pres">
      <dgm:prSet presAssocID="{8AE62B60-2470-4E4A-ABE6-A4869EBA060E}" presName="parTrans" presStyleLbl="bgSibTrans2D1" presStyleIdx="1" presStyleCnt="3"/>
      <dgm:spPr/>
    </dgm:pt>
    <dgm:pt modelId="{C1B2C8FD-C2F0-4772-9F3E-D7995F8C5C3B}" type="pres">
      <dgm:prSet presAssocID="{9870AB35-D69D-452F-BEC2-D5597A77F0C5}" presName="node" presStyleLbl="node1" presStyleIdx="1" presStyleCnt="3" custRadScaleRad="3200" custRadScaleInc="-300000">
        <dgm:presLayoutVars>
          <dgm:bulletEnabled val="1"/>
        </dgm:presLayoutVars>
      </dgm:prSet>
      <dgm:spPr/>
    </dgm:pt>
    <dgm:pt modelId="{D73529AF-A091-49B8-B4A2-F1FE72DC8B71}" type="pres">
      <dgm:prSet presAssocID="{17654C01-E366-406B-AAF6-53BA8D01A069}" presName="parTrans" presStyleLbl="bgSibTrans2D1" presStyleIdx="2" presStyleCnt="3"/>
      <dgm:spPr/>
    </dgm:pt>
    <dgm:pt modelId="{A6FB4FA6-BC46-45F4-9BAC-71D4E0CF9F12}" type="pres">
      <dgm:prSet presAssocID="{591599AD-1F2C-4D2D-AD76-7325E0F2E59C}" presName="node" presStyleLbl="node1" presStyleIdx="2" presStyleCnt="3" custRadScaleRad="105692" custRadScaleInc="3557">
        <dgm:presLayoutVars>
          <dgm:bulletEnabled val="1"/>
        </dgm:presLayoutVars>
      </dgm:prSet>
      <dgm:spPr/>
    </dgm:pt>
  </dgm:ptLst>
  <dgm:cxnLst>
    <dgm:cxn modelId="{6B09B045-D6E0-41CC-92FA-C5DEC4796261}" type="presOf" srcId="{DCB9420C-7367-4B88-89A1-F639E4162444}" destId="{D03D5863-D098-40E0-863A-BAB719F8FDE0}" srcOrd="0" destOrd="0" presId="urn:microsoft.com/office/officeart/2005/8/layout/radial4"/>
    <dgm:cxn modelId="{73583279-4306-4A67-A863-B95237812741}" srcId="{04801E61-25F6-44BC-A0F8-00477D90DFFA}" destId="{9870AB35-D69D-452F-BEC2-D5597A77F0C5}" srcOrd="1" destOrd="0" parTransId="{8AE62B60-2470-4E4A-ABE6-A4869EBA060E}" sibTransId="{68A75E8F-DD20-411C-8449-40976152A17C}"/>
    <dgm:cxn modelId="{030A162F-07BF-43B1-A5B0-AE125755283C}" type="presOf" srcId="{0E35E225-E86A-410F-8F55-24EA7F153821}" destId="{44B94C0A-8601-40C4-99E1-227C1507444E}" srcOrd="0" destOrd="0" presId="urn:microsoft.com/office/officeart/2005/8/layout/radial4"/>
    <dgm:cxn modelId="{D7E0E71C-63C3-49A7-BE20-B1C3ECF8BAB3}" type="presOf" srcId="{04801E61-25F6-44BC-A0F8-00477D90DFFA}" destId="{441F36DB-E99B-4FCA-BF63-7CB913CFFAD6}" srcOrd="0" destOrd="0" presId="urn:microsoft.com/office/officeart/2005/8/layout/radial4"/>
    <dgm:cxn modelId="{9E75A0D5-A70E-4B6F-8962-B754F8745652}" srcId="{04801E61-25F6-44BC-A0F8-00477D90DFFA}" destId="{591599AD-1F2C-4D2D-AD76-7325E0F2E59C}" srcOrd="2" destOrd="0" parTransId="{17654C01-E366-406B-AAF6-53BA8D01A069}" sibTransId="{C0B5873E-2D3C-408D-A743-82E5E636E0B9}"/>
    <dgm:cxn modelId="{AFBCBB02-5A85-470F-8A0C-1F6C04AC44F8}" type="presOf" srcId="{591599AD-1F2C-4D2D-AD76-7325E0F2E59C}" destId="{A6FB4FA6-BC46-45F4-9BAC-71D4E0CF9F12}" srcOrd="0" destOrd="0" presId="urn:microsoft.com/office/officeart/2005/8/layout/radial4"/>
    <dgm:cxn modelId="{DC195EA5-816E-47A1-9148-96336F501E45}" type="presOf" srcId="{17654C01-E366-406B-AAF6-53BA8D01A069}" destId="{D73529AF-A091-49B8-B4A2-F1FE72DC8B71}" srcOrd="0" destOrd="0" presId="urn:microsoft.com/office/officeart/2005/8/layout/radial4"/>
    <dgm:cxn modelId="{A287F4C8-0019-4A7B-9962-51B3F060DEBE}" srcId="{DCB9420C-7367-4B88-89A1-F639E4162444}" destId="{04801E61-25F6-44BC-A0F8-00477D90DFFA}" srcOrd="0" destOrd="0" parTransId="{ADF9560D-205D-4185-AB99-814B6E28F9D7}" sibTransId="{3E1CF1A1-8D84-4E2C-858E-240AF2D18207}"/>
    <dgm:cxn modelId="{5FD14042-1EB6-4006-9954-7F64A8E65A4A}" type="presOf" srcId="{9870AB35-D69D-452F-BEC2-D5597A77F0C5}" destId="{C1B2C8FD-C2F0-4772-9F3E-D7995F8C5C3B}" srcOrd="0" destOrd="0" presId="urn:microsoft.com/office/officeart/2005/8/layout/radial4"/>
    <dgm:cxn modelId="{5EFD8E10-B08C-409D-9F36-939BEEF72BB7}" srcId="{04801E61-25F6-44BC-A0F8-00477D90DFFA}" destId="{AFE6D2D8-E550-44DC-9BD3-DE9CBC5CCFA1}" srcOrd="0" destOrd="0" parTransId="{0E35E225-E86A-410F-8F55-24EA7F153821}" sibTransId="{AA216E6D-5191-4A3A-A2AD-70BAC2DEAC77}"/>
    <dgm:cxn modelId="{7F98B5C8-F6EA-41EE-B404-ED206308068F}" type="presOf" srcId="{8AE62B60-2470-4E4A-ABE6-A4869EBA060E}" destId="{1EEBC09F-42AC-481B-8D8C-35C7D27CEF05}" srcOrd="0" destOrd="0" presId="urn:microsoft.com/office/officeart/2005/8/layout/radial4"/>
    <dgm:cxn modelId="{BB573F32-2C50-4951-BEDE-2700726A9DB3}" type="presOf" srcId="{AFE6D2D8-E550-44DC-9BD3-DE9CBC5CCFA1}" destId="{206E5B37-23AA-4A43-BE9E-83774AD18B06}" srcOrd="0" destOrd="0" presId="urn:microsoft.com/office/officeart/2005/8/layout/radial4"/>
    <dgm:cxn modelId="{F6E51ADF-D3C1-4E53-8623-F79D0A4E0180}" type="presParOf" srcId="{D03D5863-D098-40E0-863A-BAB719F8FDE0}" destId="{441F36DB-E99B-4FCA-BF63-7CB913CFFAD6}" srcOrd="0" destOrd="0" presId="urn:microsoft.com/office/officeart/2005/8/layout/radial4"/>
    <dgm:cxn modelId="{526695FC-55E9-4B7A-B8C3-D0ECE85FBB68}" type="presParOf" srcId="{D03D5863-D098-40E0-863A-BAB719F8FDE0}" destId="{44B94C0A-8601-40C4-99E1-227C1507444E}" srcOrd="1" destOrd="0" presId="urn:microsoft.com/office/officeart/2005/8/layout/radial4"/>
    <dgm:cxn modelId="{69062CCA-9CD0-4053-87C8-84D4F0090BCB}" type="presParOf" srcId="{D03D5863-D098-40E0-863A-BAB719F8FDE0}" destId="{206E5B37-23AA-4A43-BE9E-83774AD18B06}" srcOrd="2" destOrd="0" presId="urn:microsoft.com/office/officeart/2005/8/layout/radial4"/>
    <dgm:cxn modelId="{7D58202A-9C92-4EEA-BB65-83CD6C8A7B4F}" type="presParOf" srcId="{D03D5863-D098-40E0-863A-BAB719F8FDE0}" destId="{1EEBC09F-42AC-481B-8D8C-35C7D27CEF05}" srcOrd="3" destOrd="0" presId="urn:microsoft.com/office/officeart/2005/8/layout/radial4"/>
    <dgm:cxn modelId="{D5EB787A-4853-4EBE-BF30-4EC83993AA26}" type="presParOf" srcId="{D03D5863-D098-40E0-863A-BAB719F8FDE0}" destId="{C1B2C8FD-C2F0-4772-9F3E-D7995F8C5C3B}" srcOrd="4" destOrd="0" presId="urn:microsoft.com/office/officeart/2005/8/layout/radial4"/>
    <dgm:cxn modelId="{2C3E7C5F-9576-47DE-BEBA-2F4958A56579}" type="presParOf" srcId="{D03D5863-D098-40E0-863A-BAB719F8FDE0}" destId="{D73529AF-A091-49B8-B4A2-F1FE72DC8B71}" srcOrd="5" destOrd="0" presId="urn:microsoft.com/office/officeart/2005/8/layout/radial4"/>
    <dgm:cxn modelId="{C12CEBA3-092E-4DF7-B040-3DF0618C5677}" type="presParOf" srcId="{D03D5863-D098-40E0-863A-BAB719F8FDE0}" destId="{A6FB4FA6-BC46-45F4-9BAC-71D4E0CF9F12}" srcOrd="6" destOrd="0" presId="urn:microsoft.com/office/officeart/2005/8/layout/radial4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E592E67-7587-4FEE-BB74-B7726CB1F224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810C7E04-F9D2-4600-8E61-F6413CE8DCFA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400DC452-DC5C-4761-9A21-529BE19674B1}" type="presOf" srcId="{8505FBA3-1057-43D3-903B-0FDCD1DE8961}" destId="{0DDC1740-7DB0-4C8B-AA91-DC94BD8206EA}" srcOrd="0" destOrd="0" presId="urn:microsoft.com/office/officeart/2008/layout/LinedList"/>
    <dgm:cxn modelId="{C83B4777-D233-4E9D-8350-5654BAD55847}" type="presParOf" srcId="{0DDC1740-7DB0-4C8B-AA91-DC94BD8206EA}" destId="{0B7C09AE-274D-47F8-886A-DE7A1032E45F}" srcOrd="0" destOrd="0" presId="urn:microsoft.com/office/officeart/2008/layout/LinedList"/>
    <dgm:cxn modelId="{FB46BFA2-B285-4B9D-A35B-A95273AE7151}" type="presParOf" srcId="{0DDC1740-7DB0-4C8B-AA91-DC94BD8206EA}" destId="{FE867EA2-DF52-4494-A958-8036F5B6EC72}" srcOrd="1" destOrd="0" presId="urn:microsoft.com/office/officeart/2008/layout/LinedList"/>
    <dgm:cxn modelId="{B78CD285-0D51-411A-A627-4168F89BFB19}" type="presParOf" srcId="{FE867EA2-DF52-4494-A958-8036F5B6EC72}" destId="{09F98427-636B-4895-9808-D6DD1975D6E0}" srcOrd="0" destOrd="0" presId="urn:microsoft.com/office/officeart/2008/layout/LinedList"/>
    <dgm:cxn modelId="{12225BBC-0182-47E2-B142-22559644A4E6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F7E7DB8A-D91E-4234-9302-05E3DE8CBB0E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2E903350-E3C4-4E1E-82B5-CAB7C71DF5AD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39763335-B68E-4CEB-BC26-4FB3026F9D2E}" type="presOf" srcId="{A7DCE923-8697-445A-BADD-9F7265DCFEC0}" destId="{09F98427-636B-4895-9808-D6DD1975D6E0}" srcOrd="0" destOrd="0" presId="urn:microsoft.com/office/officeart/2008/layout/LinedList"/>
    <dgm:cxn modelId="{0D455A7D-AFD3-460A-882F-BD340D036FEF}" type="presParOf" srcId="{0DDC1740-7DB0-4C8B-AA91-DC94BD8206EA}" destId="{0B7C09AE-274D-47F8-886A-DE7A1032E45F}" srcOrd="0" destOrd="0" presId="urn:microsoft.com/office/officeart/2008/layout/LinedList"/>
    <dgm:cxn modelId="{175B8DE2-79A5-4A8E-A8E1-3B7D98B653D1}" type="presParOf" srcId="{0DDC1740-7DB0-4C8B-AA91-DC94BD8206EA}" destId="{FE867EA2-DF52-4494-A958-8036F5B6EC72}" srcOrd="1" destOrd="0" presId="urn:microsoft.com/office/officeart/2008/layout/LinedList"/>
    <dgm:cxn modelId="{9FC3BAB6-564D-4BD8-8BA0-3309B5C6A0A6}" type="presParOf" srcId="{FE867EA2-DF52-4494-A958-8036F5B6EC72}" destId="{09F98427-636B-4895-9808-D6DD1975D6E0}" srcOrd="0" destOrd="0" presId="urn:microsoft.com/office/officeart/2008/layout/LinedList"/>
    <dgm:cxn modelId="{BE9759EC-4518-4837-BEC5-1DECE439A89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3EF4377-67E0-4E6E-AE1D-FE04ED6B7A57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675F53B0-7D92-4D85-A701-CC2869888427}" type="presOf" srcId="{8505FBA3-1057-43D3-903B-0FDCD1DE8961}" destId="{0DDC1740-7DB0-4C8B-AA91-DC94BD8206EA}" srcOrd="0" destOrd="0" presId="urn:microsoft.com/office/officeart/2008/layout/LinedList"/>
    <dgm:cxn modelId="{4C20C7A7-F4D3-44E2-A3EF-1B6FC132D7AA}" type="presOf" srcId="{A7DCE923-8697-445A-BADD-9F7265DCFEC0}" destId="{09F98427-636B-4895-9808-D6DD1975D6E0}" srcOrd="0" destOrd="0" presId="urn:microsoft.com/office/officeart/2008/layout/LinedList"/>
    <dgm:cxn modelId="{86EAB6DB-060B-4045-A47D-9F7B2493919E}" type="presParOf" srcId="{0DDC1740-7DB0-4C8B-AA91-DC94BD8206EA}" destId="{0B7C09AE-274D-47F8-886A-DE7A1032E45F}" srcOrd="0" destOrd="0" presId="urn:microsoft.com/office/officeart/2008/layout/LinedList"/>
    <dgm:cxn modelId="{40C18119-C977-42A4-A7E2-A4ADBCECA118}" type="presParOf" srcId="{0DDC1740-7DB0-4C8B-AA91-DC94BD8206EA}" destId="{FE867EA2-DF52-4494-A958-8036F5B6EC72}" srcOrd="1" destOrd="0" presId="urn:microsoft.com/office/officeart/2008/layout/LinedList"/>
    <dgm:cxn modelId="{282C1AD9-7E32-4FC2-93D4-9F866BDB81E9}" type="presParOf" srcId="{FE867EA2-DF52-4494-A958-8036F5B6EC72}" destId="{09F98427-636B-4895-9808-D6DD1975D6E0}" srcOrd="0" destOrd="0" presId="urn:microsoft.com/office/officeart/2008/layout/LinedList"/>
    <dgm:cxn modelId="{39ECCEE9-21E9-4887-B9B9-7286B006FEDC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52B51637-9D50-4E42-AF3F-6B02566ECB15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4B2CCB1E-1731-49C0-8926-8A82E4E33AD6}" type="presOf" srcId="{8505FBA3-1057-43D3-903B-0FDCD1DE8961}" destId="{0DDC1740-7DB0-4C8B-AA91-DC94BD8206EA}" srcOrd="0" destOrd="0" presId="urn:microsoft.com/office/officeart/2008/layout/LinedList"/>
    <dgm:cxn modelId="{9FB5BD32-5E60-4D0C-8C3F-8FCAC8555213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8A408DEB-6BEC-47A2-8C00-5D1002258898}" type="presParOf" srcId="{0DDC1740-7DB0-4C8B-AA91-DC94BD8206EA}" destId="{0B7C09AE-274D-47F8-886A-DE7A1032E45F}" srcOrd="0" destOrd="0" presId="urn:microsoft.com/office/officeart/2008/layout/LinedList"/>
    <dgm:cxn modelId="{A4CE1DEC-2489-47EB-86CA-B3EB0A6AB54F}" type="presParOf" srcId="{0DDC1740-7DB0-4C8B-AA91-DC94BD8206EA}" destId="{FE867EA2-DF52-4494-A958-8036F5B6EC72}" srcOrd="1" destOrd="0" presId="urn:microsoft.com/office/officeart/2008/layout/LinedList"/>
    <dgm:cxn modelId="{1EF90F29-EBD4-417C-B147-301B8B64EF07}" type="presParOf" srcId="{FE867EA2-DF52-4494-A958-8036F5B6EC72}" destId="{09F98427-636B-4895-9808-D6DD1975D6E0}" srcOrd="0" destOrd="0" presId="urn:microsoft.com/office/officeart/2008/layout/LinedList"/>
    <dgm:cxn modelId="{DBF3F333-66FB-436B-A21B-3280DF7C64A7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1045E00-BB28-452C-81C9-5D32785CA31C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C66F1E1-F764-4FCB-936F-8F5501603FC5}" type="presOf" srcId="{8505FBA3-1057-43D3-903B-0FDCD1DE8961}" destId="{0DDC1740-7DB0-4C8B-AA91-DC94BD8206EA}" srcOrd="0" destOrd="0" presId="urn:microsoft.com/office/officeart/2008/layout/LinedList"/>
    <dgm:cxn modelId="{165672C0-655E-416D-874B-B9E254D4F832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BBA25C6F-B21A-4470-A42C-EA0F699F0F0A}" type="presParOf" srcId="{0DDC1740-7DB0-4C8B-AA91-DC94BD8206EA}" destId="{0B7C09AE-274D-47F8-886A-DE7A1032E45F}" srcOrd="0" destOrd="0" presId="urn:microsoft.com/office/officeart/2008/layout/LinedList"/>
    <dgm:cxn modelId="{18AEBD93-4324-4734-97E4-D557C04FEE82}" type="presParOf" srcId="{0DDC1740-7DB0-4C8B-AA91-DC94BD8206EA}" destId="{FE867EA2-DF52-4494-A958-8036F5B6EC72}" srcOrd="1" destOrd="0" presId="urn:microsoft.com/office/officeart/2008/layout/LinedList"/>
    <dgm:cxn modelId="{24352D68-AC50-4257-8352-39CEC642E2A2}" type="presParOf" srcId="{FE867EA2-DF52-4494-A958-8036F5B6EC72}" destId="{09F98427-636B-4895-9808-D6DD1975D6E0}" srcOrd="0" destOrd="0" presId="urn:microsoft.com/office/officeart/2008/layout/LinedList"/>
    <dgm:cxn modelId="{30A39C70-E780-4D55-AEC0-F1D502350FB1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F9B8EDA9-D8BC-4AB4-A745-B2B80821BFB6}" type="doc">
      <dgm:prSet loTypeId="urn:microsoft.com/office/officeart/2005/8/layout/radial5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15609040-92BF-4439-8DF4-4C56D5C6608A}">
      <dgm:prSet phldrT="[Texto]"/>
      <dgm:spPr/>
      <dgm:t>
        <a:bodyPr/>
        <a:lstStyle/>
        <a:p>
          <a:r>
            <a:rPr lang="es-CL" dirty="0" smtClean="0"/>
            <a:t>TAMAÑOS EN LA ARMADA</a:t>
          </a:r>
          <a:endParaRPr lang="es-CL" dirty="0"/>
        </a:p>
      </dgm:t>
    </dgm:pt>
    <dgm:pt modelId="{72BE54F3-81AC-40AC-B450-3011B1095A4A}" type="parTrans" cxnId="{BDCFEDFE-B063-445E-BCCA-7EA944B3044E}">
      <dgm:prSet/>
      <dgm:spPr/>
      <dgm:t>
        <a:bodyPr/>
        <a:lstStyle/>
        <a:p>
          <a:endParaRPr lang="es-CL"/>
        </a:p>
      </dgm:t>
    </dgm:pt>
    <dgm:pt modelId="{3BF91A0F-6178-4F0A-89CE-A46760D916B3}" type="sibTrans" cxnId="{BDCFEDFE-B063-445E-BCCA-7EA944B3044E}">
      <dgm:prSet/>
      <dgm:spPr/>
      <dgm:t>
        <a:bodyPr/>
        <a:lstStyle/>
        <a:p>
          <a:endParaRPr lang="es-CL"/>
        </a:p>
      </dgm:t>
    </dgm:pt>
    <dgm:pt modelId="{512A560D-DB44-4608-AB0D-052FBFED55FD}">
      <dgm:prSet phldrT="[Texto]"/>
      <dgm:spPr>
        <a:solidFill>
          <a:srgbClr val="FF0000"/>
        </a:solidFill>
      </dgm:spPr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MAYOR</a:t>
          </a:r>
          <a:endParaRPr lang="es-CL" dirty="0">
            <a:solidFill>
              <a:schemeClr val="tx1"/>
            </a:solidFill>
          </a:endParaRPr>
        </a:p>
      </dgm:t>
    </dgm:pt>
    <dgm:pt modelId="{83F842BD-D4D0-47D6-B6AF-53CBFE9F3E6F}" type="parTrans" cxnId="{328811E1-0F25-43CA-A9D5-751282DC1765}">
      <dgm:prSet/>
      <dgm:spPr/>
      <dgm:t>
        <a:bodyPr/>
        <a:lstStyle/>
        <a:p>
          <a:endParaRPr lang="es-CL"/>
        </a:p>
      </dgm:t>
    </dgm:pt>
    <dgm:pt modelId="{4641FDEA-65EF-4A80-9BAE-C688DF339CFC}" type="sibTrans" cxnId="{328811E1-0F25-43CA-A9D5-751282DC1765}">
      <dgm:prSet/>
      <dgm:spPr/>
      <dgm:t>
        <a:bodyPr/>
        <a:lstStyle/>
        <a:p>
          <a:endParaRPr lang="es-CL"/>
        </a:p>
      </dgm:t>
    </dgm:pt>
    <dgm:pt modelId="{DF7370EF-36DA-45C2-9B44-ED6459DD8530}">
      <dgm:prSet phldrT="[Texto]"/>
      <dgm:spPr>
        <a:solidFill>
          <a:schemeClr val="bg1"/>
        </a:solidFill>
      </dgm:spPr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MEDIO</a:t>
          </a:r>
          <a:endParaRPr lang="es-CL" dirty="0">
            <a:solidFill>
              <a:schemeClr val="tx1"/>
            </a:solidFill>
          </a:endParaRPr>
        </a:p>
      </dgm:t>
    </dgm:pt>
    <dgm:pt modelId="{DE228722-80FB-4FAC-AA70-3E005BAF26DD}" type="parTrans" cxnId="{4EBF086A-1AC5-46A6-AE00-AE6F124DC14C}">
      <dgm:prSet/>
      <dgm:spPr/>
      <dgm:t>
        <a:bodyPr/>
        <a:lstStyle/>
        <a:p>
          <a:endParaRPr lang="es-CL"/>
        </a:p>
      </dgm:t>
    </dgm:pt>
    <dgm:pt modelId="{0F8DA7D1-7122-40DB-B6F6-5B00F64665C4}" type="sibTrans" cxnId="{4EBF086A-1AC5-46A6-AE00-AE6F124DC14C}">
      <dgm:prSet/>
      <dgm:spPr/>
      <dgm:t>
        <a:bodyPr/>
        <a:lstStyle/>
        <a:p>
          <a:endParaRPr lang="es-CL"/>
        </a:p>
      </dgm:t>
    </dgm:pt>
    <dgm:pt modelId="{4464A0AB-B0D9-466D-855F-65B1C90635AF}">
      <dgm:prSet phldrT="[Texto]"/>
      <dgm:spPr>
        <a:solidFill>
          <a:srgbClr val="FFFF00"/>
        </a:solidFill>
      </dgm:spPr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MENOR</a:t>
          </a:r>
          <a:endParaRPr lang="es-CL" dirty="0">
            <a:solidFill>
              <a:schemeClr val="tx1"/>
            </a:solidFill>
          </a:endParaRPr>
        </a:p>
      </dgm:t>
    </dgm:pt>
    <dgm:pt modelId="{DF54A541-0068-4DCC-91F9-546A89A3BD53}" type="parTrans" cxnId="{FB18AD95-EE75-4526-A07F-0CB8D163CCF1}">
      <dgm:prSet/>
      <dgm:spPr/>
      <dgm:t>
        <a:bodyPr/>
        <a:lstStyle/>
        <a:p>
          <a:endParaRPr lang="es-CL"/>
        </a:p>
      </dgm:t>
    </dgm:pt>
    <dgm:pt modelId="{E0AAA711-BA49-4228-A8E2-32C2C2764F60}" type="sibTrans" cxnId="{FB18AD95-EE75-4526-A07F-0CB8D163CCF1}">
      <dgm:prSet/>
      <dgm:spPr/>
      <dgm:t>
        <a:bodyPr/>
        <a:lstStyle/>
        <a:p>
          <a:endParaRPr lang="es-CL"/>
        </a:p>
      </dgm:t>
    </dgm:pt>
    <dgm:pt modelId="{49709188-3915-41DF-9D73-B99AB2C3DAF6}">
      <dgm:prSet phldrT="[Texto]"/>
      <dgm:spPr>
        <a:solidFill>
          <a:srgbClr val="002060"/>
        </a:solidFill>
      </dgm:spPr>
      <dgm:t>
        <a:bodyPr/>
        <a:lstStyle/>
        <a:p>
          <a:r>
            <a:rPr lang="es-CL" dirty="0" smtClean="0"/>
            <a:t>ESPECIAL</a:t>
          </a:r>
          <a:endParaRPr lang="es-CL" dirty="0"/>
        </a:p>
      </dgm:t>
    </dgm:pt>
    <dgm:pt modelId="{8277F293-8059-4973-9E25-18391B7B9B0A}" type="parTrans" cxnId="{A2608535-3F04-474F-B429-6A4FFD2CA27B}">
      <dgm:prSet/>
      <dgm:spPr/>
      <dgm:t>
        <a:bodyPr/>
        <a:lstStyle/>
        <a:p>
          <a:endParaRPr lang="es-CL"/>
        </a:p>
      </dgm:t>
    </dgm:pt>
    <dgm:pt modelId="{9A76F682-B876-4A81-A5CD-92D8ADE7BB8E}" type="sibTrans" cxnId="{A2608535-3F04-474F-B429-6A4FFD2CA27B}">
      <dgm:prSet/>
      <dgm:spPr/>
      <dgm:t>
        <a:bodyPr/>
        <a:lstStyle/>
        <a:p>
          <a:endParaRPr lang="es-CL"/>
        </a:p>
      </dgm:t>
    </dgm:pt>
    <dgm:pt modelId="{0E242738-E877-4CD1-9FFD-38D2B7DB8E52}">
      <dgm:prSet phldrT="[Texto]"/>
      <dgm:spPr>
        <a:solidFill>
          <a:srgbClr val="7030A0"/>
        </a:solidFill>
      </dgm:spPr>
      <dgm:t>
        <a:bodyPr/>
        <a:lstStyle/>
        <a:p>
          <a:r>
            <a:rPr lang="es-CL" dirty="0" smtClean="0"/>
            <a:t>ESCRITORIO</a:t>
          </a:r>
          <a:endParaRPr lang="es-CL" dirty="0"/>
        </a:p>
      </dgm:t>
    </dgm:pt>
    <dgm:pt modelId="{263DF75B-8145-4F84-BA1A-AE468F5BE009}" type="parTrans" cxnId="{F9AEEE37-3294-4AE2-A1A0-5B0A9AA11C73}">
      <dgm:prSet/>
      <dgm:spPr/>
      <dgm:t>
        <a:bodyPr/>
        <a:lstStyle/>
        <a:p>
          <a:endParaRPr lang="es-CL"/>
        </a:p>
      </dgm:t>
    </dgm:pt>
    <dgm:pt modelId="{A96023D6-7DB6-43CE-BDA2-EBECBF30DF73}" type="sibTrans" cxnId="{F9AEEE37-3294-4AE2-A1A0-5B0A9AA11C73}">
      <dgm:prSet/>
      <dgm:spPr/>
      <dgm:t>
        <a:bodyPr/>
        <a:lstStyle/>
        <a:p>
          <a:endParaRPr lang="es-CL"/>
        </a:p>
      </dgm:t>
    </dgm:pt>
    <dgm:pt modelId="{9142984A-147D-48C7-B174-BA259DBBA76A}" type="pres">
      <dgm:prSet presAssocID="{F9B8EDA9-D8BC-4AB4-A745-B2B80821BFB6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B128DAB2-C745-4B6F-98F9-F4FD75926996}" type="pres">
      <dgm:prSet presAssocID="{15609040-92BF-4439-8DF4-4C56D5C6608A}" presName="centerShape" presStyleLbl="node0" presStyleIdx="0" presStyleCnt="1"/>
      <dgm:spPr/>
    </dgm:pt>
    <dgm:pt modelId="{4FB1A577-8220-4AB3-9034-359B86DFBFFF}" type="pres">
      <dgm:prSet presAssocID="{83F842BD-D4D0-47D6-B6AF-53CBFE9F3E6F}" presName="parTrans" presStyleLbl="sibTrans2D1" presStyleIdx="0" presStyleCnt="5"/>
      <dgm:spPr/>
    </dgm:pt>
    <dgm:pt modelId="{CF4C8349-A49D-43A4-BC5B-AB7E3CF4FD6D}" type="pres">
      <dgm:prSet presAssocID="{83F842BD-D4D0-47D6-B6AF-53CBFE9F3E6F}" presName="connectorText" presStyleLbl="sibTrans2D1" presStyleIdx="0" presStyleCnt="5"/>
      <dgm:spPr/>
    </dgm:pt>
    <dgm:pt modelId="{DDE84CAF-5257-464B-9DD8-06076E32422E}" type="pres">
      <dgm:prSet presAssocID="{512A560D-DB44-4608-AB0D-052FBFED55FD}" presName="node" presStyleLbl="node1" presStyleIdx="0" presStyleCnt="5">
        <dgm:presLayoutVars>
          <dgm:bulletEnabled val="1"/>
        </dgm:presLayoutVars>
      </dgm:prSet>
      <dgm:spPr/>
    </dgm:pt>
    <dgm:pt modelId="{55303042-2A3C-448B-83AB-D0FEEB0AC008}" type="pres">
      <dgm:prSet presAssocID="{DE228722-80FB-4FAC-AA70-3E005BAF26DD}" presName="parTrans" presStyleLbl="sibTrans2D1" presStyleIdx="1" presStyleCnt="5"/>
      <dgm:spPr/>
    </dgm:pt>
    <dgm:pt modelId="{25624991-669B-4F7F-ABB5-9661AED23E9E}" type="pres">
      <dgm:prSet presAssocID="{DE228722-80FB-4FAC-AA70-3E005BAF26DD}" presName="connectorText" presStyleLbl="sibTrans2D1" presStyleIdx="1" presStyleCnt="5"/>
      <dgm:spPr/>
    </dgm:pt>
    <dgm:pt modelId="{E0507D29-55CE-49FC-8F57-3E00EFDC80E9}" type="pres">
      <dgm:prSet presAssocID="{DF7370EF-36DA-45C2-9B44-ED6459DD8530}" presName="node" presStyleLbl="node1" presStyleIdx="1" presStyleCnt="5">
        <dgm:presLayoutVars>
          <dgm:bulletEnabled val="1"/>
        </dgm:presLayoutVars>
      </dgm:prSet>
      <dgm:spPr/>
    </dgm:pt>
    <dgm:pt modelId="{112DA2AA-1856-41D6-8EC5-521ED3D071C9}" type="pres">
      <dgm:prSet presAssocID="{DF54A541-0068-4DCC-91F9-546A89A3BD53}" presName="parTrans" presStyleLbl="sibTrans2D1" presStyleIdx="2" presStyleCnt="5"/>
      <dgm:spPr/>
    </dgm:pt>
    <dgm:pt modelId="{C954EE05-DC91-47AD-9C64-DE5D76454E99}" type="pres">
      <dgm:prSet presAssocID="{DF54A541-0068-4DCC-91F9-546A89A3BD53}" presName="connectorText" presStyleLbl="sibTrans2D1" presStyleIdx="2" presStyleCnt="5"/>
      <dgm:spPr/>
    </dgm:pt>
    <dgm:pt modelId="{081475C8-7C6B-4AF8-BCB7-4574A1DDBF5F}" type="pres">
      <dgm:prSet presAssocID="{4464A0AB-B0D9-466D-855F-65B1C90635AF}" presName="node" presStyleLbl="node1" presStyleIdx="2" presStyleCnt="5">
        <dgm:presLayoutVars>
          <dgm:bulletEnabled val="1"/>
        </dgm:presLayoutVars>
      </dgm:prSet>
      <dgm:spPr/>
    </dgm:pt>
    <dgm:pt modelId="{1FE698B5-5CC6-42C4-A521-9ECDAEF101D3}" type="pres">
      <dgm:prSet presAssocID="{8277F293-8059-4973-9E25-18391B7B9B0A}" presName="parTrans" presStyleLbl="sibTrans2D1" presStyleIdx="3" presStyleCnt="5"/>
      <dgm:spPr/>
    </dgm:pt>
    <dgm:pt modelId="{4A9F3414-E5AE-42A9-A7E5-2AEA2DFB518A}" type="pres">
      <dgm:prSet presAssocID="{8277F293-8059-4973-9E25-18391B7B9B0A}" presName="connectorText" presStyleLbl="sibTrans2D1" presStyleIdx="3" presStyleCnt="5"/>
      <dgm:spPr/>
    </dgm:pt>
    <dgm:pt modelId="{45504A4C-652D-4933-B27F-D1473342C0A8}" type="pres">
      <dgm:prSet presAssocID="{49709188-3915-41DF-9D73-B99AB2C3DAF6}" presName="node" presStyleLbl="node1" presStyleIdx="3" presStyleCnt="5">
        <dgm:presLayoutVars>
          <dgm:bulletEnabled val="1"/>
        </dgm:presLayoutVars>
      </dgm:prSet>
      <dgm:spPr/>
    </dgm:pt>
    <dgm:pt modelId="{F7F699FD-7826-4E68-AF1F-C1950FA86E98}" type="pres">
      <dgm:prSet presAssocID="{263DF75B-8145-4F84-BA1A-AE468F5BE009}" presName="parTrans" presStyleLbl="sibTrans2D1" presStyleIdx="4" presStyleCnt="5"/>
      <dgm:spPr/>
    </dgm:pt>
    <dgm:pt modelId="{6857E859-BF17-4B43-BBDB-08D0F1958BA4}" type="pres">
      <dgm:prSet presAssocID="{263DF75B-8145-4F84-BA1A-AE468F5BE009}" presName="connectorText" presStyleLbl="sibTrans2D1" presStyleIdx="4" presStyleCnt="5"/>
      <dgm:spPr/>
    </dgm:pt>
    <dgm:pt modelId="{A0424669-FEE4-4F73-9B33-E26D0FEDEFC0}" type="pres">
      <dgm:prSet presAssocID="{0E242738-E877-4CD1-9FFD-38D2B7DB8E52}" presName="node" presStyleLbl="node1" presStyleIdx="4" presStyleCnt="5">
        <dgm:presLayoutVars>
          <dgm:bulletEnabled val="1"/>
        </dgm:presLayoutVars>
      </dgm:prSet>
      <dgm:spPr/>
    </dgm:pt>
  </dgm:ptLst>
  <dgm:cxnLst>
    <dgm:cxn modelId="{CBEAB4FD-A7A8-4695-AF44-417728C202A8}" type="presOf" srcId="{83F842BD-D4D0-47D6-B6AF-53CBFE9F3E6F}" destId="{4FB1A577-8220-4AB3-9034-359B86DFBFFF}" srcOrd="0" destOrd="0" presId="urn:microsoft.com/office/officeart/2005/8/layout/radial5"/>
    <dgm:cxn modelId="{9EE7CC33-9634-48D7-B358-B053C19C4AED}" type="presOf" srcId="{49709188-3915-41DF-9D73-B99AB2C3DAF6}" destId="{45504A4C-652D-4933-B27F-D1473342C0A8}" srcOrd="0" destOrd="0" presId="urn:microsoft.com/office/officeart/2005/8/layout/radial5"/>
    <dgm:cxn modelId="{A2608535-3F04-474F-B429-6A4FFD2CA27B}" srcId="{15609040-92BF-4439-8DF4-4C56D5C6608A}" destId="{49709188-3915-41DF-9D73-B99AB2C3DAF6}" srcOrd="3" destOrd="0" parTransId="{8277F293-8059-4973-9E25-18391B7B9B0A}" sibTransId="{9A76F682-B876-4A81-A5CD-92D8ADE7BB8E}"/>
    <dgm:cxn modelId="{D54FCAA9-27DE-4E44-8087-8A1E58ADCBAD}" type="presOf" srcId="{DE228722-80FB-4FAC-AA70-3E005BAF26DD}" destId="{55303042-2A3C-448B-83AB-D0FEEB0AC008}" srcOrd="0" destOrd="0" presId="urn:microsoft.com/office/officeart/2005/8/layout/radial5"/>
    <dgm:cxn modelId="{5A9C81D3-73C4-41DB-8C18-1722F44179E6}" type="presOf" srcId="{DF7370EF-36DA-45C2-9B44-ED6459DD8530}" destId="{E0507D29-55CE-49FC-8F57-3E00EFDC80E9}" srcOrd="0" destOrd="0" presId="urn:microsoft.com/office/officeart/2005/8/layout/radial5"/>
    <dgm:cxn modelId="{83C7D4F9-20A5-4D70-973E-0E9F51E5D827}" type="presOf" srcId="{DF54A541-0068-4DCC-91F9-546A89A3BD53}" destId="{C954EE05-DC91-47AD-9C64-DE5D76454E99}" srcOrd="1" destOrd="0" presId="urn:microsoft.com/office/officeart/2005/8/layout/radial5"/>
    <dgm:cxn modelId="{DEB023F0-F439-4F19-BB9F-9F39F3ED53E7}" type="presOf" srcId="{DE228722-80FB-4FAC-AA70-3E005BAF26DD}" destId="{25624991-669B-4F7F-ABB5-9661AED23E9E}" srcOrd="1" destOrd="0" presId="urn:microsoft.com/office/officeart/2005/8/layout/radial5"/>
    <dgm:cxn modelId="{FB18AD95-EE75-4526-A07F-0CB8D163CCF1}" srcId="{15609040-92BF-4439-8DF4-4C56D5C6608A}" destId="{4464A0AB-B0D9-466D-855F-65B1C90635AF}" srcOrd="2" destOrd="0" parTransId="{DF54A541-0068-4DCC-91F9-546A89A3BD53}" sibTransId="{E0AAA711-BA49-4228-A8E2-32C2C2764F60}"/>
    <dgm:cxn modelId="{F205D571-8C4B-45C2-882E-EBFDE19255BE}" type="presOf" srcId="{512A560D-DB44-4608-AB0D-052FBFED55FD}" destId="{DDE84CAF-5257-464B-9DD8-06076E32422E}" srcOrd="0" destOrd="0" presId="urn:microsoft.com/office/officeart/2005/8/layout/radial5"/>
    <dgm:cxn modelId="{F8859B3C-3049-4D3D-8DF6-B835BA622C37}" type="presOf" srcId="{0E242738-E877-4CD1-9FFD-38D2B7DB8E52}" destId="{A0424669-FEE4-4F73-9B33-E26D0FEDEFC0}" srcOrd="0" destOrd="0" presId="urn:microsoft.com/office/officeart/2005/8/layout/radial5"/>
    <dgm:cxn modelId="{81E169F0-D23E-452C-B871-4A1425C10BFF}" type="presOf" srcId="{DF54A541-0068-4DCC-91F9-546A89A3BD53}" destId="{112DA2AA-1856-41D6-8EC5-521ED3D071C9}" srcOrd="0" destOrd="0" presId="urn:microsoft.com/office/officeart/2005/8/layout/radial5"/>
    <dgm:cxn modelId="{8E7296BA-93B4-4AEB-85A2-519154F36C72}" type="presOf" srcId="{263DF75B-8145-4F84-BA1A-AE468F5BE009}" destId="{F7F699FD-7826-4E68-AF1F-C1950FA86E98}" srcOrd="0" destOrd="0" presId="urn:microsoft.com/office/officeart/2005/8/layout/radial5"/>
    <dgm:cxn modelId="{674F05E1-0345-4BE6-937B-A066EFCB0620}" type="presOf" srcId="{F9B8EDA9-D8BC-4AB4-A745-B2B80821BFB6}" destId="{9142984A-147D-48C7-B174-BA259DBBA76A}" srcOrd="0" destOrd="0" presId="urn:microsoft.com/office/officeart/2005/8/layout/radial5"/>
    <dgm:cxn modelId="{BDCFEDFE-B063-445E-BCCA-7EA944B3044E}" srcId="{F9B8EDA9-D8BC-4AB4-A745-B2B80821BFB6}" destId="{15609040-92BF-4439-8DF4-4C56D5C6608A}" srcOrd="0" destOrd="0" parTransId="{72BE54F3-81AC-40AC-B450-3011B1095A4A}" sibTransId="{3BF91A0F-6178-4F0A-89CE-A46760D916B3}"/>
    <dgm:cxn modelId="{F3E96C07-6A78-4858-8CEC-F55F91A2E8EB}" type="presOf" srcId="{263DF75B-8145-4F84-BA1A-AE468F5BE009}" destId="{6857E859-BF17-4B43-BBDB-08D0F1958BA4}" srcOrd="1" destOrd="0" presId="urn:microsoft.com/office/officeart/2005/8/layout/radial5"/>
    <dgm:cxn modelId="{1F98B35C-086C-492C-8773-F9FF7376B347}" type="presOf" srcId="{8277F293-8059-4973-9E25-18391B7B9B0A}" destId="{1FE698B5-5CC6-42C4-A521-9ECDAEF101D3}" srcOrd="0" destOrd="0" presId="urn:microsoft.com/office/officeart/2005/8/layout/radial5"/>
    <dgm:cxn modelId="{13782826-116A-4025-888B-326680671D94}" type="presOf" srcId="{8277F293-8059-4973-9E25-18391B7B9B0A}" destId="{4A9F3414-E5AE-42A9-A7E5-2AEA2DFB518A}" srcOrd="1" destOrd="0" presId="urn:microsoft.com/office/officeart/2005/8/layout/radial5"/>
    <dgm:cxn modelId="{4EBF086A-1AC5-46A6-AE00-AE6F124DC14C}" srcId="{15609040-92BF-4439-8DF4-4C56D5C6608A}" destId="{DF7370EF-36DA-45C2-9B44-ED6459DD8530}" srcOrd="1" destOrd="0" parTransId="{DE228722-80FB-4FAC-AA70-3E005BAF26DD}" sibTransId="{0F8DA7D1-7122-40DB-B6F6-5B00F64665C4}"/>
    <dgm:cxn modelId="{328811E1-0F25-43CA-A9D5-751282DC1765}" srcId="{15609040-92BF-4439-8DF4-4C56D5C6608A}" destId="{512A560D-DB44-4608-AB0D-052FBFED55FD}" srcOrd="0" destOrd="0" parTransId="{83F842BD-D4D0-47D6-B6AF-53CBFE9F3E6F}" sibTransId="{4641FDEA-65EF-4A80-9BAE-C688DF339CFC}"/>
    <dgm:cxn modelId="{FE949A86-D6EF-42BD-BAD8-F1FA025E4918}" type="presOf" srcId="{15609040-92BF-4439-8DF4-4C56D5C6608A}" destId="{B128DAB2-C745-4B6F-98F9-F4FD75926996}" srcOrd="0" destOrd="0" presId="urn:microsoft.com/office/officeart/2005/8/layout/radial5"/>
    <dgm:cxn modelId="{A7962DF4-39A4-4893-BEE5-1D61DCC19B9D}" type="presOf" srcId="{4464A0AB-B0D9-466D-855F-65B1C90635AF}" destId="{081475C8-7C6B-4AF8-BCB7-4574A1DDBF5F}" srcOrd="0" destOrd="0" presId="urn:microsoft.com/office/officeart/2005/8/layout/radial5"/>
    <dgm:cxn modelId="{F9AEEE37-3294-4AE2-A1A0-5B0A9AA11C73}" srcId="{15609040-92BF-4439-8DF4-4C56D5C6608A}" destId="{0E242738-E877-4CD1-9FFD-38D2B7DB8E52}" srcOrd="4" destOrd="0" parTransId="{263DF75B-8145-4F84-BA1A-AE468F5BE009}" sibTransId="{A96023D6-7DB6-43CE-BDA2-EBECBF30DF73}"/>
    <dgm:cxn modelId="{BD4B3041-429D-470A-A114-5DFBCADB2347}" type="presOf" srcId="{83F842BD-D4D0-47D6-B6AF-53CBFE9F3E6F}" destId="{CF4C8349-A49D-43A4-BC5B-AB7E3CF4FD6D}" srcOrd="1" destOrd="0" presId="urn:microsoft.com/office/officeart/2005/8/layout/radial5"/>
    <dgm:cxn modelId="{28351604-207F-4E16-8089-3504C6D48467}" type="presParOf" srcId="{9142984A-147D-48C7-B174-BA259DBBA76A}" destId="{B128DAB2-C745-4B6F-98F9-F4FD75926996}" srcOrd="0" destOrd="0" presId="urn:microsoft.com/office/officeart/2005/8/layout/radial5"/>
    <dgm:cxn modelId="{D20887DC-D890-4733-B438-9FC150B47E88}" type="presParOf" srcId="{9142984A-147D-48C7-B174-BA259DBBA76A}" destId="{4FB1A577-8220-4AB3-9034-359B86DFBFFF}" srcOrd="1" destOrd="0" presId="urn:microsoft.com/office/officeart/2005/8/layout/radial5"/>
    <dgm:cxn modelId="{F4932A52-BC5C-4EC2-8F0D-25B8CC91C07A}" type="presParOf" srcId="{4FB1A577-8220-4AB3-9034-359B86DFBFFF}" destId="{CF4C8349-A49D-43A4-BC5B-AB7E3CF4FD6D}" srcOrd="0" destOrd="0" presId="urn:microsoft.com/office/officeart/2005/8/layout/radial5"/>
    <dgm:cxn modelId="{1B2D6135-0143-4E2E-8E7D-5E611324D83F}" type="presParOf" srcId="{9142984A-147D-48C7-B174-BA259DBBA76A}" destId="{DDE84CAF-5257-464B-9DD8-06076E32422E}" srcOrd="2" destOrd="0" presId="urn:microsoft.com/office/officeart/2005/8/layout/radial5"/>
    <dgm:cxn modelId="{CFBB34E9-94B9-4C6D-ACAA-C663A0BBABBC}" type="presParOf" srcId="{9142984A-147D-48C7-B174-BA259DBBA76A}" destId="{55303042-2A3C-448B-83AB-D0FEEB0AC008}" srcOrd="3" destOrd="0" presId="urn:microsoft.com/office/officeart/2005/8/layout/radial5"/>
    <dgm:cxn modelId="{36338E3A-70B8-4586-B53D-EE3C4215ADE4}" type="presParOf" srcId="{55303042-2A3C-448B-83AB-D0FEEB0AC008}" destId="{25624991-669B-4F7F-ABB5-9661AED23E9E}" srcOrd="0" destOrd="0" presId="urn:microsoft.com/office/officeart/2005/8/layout/radial5"/>
    <dgm:cxn modelId="{21905D32-9B2F-4C0C-98EA-98B3CC8477A4}" type="presParOf" srcId="{9142984A-147D-48C7-B174-BA259DBBA76A}" destId="{E0507D29-55CE-49FC-8F57-3E00EFDC80E9}" srcOrd="4" destOrd="0" presId="urn:microsoft.com/office/officeart/2005/8/layout/radial5"/>
    <dgm:cxn modelId="{2F8F0BB6-64CF-420E-9B36-2C64964E6D82}" type="presParOf" srcId="{9142984A-147D-48C7-B174-BA259DBBA76A}" destId="{112DA2AA-1856-41D6-8EC5-521ED3D071C9}" srcOrd="5" destOrd="0" presId="urn:microsoft.com/office/officeart/2005/8/layout/radial5"/>
    <dgm:cxn modelId="{DE82BD82-82F6-431B-9577-6C5F4F67238E}" type="presParOf" srcId="{112DA2AA-1856-41D6-8EC5-521ED3D071C9}" destId="{C954EE05-DC91-47AD-9C64-DE5D76454E99}" srcOrd="0" destOrd="0" presId="urn:microsoft.com/office/officeart/2005/8/layout/radial5"/>
    <dgm:cxn modelId="{E013F021-0ADC-4147-B9F7-49BFBEECAC3D}" type="presParOf" srcId="{9142984A-147D-48C7-B174-BA259DBBA76A}" destId="{081475C8-7C6B-4AF8-BCB7-4574A1DDBF5F}" srcOrd="6" destOrd="0" presId="urn:microsoft.com/office/officeart/2005/8/layout/radial5"/>
    <dgm:cxn modelId="{5A9B1285-9FCA-4917-B7C1-E1FCEFA89F17}" type="presParOf" srcId="{9142984A-147D-48C7-B174-BA259DBBA76A}" destId="{1FE698B5-5CC6-42C4-A521-9ECDAEF101D3}" srcOrd="7" destOrd="0" presId="urn:microsoft.com/office/officeart/2005/8/layout/radial5"/>
    <dgm:cxn modelId="{BC6B7D67-BD7D-411A-B320-9CC5FE6F7A11}" type="presParOf" srcId="{1FE698B5-5CC6-42C4-A521-9ECDAEF101D3}" destId="{4A9F3414-E5AE-42A9-A7E5-2AEA2DFB518A}" srcOrd="0" destOrd="0" presId="urn:microsoft.com/office/officeart/2005/8/layout/radial5"/>
    <dgm:cxn modelId="{4851E020-A7F8-4BB3-B895-1110EB561164}" type="presParOf" srcId="{9142984A-147D-48C7-B174-BA259DBBA76A}" destId="{45504A4C-652D-4933-B27F-D1473342C0A8}" srcOrd="8" destOrd="0" presId="urn:microsoft.com/office/officeart/2005/8/layout/radial5"/>
    <dgm:cxn modelId="{76019B0A-0014-43D5-B812-9EAD043D16D6}" type="presParOf" srcId="{9142984A-147D-48C7-B174-BA259DBBA76A}" destId="{F7F699FD-7826-4E68-AF1F-C1950FA86E98}" srcOrd="9" destOrd="0" presId="urn:microsoft.com/office/officeart/2005/8/layout/radial5"/>
    <dgm:cxn modelId="{C609619D-9DF4-4EFC-A369-D1948BA2D8A2}" type="presParOf" srcId="{F7F699FD-7826-4E68-AF1F-C1950FA86E98}" destId="{6857E859-BF17-4B43-BBDB-08D0F1958BA4}" srcOrd="0" destOrd="0" presId="urn:microsoft.com/office/officeart/2005/8/layout/radial5"/>
    <dgm:cxn modelId="{BCC88032-1783-4EC5-9614-318964DE86C5}" type="presParOf" srcId="{9142984A-147D-48C7-B174-BA259DBBA76A}" destId="{A0424669-FEE4-4F73-9B33-E26D0FEDEFC0}" srcOrd="10" destOrd="0" presId="urn:microsoft.com/office/officeart/2005/8/layout/radial5"/>
  </dgm:cxnLst>
  <dgm:bg/>
  <dgm:whole/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55D21B06-AC12-4B16-AA50-F70A6601741A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BCC9317A-2F47-47B0-8BBF-B893995C6080}" type="presOf" srcId="{A7DCE923-8697-445A-BADD-9F7265DCFEC0}" destId="{09F98427-636B-4895-9808-D6DD1975D6E0}" srcOrd="0" destOrd="0" presId="urn:microsoft.com/office/officeart/2008/layout/LinedList"/>
    <dgm:cxn modelId="{C45A3FC5-7A5A-4A1F-BB01-3ED691D77D95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FD864C58-8F33-4F3D-8760-357ED9524A53}" type="presParOf" srcId="{0DDC1740-7DB0-4C8B-AA91-DC94BD8206EA}" destId="{0B7C09AE-274D-47F8-886A-DE7A1032E45F}" srcOrd="0" destOrd="0" presId="urn:microsoft.com/office/officeart/2008/layout/LinedList"/>
    <dgm:cxn modelId="{FAE74D8A-C02B-41B7-BA66-169948EDC3E5}" type="presParOf" srcId="{0DDC1740-7DB0-4C8B-AA91-DC94BD8206EA}" destId="{FE867EA2-DF52-4494-A958-8036F5B6EC72}" srcOrd="1" destOrd="0" presId="urn:microsoft.com/office/officeart/2008/layout/LinedList"/>
    <dgm:cxn modelId="{5B698088-BD2D-4432-89EA-C0A7357EE30D}" type="presParOf" srcId="{FE867EA2-DF52-4494-A958-8036F5B6EC72}" destId="{09F98427-636B-4895-9808-D6DD1975D6E0}" srcOrd="0" destOrd="0" presId="urn:microsoft.com/office/officeart/2008/layout/LinedList"/>
    <dgm:cxn modelId="{7CF7E9F7-210D-40FA-8643-3E08191A631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7BFB55F6-DA5B-4F72-8C0F-FC67B1FCF56D}" type="doc">
      <dgm:prSet loTypeId="urn:microsoft.com/office/officeart/2005/8/layout/vList6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es-CL"/>
        </a:p>
      </dgm:t>
    </dgm:pt>
    <dgm:pt modelId="{23A98EF9-351F-4F30-8305-E59EFC456223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MAYOR</a:t>
          </a:r>
          <a:endParaRPr lang="es-CL" dirty="0">
            <a:solidFill>
              <a:schemeClr val="tx1"/>
            </a:solidFill>
          </a:endParaRPr>
        </a:p>
      </dgm:t>
    </dgm:pt>
    <dgm:pt modelId="{43A4AC36-A2EA-49EF-ADAF-4AA2EF076AA0}" type="parTrans" cxnId="{22DD79A1-CC95-4DA8-8F3A-5A2F4664D2CF}">
      <dgm:prSet/>
      <dgm:spPr/>
      <dgm:t>
        <a:bodyPr/>
        <a:lstStyle/>
        <a:p>
          <a:endParaRPr lang="es-CL"/>
        </a:p>
      </dgm:t>
    </dgm:pt>
    <dgm:pt modelId="{97F28478-94EA-4E8F-8B8E-71C7A913BD6E}" type="sibTrans" cxnId="{22DD79A1-CC95-4DA8-8F3A-5A2F4664D2CF}">
      <dgm:prSet/>
      <dgm:spPr/>
      <dgm:t>
        <a:bodyPr/>
        <a:lstStyle/>
        <a:p>
          <a:endParaRPr lang="es-CL"/>
        </a:p>
      </dgm:t>
    </dgm:pt>
    <dgm:pt modelId="{3D54A9ED-18E7-4DAC-A81E-F1BCAE336AE9}">
      <dgm:prSet phldrT="[Texto]"/>
      <dgm:spPr/>
      <dgm:t>
        <a:bodyPr/>
        <a:lstStyle/>
        <a:p>
          <a:r>
            <a:rPr lang="es-CL" dirty="0" smtClean="0"/>
            <a:t>BUQUES MAYORES EN DÍAS FESTIVOS Y EMPAVESADO</a:t>
          </a:r>
          <a:endParaRPr lang="es-CL" dirty="0"/>
        </a:p>
      </dgm:t>
    </dgm:pt>
    <dgm:pt modelId="{1BC1A753-86B7-4AF0-82E5-995B595E9C27}" type="parTrans" cxnId="{5060F038-02BE-4640-B874-8CCC0FBDBBF8}">
      <dgm:prSet/>
      <dgm:spPr/>
      <dgm:t>
        <a:bodyPr/>
        <a:lstStyle/>
        <a:p>
          <a:endParaRPr lang="es-CL"/>
        </a:p>
      </dgm:t>
    </dgm:pt>
    <dgm:pt modelId="{1EEA2ABF-3DFC-41AC-B52F-2594ABCA6CBD}" type="sibTrans" cxnId="{5060F038-02BE-4640-B874-8CCC0FBDBBF8}">
      <dgm:prSet/>
      <dgm:spPr/>
      <dgm:t>
        <a:bodyPr/>
        <a:lstStyle/>
        <a:p>
          <a:endParaRPr lang="es-CL"/>
        </a:p>
      </dgm:t>
    </dgm:pt>
    <dgm:pt modelId="{BCED6D02-86F2-4C30-B55A-79261B2CE842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MEDIO</a:t>
          </a:r>
          <a:endParaRPr lang="es-CL" dirty="0">
            <a:solidFill>
              <a:schemeClr val="tx1"/>
            </a:solidFill>
          </a:endParaRPr>
        </a:p>
      </dgm:t>
    </dgm:pt>
    <dgm:pt modelId="{2FE8CF3D-819D-4B70-A0F0-A7C89F39F52C}" type="parTrans" cxnId="{A43C5BE0-9299-4B8D-9E95-6BC3C0D5BC60}">
      <dgm:prSet/>
      <dgm:spPr/>
      <dgm:t>
        <a:bodyPr/>
        <a:lstStyle/>
        <a:p>
          <a:endParaRPr lang="es-CL"/>
        </a:p>
      </dgm:t>
    </dgm:pt>
    <dgm:pt modelId="{CFCA0CA0-BCEF-41C2-B49E-E63C64C9A9DB}" type="sibTrans" cxnId="{A43C5BE0-9299-4B8D-9E95-6BC3C0D5BC60}">
      <dgm:prSet/>
      <dgm:spPr/>
      <dgm:t>
        <a:bodyPr/>
        <a:lstStyle/>
        <a:p>
          <a:endParaRPr lang="es-CL"/>
        </a:p>
      </dgm:t>
    </dgm:pt>
    <dgm:pt modelId="{294E9690-818E-471D-8C0E-B7C600D599BA}">
      <dgm:prSet phldrT="[Texto]"/>
      <dgm:spPr/>
      <dgm:t>
        <a:bodyPr/>
        <a:lstStyle/>
        <a:p>
          <a:r>
            <a:rPr lang="es-CL" dirty="0" smtClean="0"/>
            <a:t>ESCRITORIO DE OFICINA O VEHÍCULOS TERRESTRES</a:t>
          </a:r>
          <a:endParaRPr lang="es-CL" dirty="0"/>
        </a:p>
      </dgm:t>
    </dgm:pt>
    <dgm:pt modelId="{E00DBEDA-F638-4E2D-BA48-9F3AFD4783C9}" type="parTrans" cxnId="{C7B38CE9-6215-4A33-B47B-F96296D147F1}">
      <dgm:prSet/>
      <dgm:spPr/>
      <dgm:t>
        <a:bodyPr/>
        <a:lstStyle/>
        <a:p>
          <a:endParaRPr lang="es-CL"/>
        </a:p>
      </dgm:t>
    </dgm:pt>
    <dgm:pt modelId="{38B0247E-8807-4756-B4A3-6B0FC80450B1}" type="sibTrans" cxnId="{C7B38CE9-6215-4A33-B47B-F96296D147F1}">
      <dgm:prSet/>
      <dgm:spPr/>
      <dgm:t>
        <a:bodyPr/>
        <a:lstStyle/>
        <a:p>
          <a:endParaRPr lang="es-CL"/>
        </a:p>
      </dgm:t>
    </dgm:pt>
    <dgm:pt modelId="{C5BEA65C-60FD-49BB-B0A1-CE235D9969D7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MENOR</a:t>
          </a:r>
          <a:endParaRPr lang="es-CL" dirty="0">
            <a:solidFill>
              <a:schemeClr val="tx1"/>
            </a:solidFill>
          </a:endParaRPr>
        </a:p>
      </dgm:t>
    </dgm:pt>
    <dgm:pt modelId="{6555CBA1-C035-4904-9D57-A9EB425207FA}" type="parTrans" cxnId="{0338AB7D-BE07-4FE5-AD94-94C8F609C287}">
      <dgm:prSet/>
      <dgm:spPr/>
      <dgm:t>
        <a:bodyPr/>
        <a:lstStyle/>
        <a:p>
          <a:endParaRPr lang="es-CL"/>
        </a:p>
      </dgm:t>
    </dgm:pt>
    <dgm:pt modelId="{F4B7F49E-C2BD-4E76-B7AF-E74FCEE675AF}" type="sibTrans" cxnId="{0338AB7D-BE07-4FE5-AD94-94C8F609C287}">
      <dgm:prSet/>
      <dgm:spPr/>
      <dgm:t>
        <a:bodyPr/>
        <a:lstStyle/>
        <a:p>
          <a:endParaRPr lang="es-CL"/>
        </a:p>
      </dgm:t>
    </dgm:pt>
    <dgm:pt modelId="{C7BAA8B0-557D-4C2E-B109-5852457C8564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ESPECIAL</a:t>
          </a:r>
          <a:endParaRPr lang="es-CL" dirty="0">
            <a:solidFill>
              <a:schemeClr val="tx1"/>
            </a:solidFill>
          </a:endParaRPr>
        </a:p>
      </dgm:t>
    </dgm:pt>
    <dgm:pt modelId="{F383FA86-B299-4124-A35A-42250300F8C5}" type="parTrans" cxnId="{47D9EA30-6F7A-4504-99AE-C74D828F6616}">
      <dgm:prSet/>
      <dgm:spPr/>
      <dgm:t>
        <a:bodyPr/>
        <a:lstStyle/>
        <a:p>
          <a:endParaRPr lang="es-CL"/>
        </a:p>
      </dgm:t>
    </dgm:pt>
    <dgm:pt modelId="{556C730B-93A2-411F-8640-6E3E1227C210}" type="sibTrans" cxnId="{47D9EA30-6F7A-4504-99AE-C74D828F6616}">
      <dgm:prSet/>
      <dgm:spPr/>
      <dgm:t>
        <a:bodyPr/>
        <a:lstStyle/>
        <a:p>
          <a:endParaRPr lang="es-CL"/>
        </a:p>
      </dgm:t>
    </dgm:pt>
    <dgm:pt modelId="{2621DA63-1152-40B4-A660-419DFE232450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ESCRITORIO</a:t>
          </a:r>
          <a:endParaRPr lang="es-CL" dirty="0">
            <a:solidFill>
              <a:schemeClr val="tx1"/>
            </a:solidFill>
          </a:endParaRPr>
        </a:p>
      </dgm:t>
    </dgm:pt>
    <dgm:pt modelId="{5D155CAF-DBA9-4079-97EE-D4E6AD432AB2}" type="parTrans" cxnId="{22059DA2-38BA-44C0-B40D-C4893C004AEE}">
      <dgm:prSet/>
      <dgm:spPr/>
      <dgm:t>
        <a:bodyPr/>
        <a:lstStyle/>
        <a:p>
          <a:endParaRPr lang="es-CL"/>
        </a:p>
      </dgm:t>
    </dgm:pt>
    <dgm:pt modelId="{AEDE79E6-0488-4C4C-99A6-79C0E85CBFB1}" type="sibTrans" cxnId="{22059DA2-38BA-44C0-B40D-C4893C004AEE}">
      <dgm:prSet/>
      <dgm:spPr/>
      <dgm:t>
        <a:bodyPr/>
        <a:lstStyle/>
        <a:p>
          <a:endParaRPr lang="es-CL"/>
        </a:p>
      </dgm:t>
    </dgm:pt>
    <dgm:pt modelId="{66A5D122-0284-42C1-8A2C-8F7AC505841F}">
      <dgm:prSet/>
      <dgm:spPr/>
      <dgm:t>
        <a:bodyPr/>
        <a:lstStyle/>
        <a:p>
          <a:r>
            <a:rPr lang="es-CL" dirty="0" smtClean="0"/>
            <a:t>CUARTELES, EDIFICIOS Y BUQUES MAYORES</a:t>
          </a:r>
          <a:endParaRPr lang="es-CL" dirty="0"/>
        </a:p>
      </dgm:t>
    </dgm:pt>
    <dgm:pt modelId="{9DDE9BDD-EFD2-4B98-A7C5-2AD0665D87D6}" type="parTrans" cxnId="{F1B0C18E-10E1-41A9-85D8-B8897604787D}">
      <dgm:prSet/>
      <dgm:spPr/>
      <dgm:t>
        <a:bodyPr/>
        <a:lstStyle/>
        <a:p>
          <a:endParaRPr lang="es-CL"/>
        </a:p>
      </dgm:t>
    </dgm:pt>
    <dgm:pt modelId="{87E19E70-825F-4690-90E9-8D5C0DFFD8D8}" type="sibTrans" cxnId="{F1B0C18E-10E1-41A9-85D8-B8897604787D}">
      <dgm:prSet/>
      <dgm:spPr/>
      <dgm:t>
        <a:bodyPr/>
        <a:lstStyle/>
        <a:p>
          <a:endParaRPr lang="es-CL"/>
        </a:p>
      </dgm:t>
    </dgm:pt>
    <dgm:pt modelId="{E2C7FF07-BCE1-49B1-9D5A-447CF3C68879}">
      <dgm:prSet/>
      <dgm:spPr/>
      <dgm:t>
        <a:bodyPr/>
        <a:lstStyle/>
        <a:p>
          <a:r>
            <a:rPr lang="es-CL" dirty="0" smtClean="0"/>
            <a:t>LM/LSG/LPC</a:t>
          </a:r>
          <a:endParaRPr lang="es-CL" dirty="0"/>
        </a:p>
      </dgm:t>
    </dgm:pt>
    <dgm:pt modelId="{949248BD-5002-4BE9-8EEC-C32DFDD5F797}" type="parTrans" cxnId="{2B539CA5-0095-4F47-B717-4F378B985FA2}">
      <dgm:prSet/>
      <dgm:spPr/>
      <dgm:t>
        <a:bodyPr/>
        <a:lstStyle/>
        <a:p>
          <a:endParaRPr lang="es-CL"/>
        </a:p>
      </dgm:t>
    </dgm:pt>
    <dgm:pt modelId="{3A59CA73-969A-4340-95C4-56849C9451BA}" type="sibTrans" cxnId="{2B539CA5-0095-4F47-B717-4F378B985FA2}">
      <dgm:prSet/>
      <dgm:spPr/>
      <dgm:t>
        <a:bodyPr/>
        <a:lstStyle/>
        <a:p>
          <a:endParaRPr lang="es-CL"/>
        </a:p>
      </dgm:t>
    </dgm:pt>
    <dgm:pt modelId="{49F083CB-3C4B-4FBD-BB83-C4A0410F7044}">
      <dgm:prSet/>
      <dgm:spPr/>
      <dgm:t>
        <a:bodyPr/>
        <a:lstStyle/>
        <a:p>
          <a:r>
            <a:rPr lang="es-CL" dirty="0" smtClean="0"/>
            <a:t>EMBARCACIONES DE TAMAÑO MENOR</a:t>
          </a:r>
          <a:endParaRPr lang="es-CL" dirty="0"/>
        </a:p>
      </dgm:t>
    </dgm:pt>
    <dgm:pt modelId="{89D5D3AC-D5AB-4719-AD5F-A5466FABE057}" type="parTrans" cxnId="{9E9221E9-BFB0-40AA-9F0A-1C29DD584731}">
      <dgm:prSet/>
      <dgm:spPr/>
      <dgm:t>
        <a:bodyPr/>
        <a:lstStyle/>
        <a:p>
          <a:endParaRPr lang="es-CL"/>
        </a:p>
      </dgm:t>
    </dgm:pt>
    <dgm:pt modelId="{5E8D808F-02E2-4A7C-B4D5-F72BCE776A50}" type="sibTrans" cxnId="{9E9221E9-BFB0-40AA-9F0A-1C29DD584731}">
      <dgm:prSet/>
      <dgm:spPr/>
      <dgm:t>
        <a:bodyPr/>
        <a:lstStyle/>
        <a:p>
          <a:endParaRPr lang="es-CL"/>
        </a:p>
      </dgm:t>
    </dgm:pt>
    <dgm:pt modelId="{B0236C3F-81DD-453F-81B2-85BF72669358}" type="pres">
      <dgm:prSet presAssocID="{7BFB55F6-DA5B-4F72-8C0F-FC67B1FCF56D}" presName="Name0" presStyleCnt="0">
        <dgm:presLayoutVars>
          <dgm:dir/>
          <dgm:animLvl val="lvl"/>
          <dgm:resizeHandles/>
        </dgm:presLayoutVars>
      </dgm:prSet>
      <dgm:spPr/>
    </dgm:pt>
    <dgm:pt modelId="{2EF183C5-FA8F-4C5D-BF7E-6EE87D8799B7}" type="pres">
      <dgm:prSet presAssocID="{23A98EF9-351F-4F30-8305-E59EFC456223}" presName="linNode" presStyleCnt="0"/>
      <dgm:spPr/>
    </dgm:pt>
    <dgm:pt modelId="{D2DB2CA6-90A6-4764-840C-08DD91FD952C}" type="pres">
      <dgm:prSet presAssocID="{23A98EF9-351F-4F30-8305-E59EFC456223}" presName="parentShp" presStyleLbl="node1" presStyleIdx="0" presStyleCnt="5">
        <dgm:presLayoutVars>
          <dgm:bulletEnabled val="1"/>
        </dgm:presLayoutVars>
      </dgm:prSet>
      <dgm:spPr/>
    </dgm:pt>
    <dgm:pt modelId="{A35210D3-B4DE-4357-AE96-12808062DA5E}" type="pres">
      <dgm:prSet presAssocID="{23A98EF9-351F-4F30-8305-E59EFC456223}" presName="childShp" presStyleLbl="b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FFD73AF-8177-4014-A236-A42EEB8FFDDD}" type="pres">
      <dgm:prSet presAssocID="{97F28478-94EA-4E8F-8B8E-71C7A913BD6E}" presName="spacing" presStyleCnt="0"/>
      <dgm:spPr/>
    </dgm:pt>
    <dgm:pt modelId="{1086E519-E783-40B2-8531-E851998E90F3}" type="pres">
      <dgm:prSet presAssocID="{BCED6D02-86F2-4C30-B55A-79261B2CE842}" presName="linNode" presStyleCnt="0"/>
      <dgm:spPr/>
    </dgm:pt>
    <dgm:pt modelId="{1222AF9D-CC79-42BA-B87D-AC75B6A9F9E8}" type="pres">
      <dgm:prSet presAssocID="{BCED6D02-86F2-4C30-B55A-79261B2CE842}" presName="parentShp" presStyleLbl="node1" presStyleIdx="1" presStyleCnt="5">
        <dgm:presLayoutVars>
          <dgm:bulletEnabled val="1"/>
        </dgm:presLayoutVars>
      </dgm:prSet>
      <dgm:spPr/>
    </dgm:pt>
    <dgm:pt modelId="{F7697C18-7AA1-4204-A81F-FB015CD03985}" type="pres">
      <dgm:prSet presAssocID="{BCED6D02-86F2-4C30-B55A-79261B2CE842}" presName="childShp" presStyleLbl="b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F1CAB43-DD9A-45E0-8853-E7655CCCEA42}" type="pres">
      <dgm:prSet presAssocID="{CFCA0CA0-BCEF-41C2-B49E-E63C64C9A9DB}" presName="spacing" presStyleCnt="0"/>
      <dgm:spPr/>
    </dgm:pt>
    <dgm:pt modelId="{5785F013-B5C1-4248-9061-5A575D81080C}" type="pres">
      <dgm:prSet presAssocID="{C5BEA65C-60FD-49BB-B0A1-CE235D9969D7}" presName="linNode" presStyleCnt="0"/>
      <dgm:spPr/>
    </dgm:pt>
    <dgm:pt modelId="{29D36731-9894-4C4A-945B-DFD3214F04F3}" type="pres">
      <dgm:prSet presAssocID="{C5BEA65C-60FD-49BB-B0A1-CE235D9969D7}" presName="parentShp" presStyleLbl="node1" presStyleIdx="2" presStyleCnt="5">
        <dgm:presLayoutVars>
          <dgm:bulletEnabled val="1"/>
        </dgm:presLayoutVars>
      </dgm:prSet>
      <dgm:spPr/>
    </dgm:pt>
    <dgm:pt modelId="{D4A41FE9-EC74-441C-A323-E0F7A199C5B2}" type="pres">
      <dgm:prSet presAssocID="{C5BEA65C-60FD-49BB-B0A1-CE235D9969D7}" presName="childShp" presStyleLbl="b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DCEAE06-E518-4798-BDBE-F26FA7BFDDBE}" type="pres">
      <dgm:prSet presAssocID="{F4B7F49E-C2BD-4E76-B7AF-E74FCEE675AF}" presName="spacing" presStyleCnt="0"/>
      <dgm:spPr/>
    </dgm:pt>
    <dgm:pt modelId="{1AFD0FBF-C445-4715-881B-DFAA9E8AC45C}" type="pres">
      <dgm:prSet presAssocID="{C7BAA8B0-557D-4C2E-B109-5852457C8564}" presName="linNode" presStyleCnt="0"/>
      <dgm:spPr/>
    </dgm:pt>
    <dgm:pt modelId="{278C1AD5-BABD-4A5B-875D-D30E97096770}" type="pres">
      <dgm:prSet presAssocID="{C7BAA8B0-557D-4C2E-B109-5852457C8564}" presName="parentShp" presStyleLbl="node1" presStyleIdx="3" presStyleCnt="5">
        <dgm:presLayoutVars>
          <dgm:bulletEnabled val="1"/>
        </dgm:presLayoutVars>
      </dgm:prSet>
      <dgm:spPr/>
    </dgm:pt>
    <dgm:pt modelId="{25F7C72D-3109-4FA0-A25E-115E963EE602}" type="pres">
      <dgm:prSet presAssocID="{C7BAA8B0-557D-4C2E-B109-5852457C8564}" presName="childShp" presStyleLbl="bgAccFollowNode1" presStyleIdx="3" presStyleCnt="5">
        <dgm:presLayoutVars>
          <dgm:bulletEnabled val="1"/>
        </dgm:presLayoutVars>
      </dgm:prSet>
      <dgm:spPr/>
    </dgm:pt>
    <dgm:pt modelId="{FBB7BE91-3DC0-4B34-90EB-5FA5F1C84886}" type="pres">
      <dgm:prSet presAssocID="{556C730B-93A2-411F-8640-6E3E1227C210}" presName="spacing" presStyleCnt="0"/>
      <dgm:spPr/>
    </dgm:pt>
    <dgm:pt modelId="{6C60729C-5A23-4D5E-A8F4-7F5EB9B8C068}" type="pres">
      <dgm:prSet presAssocID="{2621DA63-1152-40B4-A660-419DFE232450}" presName="linNode" presStyleCnt="0"/>
      <dgm:spPr/>
    </dgm:pt>
    <dgm:pt modelId="{E7D918C5-F26E-494D-8F45-F3AC337DFC6A}" type="pres">
      <dgm:prSet presAssocID="{2621DA63-1152-40B4-A660-419DFE232450}" presName="parentShp" presStyleLbl="node1" presStyleIdx="4" presStyleCnt="5">
        <dgm:presLayoutVars>
          <dgm:bulletEnabled val="1"/>
        </dgm:presLayoutVars>
      </dgm:prSet>
      <dgm:spPr/>
    </dgm:pt>
    <dgm:pt modelId="{08D7CCF4-45F3-48C1-99BD-9733024936D1}" type="pres">
      <dgm:prSet presAssocID="{2621DA63-1152-40B4-A660-419DFE232450}" presName="childShp" presStyleLbl="bg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909FBAE6-A026-49E0-9EDA-76FD7B1EB6BE}" type="presOf" srcId="{C5BEA65C-60FD-49BB-B0A1-CE235D9969D7}" destId="{29D36731-9894-4C4A-945B-DFD3214F04F3}" srcOrd="0" destOrd="0" presId="urn:microsoft.com/office/officeart/2005/8/layout/vList6"/>
    <dgm:cxn modelId="{33F758C4-042F-4DAC-9B8A-8D83C4C2DAF0}" type="presOf" srcId="{23A98EF9-351F-4F30-8305-E59EFC456223}" destId="{D2DB2CA6-90A6-4764-840C-08DD91FD952C}" srcOrd="0" destOrd="0" presId="urn:microsoft.com/office/officeart/2005/8/layout/vList6"/>
    <dgm:cxn modelId="{9E9221E9-BFB0-40AA-9F0A-1C29DD584731}" srcId="{C7BAA8B0-557D-4C2E-B109-5852457C8564}" destId="{49F083CB-3C4B-4FBD-BB83-C4A0410F7044}" srcOrd="0" destOrd="0" parTransId="{89D5D3AC-D5AB-4719-AD5F-A5466FABE057}" sibTransId="{5E8D808F-02E2-4A7C-B4D5-F72BCE776A50}"/>
    <dgm:cxn modelId="{A43C5BE0-9299-4B8D-9E95-6BC3C0D5BC60}" srcId="{7BFB55F6-DA5B-4F72-8C0F-FC67B1FCF56D}" destId="{BCED6D02-86F2-4C30-B55A-79261B2CE842}" srcOrd="1" destOrd="0" parTransId="{2FE8CF3D-819D-4B70-A0F0-A7C89F39F52C}" sibTransId="{CFCA0CA0-BCEF-41C2-B49E-E63C64C9A9DB}"/>
    <dgm:cxn modelId="{D4F804DB-303F-4C5B-B4F5-3774FA2363FF}" type="presOf" srcId="{BCED6D02-86F2-4C30-B55A-79261B2CE842}" destId="{1222AF9D-CC79-42BA-B87D-AC75B6A9F9E8}" srcOrd="0" destOrd="0" presId="urn:microsoft.com/office/officeart/2005/8/layout/vList6"/>
    <dgm:cxn modelId="{C7B38CE9-6215-4A33-B47B-F96296D147F1}" srcId="{2621DA63-1152-40B4-A660-419DFE232450}" destId="{294E9690-818E-471D-8C0E-B7C600D599BA}" srcOrd="0" destOrd="0" parTransId="{E00DBEDA-F638-4E2D-BA48-9F3AFD4783C9}" sibTransId="{38B0247E-8807-4756-B4A3-6B0FC80450B1}"/>
    <dgm:cxn modelId="{87912D36-4632-4914-933F-B42491E655AD}" type="presOf" srcId="{2621DA63-1152-40B4-A660-419DFE232450}" destId="{E7D918C5-F26E-494D-8F45-F3AC337DFC6A}" srcOrd="0" destOrd="0" presId="urn:microsoft.com/office/officeart/2005/8/layout/vList6"/>
    <dgm:cxn modelId="{CE43310B-E116-4CF1-867F-0ED284A9AC5E}" type="presOf" srcId="{294E9690-818E-471D-8C0E-B7C600D599BA}" destId="{08D7CCF4-45F3-48C1-99BD-9733024936D1}" srcOrd="0" destOrd="0" presId="urn:microsoft.com/office/officeart/2005/8/layout/vList6"/>
    <dgm:cxn modelId="{F0C4F585-DAE6-4EE7-AF7A-9F3DFFE6A5B0}" type="presOf" srcId="{7BFB55F6-DA5B-4F72-8C0F-FC67B1FCF56D}" destId="{B0236C3F-81DD-453F-81B2-85BF72669358}" srcOrd="0" destOrd="0" presId="urn:microsoft.com/office/officeart/2005/8/layout/vList6"/>
    <dgm:cxn modelId="{22DD79A1-CC95-4DA8-8F3A-5A2F4664D2CF}" srcId="{7BFB55F6-DA5B-4F72-8C0F-FC67B1FCF56D}" destId="{23A98EF9-351F-4F30-8305-E59EFC456223}" srcOrd="0" destOrd="0" parTransId="{43A4AC36-A2EA-49EF-ADAF-4AA2EF076AA0}" sibTransId="{97F28478-94EA-4E8F-8B8E-71C7A913BD6E}"/>
    <dgm:cxn modelId="{5060F038-02BE-4640-B874-8CCC0FBDBBF8}" srcId="{23A98EF9-351F-4F30-8305-E59EFC456223}" destId="{3D54A9ED-18E7-4DAC-A81E-F1BCAE336AE9}" srcOrd="0" destOrd="0" parTransId="{1BC1A753-86B7-4AF0-82E5-995B595E9C27}" sibTransId="{1EEA2ABF-3DFC-41AC-B52F-2594ABCA6CBD}"/>
    <dgm:cxn modelId="{9F532082-F7A2-47FE-AD6A-1CB4167B71DB}" type="presOf" srcId="{3D54A9ED-18E7-4DAC-A81E-F1BCAE336AE9}" destId="{A35210D3-B4DE-4357-AE96-12808062DA5E}" srcOrd="0" destOrd="0" presId="urn:microsoft.com/office/officeart/2005/8/layout/vList6"/>
    <dgm:cxn modelId="{0338AB7D-BE07-4FE5-AD94-94C8F609C287}" srcId="{7BFB55F6-DA5B-4F72-8C0F-FC67B1FCF56D}" destId="{C5BEA65C-60FD-49BB-B0A1-CE235D9969D7}" srcOrd="2" destOrd="0" parTransId="{6555CBA1-C035-4904-9D57-A9EB425207FA}" sibTransId="{F4B7F49E-C2BD-4E76-B7AF-E74FCEE675AF}"/>
    <dgm:cxn modelId="{E3272CA1-E451-48EA-87DC-506A445CB0BF}" type="presOf" srcId="{C7BAA8B0-557D-4C2E-B109-5852457C8564}" destId="{278C1AD5-BABD-4A5B-875D-D30E97096770}" srcOrd="0" destOrd="0" presId="urn:microsoft.com/office/officeart/2005/8/layout/vList6"/>
    <dgm:cxn modelId="{47D9EA30-6F7A-4504-99AE-C74D828F6616}" srcId="{7BFB55F6-DA5B-4F72-8C0F-FC67B1FCF56D}" destId="{C7BAA8B0-557D-4C2E-B109-5852457C8564}" srcOrd="3" destOrd="0" parTransId="{F383FA86-B299-4124-A35A-42250300F8C5}" sibTransId="{556C730B-93A2-411F-8640-6E3E1227C210}"/>
    <dgm:cxn modelId="{96786C92-92F8-4642-8425-8B3D54E08A6C}" type="presOf" srcId="{66A5D122-0284-42C1-8A2C-8F7AC505841F}" destId="{F7697C18-7AA1-4204-A81F-FB015CD03985}" srcOrd="0" destOrd="0" presId="urn:microsoft.com/office/officeart/2005/8/layout/vList6"/>
    <dgm:cxn modelId="{2B539CA5-0095-4F47-B717-4F378B985FA2}" srcId="{C5BEA65C-60FD-49BB-B0A1-CE235D9969D7}" destId="{E2C7FF07-BCE1-49B1-9D5A-447CF3C68879}" srcOrd="0" destOrd="0" parTransId="{949248BD-5002-4BE9-8EEC-C32DFDD5F797}" sibTransId="{3A59CA73-969A-4340-95C4-56849C9451BA}"/>
    <dgm:cxn modelId="{A6825241-B8EE-4C37-A7AD-EA315D56982F}" type="presOf" srcId="{E2C7FF07-BCE1-49B1-9D5A-447CF3C68879}" destId="{D4A41FE9-EC74-441C-A323-E0F7A199C5B2}" srcOrd="0" destOrd="0" presId="urn:microsoft.com/office/officeart/2005/8/layout/vList6"/>
    <dgm:cxn modelId="{F1B0C18E-10E1-41A9-85D8-B8897604787D}" srcId="{BCED6D02-86F2-4C30-B55A-79261B2CE842}" destId="{66A5D122-0284-42C1-8A2C-8F7AC505841F}" srcOrd="0" destOrd="0" parTransId="{9DDE9BDD-EFD2-4B98-A7C5-2AD0665D87D6}" sibTransId="{87E19E70-825F-4690-90E9-8D5C0DFFD8D8}"/>
    <dgm:cxn modelId="{22059DA2-38BA-44C0-B40D-C4893C004AEE}" srcId="{7BFB55F6-DA5B-4F72-8C0F-FC67B1FCF56D}" destId="{2621DA63-1152-40B4-A660-419DFE232450}" srcOrd="4" destOrd="0" parTransId="{5D155CAF-DBA9-4079-97EE-D4E6AD432AB2}" sibTransId="{AEDE79E6-0488-4C4C-99A6-79C0E85CBFB1}"/>
    <dgm:cxn modelId="{F7B46D56-5F57-4D8B-BBD8-DBA80CD6B374}" type="presOf" srcId="{49F083CB-3C4B-4FBD-BB83-C4A0410F7044}" destId="{25F7C72D-3109-4FA0-A25E-115E963EE602}" srcOrd="0" destOrd="0" presId="urn:microsoft.com/office/officeart/2005/8/layout/vList6"/>
    <dgm:cxn modelId="{FA204192-99EE-4BFB-8386-CE561D129A39}" type="presParOf" srcId="{B0236C3F-81DD-453F-81B2-85BF72669358}" destId="{2EF183C5-FA8F-4C5D-BF7E-6EE87D8799B7}" srcOrd="0" destOrd="0" presId="urn:microsoft.com/office/officeart/2005/8/layout/vList6"/>
    <dgm:cxn modelId="{C83E234F-FAE2-4772-863A-1F236A817699}" type="presParOf" srcId="{2EF183C5-FA8F-4C5D-BF7E-6EE87D8799B7}" destId="{D2DB2CA6-90A6-4764-840C-08DD91FD952C}" srcOrd="0" destOrd="0" presId="urn:microsoft.com/office/officeart/2005/8/layout/vList6"/>
    <dgm:cxn modelId="{4C4D51E0-A9D8-4F22-8919-589567287F3A}" type="presParOf" srcId="{2EF183C5-FA8F-4C5D-BF7E-6EE87D8799B7}" destId="{A35210D3-B4DE-4357-AE96-12808062DA5E}" srcOrd="1" destOrd="0" presId="urn:microsoft.com/office/officeart/2005/8/layout/vList6"/>
    <dgm:cxn modelId="{E1871B70-E3D9-45C8-936F-FB1F00937DFC}" type="presParOf" srcId="{B0236C3F-81DD-453F-81B2-85BF72669358}" destId="{6FFD73AF-8177-4014-A236-A42EEB8FFDDD}" srcOrd="1" destOrd="0" presId="urn:microsoft.com/office/officeart/2005/8/layout/vList6"/>
    <dgm:cxn modelId="{DF98BD06-EC15-4FE2-8C42-361B6446D24F}" type="presParOf" srcId="{B0236C3F-81DD-453F-81B2-85BF72669358}" destId="{1086E519-E783-40B2-8531-E851998E90F3}" srcOrd="2" destOrd="0" presId="urn:microsoft.com/office/officeart/2005/8/layout/vList6"/>
    <dgm:cxn modelId="{29F033D7-44B5-43B3-9346-7CD8CB258A81}" type="presParOf" srcId="{1086E519-E783-40B2-8531-E851998E90F3}" destId="{1222AF9D-CC79-42BA-B87D-AC75B6A9F9E8}" srcOrd="0" destOrd="0" presId="urn:microsoft.com/office/officeart/2005/8/layout/vList6"/>
    <dgm:cxn modelId="{ACC1CA36-7C3B-4C4B-A234-5DA813BD308D}" type="presParOf" srcId="{1086E519-E783-40B2-8531-E851998E90F3}" destId="{F7697C18-7AA1-4204-A81F-FB015CD03985}" srcOrd="1" destOrd="0" presId="urn:microsoft.com/office/officeart/2005/8/layout/vList6"/>
    <dgm:cxn modelId="{92B428A1-9A2A-47FA-AEE4-3555FA6F8497}" type="presParOf" srcId="{B0236C3F-81DD-453F-81B2-85BF72669358}" destId="{EF1CAB43-DD9A-45E0-8853-E7655CCCEA42}" srcOrd="3" destOrd="0" presId="urn:microsoft.com/office/officeart/2005/8/layout/vList6"/>
    <dgm:cxn modelId="{B8FC8041-58CD-4F65-BF5A-314ED795C412}" type="presParOf" srcId="{B0236C3F-81DD-453F-81B2-85BF72669358}" destId="{5785F013-B5C1-4248-9061-5A575D81080C}" srcOrd="4" destOrd="0" presId="urn:microsoft.com/office/officeart/2005/8/layout/vList6"/>
    <dgm:cxn modelId="{CDADE49D-D9DC-48BD-BA9D-A0F74450150A}" type="presParOf" srcId="{5785F013-B5C1-4248-9061-5A575D81080C}" destId="{29D36731-9894-4C4A-945B-DFD3214F04F3}" srcOrd="0" destOrd="0" presId="urn:microsoft.com/office/officeart/2005/8/layout/vList6"/>
    <dgm:cxn modelId="{8C9E7AFA-48A1-433B-8810-073BBDA16768}" type="presParOf" srcId="{5785F013-B5C1-4248-9061-5A575D81080C}" destId="{D4A41FE9-EC74-441C-A323-E0F7A199C5B2}" srcOrd="1" destOrd="0" presId="urn:microsoft.com/office/officeart/2005/8/layout/vList6"/>
    <dgm:cxn modelId="{76F13AA7-772C-450D-982B-61A0803A110F}" type="presParOf" srcId="{B0236C3F-81DD-453F-81B2-85BF72669358}" destId="{4DCEAE06-E518-4798-BDBE-F26FA7BFDDBE}" srcOrd="5" destOrd="0" presId="urn:microsoft.com/office/officeart/2005/8/layout/vList6"/>
    <dgm:cxn modelId="{B11AD419-8452-4DD6-A922-5C29564562B5}" type="presParOf" srcId="{B0236C3F-81DD-453F-81B2-85BF72669358}" destId="{1AFD0FBF-C445-4715-881B-DFAA9E8AC45C}" srcOrd="6" destOrd="0" presId="urn:microsoft.com/office/officeart/2005/8/layout/vList6"/>
    <dgm:cxn modelId="{2D67F20C-E05D-4EA6-8B07-4C8F2CDECC55}" type="presParOf" srcId="{1AFD0FBF-C445-4715-881B-DFAA9E8AC45C}" destId="{278C1AD5-BABD-4A5B-875D-D30E97096770}" srcOrd="0" destOrd="0" presId="urn:microsoft.com/office/officeart/2005/8/layout/vList6"/>
    <dgm:cxn modelId="{9A377B42-1831-43CB-82AF-7BD0E9BAB276}" type="presParOf" srcId="{1AFD0FBF-C445-4715-881B-DFAA9E8AC45C}" destId="{25F7C72D-3109-4FA0-A25E-115E963EE602}" srcOrd="1" destOrd="0" presId="urn:microsoft.com/office/officeart/2005/8/layout/vList6"/>
    <dgm:cxn modelId="{10C2D9E1-EDBA-4326-B233-920A71AF90F4}" type="presParOf" srcId="{B0236C3F-81DD-453F-81B2-85BF72669358}" destId="{FBB7BE91-3DC0-4B34-90EB-5FA5F1C84886}" srcOrd="7" destOrd="0" presId="urn:microsoft.com/office/officeart/2005/8/layout/vList6"/>
    <dgm:cxn modelId="{6F7F9C9E-4F98-424D-9363-FA844A4FEB69}" type="presParOf" srcId="{B0236C3F-81DD-453F-81B2-85BF72669358}" destId="{6C60729C-5A23-4D5E-A8F4-7F5EB9B8C068}" srcOrd="8" destOrd="0" presId="urn:microsoft.com/office/officeart/2005/8/layout/vList6"/>
    <dgm:cxn modelId="{33E6722B-EEBB-4E66-87E9-133A0FF0BFE0}" type="presParOf" srcId="{6C60729C-5A23-4D5E-A8F4-7F5EB9B8C068}" destId="{E7D918C5-F26E-494D-8F45-F3AC337DFC6A}" srcOrd="0" destOrd="0" presId="urn:microsoft.com/office/officeart/2005/8/layout/vList6"/>
    <dgm:cxn modelId="{2211C6F8-853D-4180-AE7F-8348E0DC904E}" type="presParOf" srcId="{6C60729C-5A23-4D5E-A8F4-7F5EB9B8C068}" destId="{08D7CCF4-45F3-48C1-99BD-9733024936D1}" srcOrd="1" destOrd="0" presId="urn:microsoft.com/office/officeart/2005/8/layout/vList6"/>
  </dgm:cxnLst>
  <dgm:bg/>
  <dgm:whole/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A05CA9F8-134E-4360-A272-9BF0BD1ACCA9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B57710BE-075D-4F7A-B6C6-6243882550C0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DC99D56E-4903-4905-A499-E4E49E5122AC}" type="presOf" srcId="{A7DCE923-8697-445A-BADD-9F7265DCFEC0}" destId="{09F98427-636B-4895-9808-D6DD1975D6E0}" srcOrd="0" destOrd="0" presId="urn:microsoft.com/office/officeart/2008/layout/LinedList"/>
    <dgm:cxn modelId="{9FE95FD1-EAEA-4DC8-A78C-D2CA4364B926}" type="presParOf" srcId="{0DDC1740-7DB0-4C8B-AA91-DC94BD8206EA}" destId="{0B7C09AE-274D-47F8-886A-DE7A1032E45F}" srcOrd="0" destOrd="0" presId="urn:microsoft.com/office/officeart/2008/layout/LinedList"/>
    <dgm:cxn modelId="{4ABD4E63-4E69-4E8F-8CC7-C499D7BC889A}" type="presParOf" srcId="{0DDC1740-7DB0-4C8B-AA91-DC94BD8206EA}" destId="{FE867EA2-DF52-4494-A958-8036F5B6EC72}" srcOrd="1" destOrd="0" presId="urn:microsoft.com/office/officeart/2008/layout/LinedList"/>
    <dgm:cxn modelId="{FC6215B2-F426-4D17-A2C3-E3BE51792509}" type="presParOf" srcId="{FE867EA2-DF52-4494-A958-8036F5B6EC72}" destId="{09F98427-636B-4895-9808-D6DD1975D6E0}" srcOrd="0" destOrd="0" presId="urn:microsoft.com/office/officeart/2008/layout/LinedList"/>
    <dgm:cxn modelId="{DCD2AC21-EA8D-41A5-B412-CAADCF2FD3F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4F01097A-13EB-47C1-973A-1EB3FB0A0A6C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4BC52546-4D3E-4BC6-AECC-7B9D052F0FA9}" type="presOf" srcId="{8505FBA3-1057-43D3-903B-0FDCD1DE8961}" destId="{0DDC1740-7DB0-4C8B-AA91-DC94BD8206EA}" srcOrd="0" destOrd="0" presId="urn:microsoft.com/office/officeart/2008/layout/LinedList"/>
    <dgm:cxn modelId="{16BB27E5-EE81-4D9B-83F0-0322D0428E36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13788214-2588-4E73-9BC7-AD703EF2F039}" type="presParOf" srcId="{0DDC1740-7DB0-4C8B-AA91-DC94BD8206EA}" destId="{0B7C09AE-274D-47F8-886A-DE7A1032E45F}" srcOrd="0" destOrd="0" presId="urn:microsoft.com/office/officeart/2008/layout/LinedList"/>
    <dgm:cxn modelId="{59FBE3A0-F234-49BE-97A9-DF3C72255CB4}" type="presParOf" srcId="{0DDC1740-7DB0-4C8B-AA91-DC94BD8206EA}" destId="{FE867EA2-DF52-4494-A958-8036F5B6EC72}" srcOrd="1" destOrd="0" presId="urn:microsoft.com/office/officeart/2008/layout/LinedList"/>
    <dgm:cxn modelId="{C2E21C75-7F4D-474D-B990-75CA6B8DA19B}" type="presParOf" srcId="{FE867EA2-DF52-4494-A958-8036F5B6EC72}" destId="{09F98427-636B-4895-9808-D6DD1975D6E0}" srcOrd="0" destOrd="0" presId="urn:microsoft.com/office/officeart/2008/layout/LinedList"/>
    <dgm:cxn modelId="{601A9123-9E2C-4C91-9E4B-F6D828A060AA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6DBF064-E99D-45C8-8276-52BC1861D0F2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A9359133-CE5B-4ED3-B935-4E47F8C74019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8C4A8DAE-EC7D-42A6-BBC8-1A28ADF4ECA2}" type="presOf" srcId="{A7DCE923-8697-445A-BADD-9F7265DCFEC0}" destId="{09F98427-636B-4895-9808-D6DD1975D6E0}" srcOrd="0" destOrd="0" presId="urn:microsoft.com/office/officeart/2008/layout/LinedList"/>
    <dgm:cxn modelId="{883BBC8D-75E2-4FCE-9207-92AA690E2258}" type="presParOf" srcId="{0DDC1740-7DB0-4C8B-AA91-DC94BD8206EA}" destId="{0B7C09AE-274D-47F8-886A-DE7A1032E45F}" srcOrd="0" destOrd="0" presId="urn:microsoft.com/office/officeart/2008/layout/LinedList"/>
    <dgm:cxn modelId="{AF5CA12E-B8BB-4CAB-8660-C11018D3B214}" type="presParOf" srcId="{0DDC1740-7DB0-4C8B-AA91-DC94BD8206EA}" destId="{FE867EA2-DF52-4494-A958-8036F5B6EC72}" srcOrd="1" destOrd="0" presId="urn:microsoft.com/office/officeart/2008/layout/LinedList"/>
    <dgm:cxn modelId="{38BA46BC-F1AC-49A7-8F15-4F1C5D573132}" type="presParOf" srcId="{FE867EA2-DF52-4494-A958-8036F5B6EC72}" destId="{09F98427-636B-4895-9808-D6DD1975D6E0}" srcOrd="0" destOrd="0" presId="urn:microsoft.com/office/officeart/2008/layout/LinedList"/>
    <dgm:cxn modelId="{9AB50C9B-A194-4202-B592-E74BF6397C01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3493BF4A-D647-45DF-B1B2-D3F52BE2E621}" type="doc">
      <dgm:prSet loTypeId="urn:microsoft.com/office/officeart/2005/8/layout/hierarchy1" loCatId="hierarchy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es-CL"/>
        </a:p>
      </dgm:t>
    </dgm:pt>
    <dgm:pt modelId="{4714D3B1-FC79-40D3-A2DD-A0A93E35DD7A}">
      <dgm:prSet phldrT="[Texto]"/>
      <dgm:spPr/>
      <dgm:t>
        <a:bodyPr/>
        <a:lstStyle/>
        <a:p>
          <a:r>
            <a:rPr lang="es-CL" dirty="0" smtClean="0"/>
            <a:t>EMPLEO DEL PABELLÓN</a:t>
          </a:r>
          <a:endParaRPr lang="es-CL" dirty="0"/>
        </a:p>
      </dgm:t>
    </dgm:pt>
    <dgm:pt modelId="{AE5C67BD-78B2-43C9-925A-E8DD3D6FC56E}" type="parTrans" cxnId="{70718AE7-DC13-455A-81F6-8655847E9B9A}">
      <dgm:prSet/>
      <dgm:spPr/>
      <dgm:t>
        <a:bodyPr/>
        <a:lstStyle/>
        <a:p>
          <a:endParaRPr lang="es-CL"/>
        </a:p>
      </dgm:t>
    </dgm:pt>
    <dgm:pt modelId="{5124AB6A-67D6-41E0-A5B0-0587156E9D07}" type="sibTrans" cxnId="{70718AE7-DC13-455A-81F6-8655847E9B9A}">
      <dgm:prSet/>
      <dgm:spPr/>
      <dgm:t>
        <a:bodyPr/>
        <a:lstStyle/>
        <a:p>
          <a:endParaRPr lang="es-CL"/>
        </a:p>
      </dgm:t>
    </dgm:pt>
    <dgm:pt modelId="{A0DB61B9-B0E7-4BA7-A616-8131B0521D88}">
      <dgm:prSet phldrT="[Texto]"/>
      <dgm:spPr/>
      <dgm:t>
        <a:bodyPr/>
        <a:lstStyle/>
        <a:p>
          <a:r>
            <a:rPr lang="es-CL" dirty="0" smtClean="0"/>
            <a:t>A BORDO EN PUERTO</a:t>
          </a:r>
          <a:endParaRPr lang="es-CL" dirty="0"/>
        </a:p>
      </dgm:t>
    </dgm:pt>
    <dgm:pt modelId="{FFBA7DF4-9010-4972-B65C-C07A36A5B808}" type="parTrans" cxnId="{764A8982-1D95-474D-BD27-E81AB1738263}">
      <dgm:prSet/>
      <dgm:spPr/>
      <dgm:t>
        <a:bodyPr/>
        <a:lstStyle/>
        <a:p>
          <a:endParaRPr lang="es-CL"/>
        </a:p>
      </dgm:t>
    </dgm:pt>
    <dgm:pt modelId="{60678341-918A-43C7-B4DC-D6457480E63B}" type="sibTrans" cxnId="{764A8982-1D95-474D-BD27-E81AB1738263}">
      <dgm:prSet/>
      <dgm:spPr/>
      <dgm:t>
        <a:bodyPr/>
        <a:lstStyle/>
        <a:p>
          <a:endParaRPr lang="es-CL"/>
        </a:p>
      </dgm:t>
    </dgm:pt>
    <dgm:pt modelId="{C8093A77-B4C9-4C91-A4E5-91B95C929B46}">
      <dgm:prSet phldrT="[Texto]"/>
      <dgm:spPr/>
      <dgm:t>
        <a:bodyPr/>
        <a:lstStyle/>
        <a:p>
          <a:r>
            <a:rPr lang="es-CL" dirty="0" smtClean="0"/>
            <a:t>A BORDO NAVEGANDO</a:t>
          </a:r>
          <a:endParaRPr lang="es-CL" dirty="0"/>
        </a:p>
      </dgm:t>
    </dgm:pt>
    <dgm:pt modelId="{63FDDB05-BA0E-4D85-BBB8-BE036DCDDB6E}" type="parTrans" cxnId="{01058711-7801-402E-B904-D52030591F80}">
      <dgm:prSet/>
      <dgm:spPr/>
      <dgm:t>
        <a:bodyPr/>
        <a:lstStyle/>
        <a:p>
          <a:endParaRPr lang="es-CL"/>
        </a:p>
      </dgm:t>
    </dgm:pt>
    <dgm:pt modelId="{C1637979-F6E6-4E1D-A96F-B8B73D88D3F0}" type="sibTrans" cxnId="{01058711-7801-402E-B904-D52030591F80}">
      <dgm:prSet/>
      <dgm:spPr/>
      <dgm:t>
        <a:bodyPr/>
        <a:lstStyle/>
        <a:p>
          <a:endParaRPr lang="es-CL"/>
        </a:p>
      </dgm:t>
    </dgm:pt>
    <dgm:pt modelId="{72DB4E60-40E7-4EBF-8318-DAC72F4B1D26}">
      <dgm:prSet phldrT="[Texto]"/>
      <dgm:spPr/>
      <dgm:t>
        <a:bodyPr/>
        <a:lstStyle/>
        <a:p>
          <a:r>
            <a:rPr lang="es-CL" dirty="0" smtClean="0"/>
            <a:t>Asta de Combate sin superar al gallardete de mando</a:t>
          </a:r>
          <a:endParaRPr lang="es-CL" dirty="0"/>
        </a:p>
      </dgm:t>
    </dgm:pt>
    <dgm:pt modelId="{53886213-A71C-4B2C-8206-5961BBA42C37}" type="parTrans" cxnId="{1074A073-C41A-453E-8668-4DFC3F422661}">
      <dgm:prSet/>
      <dgm:spPr/>
      <dgm:t>
        <a:bodyPr/>
        <a:lstStyle/>
        <a:p>
          <a:endParaRPr lang="es-CL"/>
        </a:p>
      </dgm:t>
    </dgm:pt>
    <dgm:pt modelId="{E117E480-6C89-49A2-BC21-E4B1A4D551C1}" type="sibTrans" cxnId="{1074A073-C41A-453E-8668-4DFC3F422661}">
      <dgm:prSet/>
      <dgm:spPr/>
      <dgm:t>
        <a:bodyPr/>
        <a:lstStyle/>
        <a:p>
          <a:endParaRPr lang="es-CL"/>
        </a:p>
      </dgm:t>
    </dgm:pt>
    <dgm:pt modelId="{15FB2116-1475-4F60-89F1-DCA22E1A6842}">
      <dgm:prSet phldrT="[Texto]"/>
      <dgm:spPr/>
      <dgm:t>
        <a:bodyPr/>
        <a:lstStyle/>
        <a:p>
          <a:r>
            <a:rPr lang="es-CL" dirty="0" smtClean="0"/>
            <a:t>EN TIERRA</a:t>
          </a:r>
          <a:endParaRPr lang="es-CL" dirty="0"/>
        </a:p>
      </dgm:t>
    </dgm:pt>
    <dgm:pt modelId="{9AADCA14-F473-4D3A-A78B-B1BFBF7554E0}" type="parTrans" cxnId="{61AB702E-8A78-4C30-8A7E-714EB2EFAF7E}">
      <dgm:prSet/>
      <dgm:spPr/>
      <dgm:t>
        <a:bodyPr/>
        <a:lstStyle/>
        <a:p>
          <a:endParaRPr lang="es-CL"/>
        </a:p>
      </dgm:t>
    </dgm:pt>
    <dgm:pt modelId="{52509832-4F0C-4738-80BC-2CFD4AFB4570}" type="sibTrans" cxnId="{61AB702E-8A78-4C30-8A7E-714EB2EFAF7E}">
      <dgm:prSet/>
      <dgm:spPr/>
      <dgm:t>
        <a:bodyPr/>
        <a:lstStyle/>
        <a:p>
          <a:endParaRPr lang="es-CL"/>
        </a:p>
      </dgm:t>
    </dgm:pt>
    <dgm:pt modelId="{F7EB510A-6062-41A5-A7D8-47F190BFF997}">
      <dgm:prSet phldrT="[Texto]"/>
      <dgm:spPr/>
      <dgm:t>
        <a:bodyPr/>
        <a:lstStyle/>
        <a:p>
          <a:r>
            <a:rPr lang="es-CL" dirty="0" smtClean="0"/>
            <a:t>Frontis</a:t>
          </a:r>
          <a:endParaRPr lang="es-CL" dirty="0"/>
        </a:p>
      </dgm:t>
    </dgm:pt>
    <dgm:pt modelId="{2B65D65F-DE98-4B53-8701-E8BF2BB2CEA6}" type="parTrans" cxnId="{14BD5AFD-E99A-41FF-8DED-A4058304662A}">
      <dgm:prSet/>
      <dgm:spPr/>
      <dgm:t>
        <a:bodyPr/>
        <a:lstStyle/>
        <a:p>
          <a:endParaRPr lang="es-CL"/>
        </a:p>
      </dgm:t>
    </dgm:pt>
    <dgm:pt modelId="{DA3ACDAD-A638-4CAF-A8CA-DB3A13C3AEDB}" type="sibTrans" cxnId="{14BD5AFD-E99A-41FF-8DED-A4058304662A}">
      <dgm:prSet/>
      <dgm:spPr/>
      <dgm:t>
        <a:bodyPr/>
        <a:lstStyle/>
        <a:p>
          <a:endParaRPr lang="es-CL"/>
        </a:p>
      </dgm:t>
    </dgm:pt>
    <dgm:pt modelId="{CE3590F5-2C5A-43B8-A8DE-E7015E42FA1A}">
      <dgm:prSet phldrT="[Texto]"/>
      <dgm:spPr/>
      <dgm:t>
        <a:bodyPr/>
        <a:lstStyle/>
        <a:p>
          <a:r>
            <a:rPr lang="es-CL" dirty="0" smtClean="0"/>
            <a:t>En el asta de popa de los buques</a:t>
          </a:r>
          <a:endParaRPr lang="es-CL" dirty="0"/>
        </a:p>
      </dgm:t>
    </dgm:pt>
    <dgm:pt modelId="{DE1E7278-CB72-40E1-AA92-A893BBED8EE8}" type="parTrans" cxnId="{11487207-FDA8-44D4-ADA6-F18937B7E244}">
      <dgm:prSet/>
      <dgm:spPr/>
      <dgm:t>
        <a:bodyPr/>
        <a:lstStyle/>
        <a:p>
          <a:endParaRPr lang="es-CL"/>
        </a:p>
      </dgm:t>
    </dgm:pt>
    <dgm:pt modelId="{D2B68C2C-DAA7-42A0-AC59-80AAE4293941}" type="sibTrans" cxnId="{11487207-FDA8-44D4-ADA6-F18937B7E244}">
      <dgm:prSet/>
      <dgm:spPr/>
      <dgm:t>
        <a:bodyPr/>
        <a:lstStyle/>
        <a:p>
          <a:endParaRPr lang="es-CL"/>
        </a:p>
      </dgm:t>
    </dgm:pt>
    <dgm:pt modelId="{97751C80-ADFA-4490-8AE1-5C44D3DB62C4}" type="pres">
      <dgm:prSet presAssocID="{3493BF4A-D647-45DF-B1B2-D3F52BE2E62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10F1421-AC4F-4B7F-8987-60848082A7CE}" type="pres">
      <dgm:prSet presAssocID="{4714D3B1-FC79-40D3-A2DD-A0A93E35DD7A}" presName="hierRoot1" presStyleCnt="0"/>
      <dgm:spPr/>
    </dgm:pt>
    <dgm:pt modelId="{FF8AAAF2-6CAC-47EE-A4A9-8609E0DF424A}" type="pres">
      <dgm:prSet presAssocID="{4714D3B1-FC79-40D3-A2DD-A0A93E35DD7A}" presName="composite" presStyleCnt="0"/>
      <dgm:spPr/>
    </dgm:pt>
    <dgm:pt modelId="{D60E81B9-A101-4592-965E-538F0B591CF6}" type="pres">
      <dgm:prSet presAssocID="{4714D3B1-FC79-40D3-A2DD-A0A93E35DD7A}" presName="background" presStyleLbl="node0" presStyleIdx="0" presStyleCnt="1"/>
      <dgm:spPr/>
    </dgm:pt>
    <dgm:pt modelId="{621CA0B3-FA5B-4507-B2D9-6C1DE42C120A}" type="pres">
      <dgm:prSet presAssocID="{4714D3B1-FC79-40D3-A2DD-A0A93E35DD7A}" presName="text" presStyleLbl="fgAcc0" presStyleIdx="0" presStyleCnt="1">
        <dgm:presLayoutVars>
          <dgm:chPref val="3"/>
        </dgm:presLayoutVars>
      </dgm:prSet>
      <dgm:spPr/>
    </dgm:pt>
    <dgm:pt modelId="{019D147D-667A-45D0-A564-E0D795B4E79E}" type="pres">
      <dgm:prSet presAssocID="{4714D3B1-FC79-40D3-A2DD-A0A93E35DD7A}" presName="hierChild2" presStyleCnt="0"/>
      <dgm:spPr/>
    </dgm:pt>
    <dgm:pt modelId="{7E6E7A05-B6D5-4156-BB86-DFC384E89244}" type="pres">
      <dgm:prSet presAssocID="{FFBA7DF4-9010-4972-B65C-C07A36A5B808}" presName="Name10" presStyleLbl="parChTrans1D2" presStyleIdx="0" presStyleCnt="3"/>
      <dgm:spPr/>
    </dgm:pt>
    <dgm:pt modelId="{6521C529-AE07-44A2-981D-71582D0B2B8D}" type="pres">
      <dgm:prSet presAssocID="{A0DB61B9-B0E7-4BA7-A616-8131B0521D88}" presName="hierRoot2" presStyleCnt="0"/>
      <dgm:spPr/>
    </dgm:pt>
    <dgm:pt modelId="{51EEF5CA-A990-4640-9D74-96C90041635D}" type="pres">
      <dgm:prSet presAssocID="{A0DB61B9-B0E7-4BA7-A616-8131B0521D88}" presName="composite2" presStyleCnt="0"/>
      <dgm:spPr/>
    </dgm:pt>
    <dgm:pt modelId="{20728B23-774D-4E98-8111-AAAE558BCFE2}" type="pres">
      <dgm:prSet presAssocID="{A0DB61B9-B0E7-4BA7-A616-8131B0521D88}" presName="background2" presStyleLbl="node2" presStyleIdx="0" presStyleCnt="3"/>
      <dgm:spPr/>
    </dgm:pt>
    <dgm:pt modelId="{AA8FF911-54DC-4570-B81A-BE810A057F55}" type="pres">
      <dgm:prSet presAssocID="{A0DB61B9-B0E7-4BA7-A616-8131B0521D88}" presName="text2" presStyleLbl="fgAcc2" presStyleIdx="0" presStyleCnt="3">
        <dgm:presLayoutVars>
          <dgm:chPref val="3"/>
        </dgm:presLayoutVars>
      </dgm:prSet>
      <dgm:spPr/>
    </dgm:pt>
    <dgm:pt modelId="{BB43E19F-2E8A-47F2-93EC-025EC9DA58B9}" type="pres">
      <dgm:prSet presAssocID="{A0DB61B9-B0E7-4BA7-A616-8131B0521D88}" presName="hierChild3" presStyleCnt="0"/>
      <dgm:spPr/>
    </dgm:pt>
    <dgm:pt modelId="{D74337B6-EABF-40BB-9D6B-30ECF141F487}" type="pres">
      <dgm:prSet presAssocID="{DE1E7278-CB72-40E1-AA92-A893BBED8EE8}" presName="Name17" presStyleLbl="parChTrans1D3" presStyleIdx="0" presStyleCnt="3"/>
      <dgm:spPr/>
    </dgm:pt>
    <dgm:pt modelId="{CD14F845-FB60-4E77-B3AD-136F9A9DC34B}" type="pres">
      <dgm:prSet presAssocID="{CE3590F5-2C5A-43B8-A8DE-E7015E42FA1A}" presName="hierRoot3" presStyleCnt="0"/>
      <dgm:spPr/>
    </dgm:pt>
    <dgm:pt modelId="{6F5A147D-B8AB-4895-B007-0B21AE383A90}" type="pres">
      <dgm:prSet presAssocID="{CE3590F5-2C5A-43B8-A8DE-E7015E42FA1A}" presName="composite3" presStyleCnt="0"/>
      <dgm:spPr/>
    </dgm:pt>
    <dgm:pt modelId="{6196AC7B-8B99-4D1A-AF21-E7AA5D8F9F9C}" type="pres">
      <dgm:prSet presAssocID="{CE3590F5-2C5A-43B8-A8DE-E7015E42FA1A}" presName="background3" presStyleLbl="node3" presStyleIdx="0" presStyleCnt="3"/>
      <dgm:spPr/>
    </dgm:pt>
    <dgm:pt modelId="{8638F682-42C1-46DB-AEFB-3C80C2DE7972}" type="pres">
      <dgm:prSet presAssocID="{CE3590F5-2C5A-43B8-A8DE-E7015E42FA1A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5D8B2DD4-76AC-4F68-9BE5-01ED04AE6E0C}" type="pres">
      <dgm:prSet presAssocID="{CE3590F5-2C5A-43B8-A8DE-E7015E42FA1A}" presName="hierChild4" presStyleCnt="0"/>
      <dgm:spPr/>
    </dgm:pt>
    <dgm:pt modelId="{6FEC5973-35F2-48FE-A768-2F0A391E4B04}" type="pres">
      <dgm:prSet presAssocID="{63FDDB05-BA0E-4D85-BBB8-BE036DCDDB6E}" presName="Name10" presStyleLbl="parChTrans1D2" presStyleIdx="1" presStyleCnt="3"/>
      <dgm:spPr/>
    </dgm:pt>
    <dgm:pt modelId="{2B3DA5EC-AEA1-4EC0-8E91-6BA22F8520D6}" type="pres">
      <dgm:prSet presAssocID="{C8093A77-B4C9-4C91-A4E5-91B95C929B46}" presName="hierRoot2" presStyleCnt="0"/>
      <dgm:spPr/>
    </dgm:pt>
    <dgm:pt modelId="{390AA511-48C5-43A2-9796-3D7353264CCC}" type="pres">
      <dgm:prSet presAssocID="{C8093A77-B4C9-4C91-A4E5-91B95C929B46}" presName="composite2" presStyleCnt="0"/>
      <dgm:spPr/>
    </dgm:pt>
    <dgm:pt modelId="{3326B6B4-E55B-481F-8E14-787580F7BE89}" type="pres">
      <dgm:prSet presAssocID="{C8093A77-B4C9-4C91-A4E5-91B95C929B46}" presName="background2" presStyleLbl="node2" presStyleIdx="1" presStyleCnt="3"/>
      <dgm:spPr/>
    </dgm:pt>
    <dgm:pt modelId="{9585537C-A5A1-466A-A03D-1F22F26D86D0}" type="pres">
      <dgm:prSet presAssocID="{C8093A77-B4C9-4C91-A4E5-91B95C929B46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965AA9D2-EE9A-4C61-9B9D-B8CCFEAB6BE3}" type="pres">
      <dgm:prSet presAssocID="{C8093A77-B4C9-4C91-A4E5-91B95C929B46}" presName="hierChild3" presStyleCnt="0"/>
      <dgm:spPr/>
    </dgm:pt>
    <dgm:pt modelId="{2FC61189-4D64-4E15-BC0A-57C1F5E332FC}" type="pres">
      <dgm:prSet presAssocID="{53886213-A71C-4B2C-8206-5961BBA42C37}" presName="Name17" presStyleLbl="parChTrans1D3" presStyleIdx="1" presStyleCnt="3"/>
      <dgm:spPr/>
    </dgm:pt>
    <dgm:pt modelId="{A52031C5-C675-433D-A4C5-36F58C3CBE4C}" type="pres">
      <dgm:prSet presAssocID="{72DB4E60-40E7-4EBF-8318-DAC72F4B1D26}" presName="hierRoot3" presStyleCnt="0"/>
      <dgm:spPr/>
    </dgm:pt>
    <dgm:pt modelId="{233D4092-8E52-4049-99D0-F2978130DFD9}" type="pres">
      <dgm:prSet presAssocID="{72DB4E60-40E7-4EBF-8318-DAC72F4B1D26}" presName="composite3" presStyleCnt="0"/>
      <dgm:spPr/>
    </dgm:pt>
    <dgm:pt modelId="{4500BA66-B15F-44D0-A115-2288E7D9FF7E}" type="pres">
      <dgm:prSet presAssocID="{72DB4E60-40E7-4EBF-8318-DAC72F4B1D26}" presName="background3" presStyleLbl="node3" presStyleIdx="1" presStyleCnt="3"/>
      <dgm:spPr/>
    </dgm:pt>
    <dgm:pt modelId="{55471ACF-DD0D-47A6-9D2E-040ACE1C7BD1}" type="pres">
      <dgm:prSet presAssocID="{72DB4E60-40E7-4EBF-8318-DAC72F4B1D26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F08BC45C-095D-41E1-900A-BC604D54060C}" type="pres">
      <dgm:prSet presAssocID="{72DB4E60-40E7-4EBF-8318-DAC72F4B1D26}" presName="hierChild4" presStyleCnt="0"/>
      <dgm:spPr/>
    </dgm:pt>
    <dgm:pt modelId="{089A8471-C3FA-4573-B3E3-15B16323A960}" type="pres">
      <dgm:prSet presAssocID="{9AADCA14-F473-4D3A-A78B-B1BFBF7554E0}" presName="Name10" presStyleLbl="parChTrans1D2" presStyleIdx="2" presStyleCnt="3"/>
      <dgm:spPr/>
    </dgm:pt>
    <dgm:pt modelId="{32152AB9-C691-4190-B012-14B67669FD1A}" type="pres">
      <dgm:prSet presAssocID="{15FB2116-1475-4F60-89F1-DCA22E1A6842}" presName="hierRoot2" presStyleCnt="0"/>
      <dgm:spPr/>
    </dgm:pt>
    <dgm:pt modelId="{542D2B58-3161-43D6-B332-2B20C98E6779}" type="pres">
      <dgm:prSet presAssocID="{15FB2116-1475-4F60-89F1-DCA22E1A6842}" presName="composite2" presStyleCnt="0"/>
      <dgm:spPr/>
    </dgm:pt>
    <dgm:pt modelId="{294BFBE3-D338-4C14-9A54-F9D4963AE9E8}" type="pres">
      <dgm:prSet presAssocID="{15FB2116-1475-4F60-89F1-DCA22E1A6842}" presName="background2" presStyleLbl="node2" presStyleIdx="2" presStyleCnt="3"/>
      <dgm:spPr/>
    </dgm:pt>
    <dgm:pt modelId="{5F1E9151-696A-4237-9216-28F9D730808A}" type="pres">
      <dgm:prSet presAssocID="{15FB2116-1475-4F60-89F1-DCA22E1A6842}" presName="text2" presStyleLbl="fgAcc2" presStyleIdx="2" presStyleCnt="3">
        <dgm:presLayoutVars>
          <dgm:chPref val="3"/>
        </dgm:presLayoutVars>
      </dgm:prSet>
      <dgm:spPr/>
    </dgm:pt>
    <dgm:pt modelId="{C9016105-1915-404C-84CB-F69C8E8613EC}" type="pres">
      <dgm:prSet presAssocID="{15FB2116-1475-4F60-89F1-DCA22E1A6842}" presName="hierChild3" presStyleCnt="0"/>
      <dgm:spPr/>
    </dgm:pt>
    <dgm:pt modelId="{008DB9F0-0656-4887-9DC4-A3E400895F1F}" type="pres">
      <dgm:prSet presAssocID="{2B65D65F-DE98-4B53-8701-E8BF2BB2CEA6}" presName="Name17" presStyleLbl="parChTrans1D3" presStyleIdx="2" presStyleCnt="3"/>
      <dgm:spPr/>
    </dgm:pt>
    <dgm:pt modelId="{9600ACE4-BB93-481C-B43B-A7DCB20B17C7}" type="pres">
      <dgm:prSet presAssocID="{F7EB510A-6062-41A5-A7D8-47F190BFF997}" presName="hierRoot3" presStyleCnt="0"/>
      <dgm:spPr/>
    </dgm:pt>
    <dgm:pt modelId="{A27B3EC8-CDBA-4920-96CC-E6E6C9FA2870}" type="pres">
      <dgm:prSet presAssocID="{F7EB510A-6062-41A5-A7D8-47F190BFF997}" presName="composite3" presStyleCnt="0"/>
      <dgm:spPr/>
    </dgm:pt>
    <dgm:pt modelId="{C0062C63-6885-41B4-B7E6-5F55D8866EFD}" type="pres">
      <dgm:prSet presAssocID="{F7EB510A-6062-41A5-A7D8-47F190BFF997}" presName="background3" presStyleLbl="node3" presStyleIdx="2" presStyleCnt="3"/>
      <dgm:spPr/>
    </dgm:pt>
    <dgm:pt modelId="{FA704E64-C52D-4E73-9D05-5EADE068EE40}" type="pres">
      <dgm:prSet presAssocID="{F7EB510A-6062-41A5-A7D8-47F190BFF997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50C8DFB2-B3F5-4381-A499-257B200F6479}" type="pres">
      <dgm:prSet presAssocID="{F7EB510A-6062-41A5-A7D8-47F190BFF997}" presName="hierChild4" presStyleCnt="0"/>
      <dgm:spPr/>
    </dgm:pt>
  </dgm:ptLst>
  <dgm:cxnLst>
    <dgm:cxn modelId="{654315DB-3C7D-4BE0-A996-D7C722140DAF}" type="presOf" srcId="{9AADCA14-F473-4D3A-A78B-B1BFBF7554E0}" destId="{089A8471-C3FA-4573-B3E3-15B16323A960}" srcOrd="0" destOrd="0" presId="urn:microsoft.com/office/officeart/2005/8/layout/hierarchy1"/>
    <dgm:cxn modelId="{B7ECD223-C5E4-45BF-B111-6EAB55FECF5C}" type="presOf" srcId="{4714D3B1-FC79-40D3-A2DD-A0A93E35DD7A}" destId="{621CA0B3-FA5B-4507-B2D9-6C1DE42C120A}" srcOrd="0" destOrd="0" presId="urn:microsoft.com/office/officeart/2005/8/layout/hierarchy1"/>
    <dgm:cxn modelId="{11487207-FDA8-44D4-ADA6-F18937B7E244}" srcId="{A0DB61B9-B0E7-4BA7-A616-8131B0521D88}" destId="{CE3590F5-2C5A-43B8-A8DE-E7015E42FA1A}" srcOrd="0" destOrd="0" parTransId="{DE1E7278-CB72-40E1-AA92-A893BBED8EE8}" sibTransId="{D2B68C2C-DAA7-42A0-AC59-80AAE4293941}"/>
    <dgm:cxn modelId="{3519BF47-2946-4974-8ECC-3AF9FBEFC06C}" type="presOf" srcId="{72DB4E60-40E7-4EBF-8318-DAC72F4B1D26}" destId="{55471ACF-DD0D-47A6-9D2E-040ACE1C7BD1}" srcOrd="0" destOrd="0" presId="urn:microsoft.com/office/officeart/2005/8/layout/hierarchy1"/>
    <dgm:cxn modelId="{6A726A5A-B9EF-4458-B69E-5CC044FDFC18}" type="presOf" srcId="{3493BF4A-D647-45DF-B1B2-D3F52BE2E621}" destId="{97751C80-ADFA-4490-8AE1-5C44D3DB62C4}" srcOrd="0" destOrd="0" presId="urn:microsoft.com/office/officeart/2005/8/layout/hierarchy1"/>
    <dgm:cxn modelId="{BF2B098C-04AF-4AA7-8C27-B1F9FC843FBE}" type="presOf" srcId="{C8093A77-B4C9-4C91-A4E5-91B95C929B46}" destId="{9585537C-A5A1-466A-A03D-1F22F26D86D0}" srcOrd="0" destOrd="0" presId="urn:microsoft.com/office/officeart/2005/8/layout/hierarchy1"/>
    <dgm:cxn modelId="{61AB702E-8A78-4C30-8A7E-714EB2EFAF7E}" srcId="{4714D3B1-FC79-40D3-A2DD-A0A93E35DD7A}" destId="{15FB2116-1475-4F60-89F1-DCA22E1A6842}" srcOrd="2" destOrd="0" parTransId="{9AADCA14-F473-4D3A-A78B-B1BFBF7554E0}" sibTransId="{52509832-4F0C-4738-80BC-2CFD4AFB4570}"/>
    <dgm:cxn modelId="{9F46A838-B806-4A76-A9C4-55436C1CD76A}" type="presOf" srcId="{F7EB510A-6062-41A5-A7D8-47F190BFF997}" destId="{FA704E64-C52D-4E73-9D05-5EADE068EE40}" srcOrd="0" destOrd="0" presId="urn:microsoft.com/office/officeart/2005/8/layout/hierarchy1"/>
    <dgm:cxn modelId="{7C76F391-AAB0-46EF-9D15-AFE097670BF6}" type="presOf" srcId="{63FDDB05-BA0E-4D85-BBB8-BE036DCDDB6E}" destId="{6FEC5973-35F2-48FE-A768-2F0A391E4B04}" srcOrd="0" destOrd="0" presId="urn:microsoft.com/office/officeart/2005/8/layout/hierarchy1"/>
    <dgm:cxn modelId="{70718AE7-DC13-455A-81F6-8655847E9B9A}" srcId="{3493BF4A-D647-45DF-B1B2-D3F52BE2E621}" destId="{4714D3B1-FC79-40D3-A2DD-A0A93E35DD7A}" srcOrd="0" destOrd="0" parTransId="{AE5C67BD-78B2-43C9-925A-E8DD3D6FC56E}" sibTransId="{5124AB6A-67D6-41E0-A5B0-0587156E9D07}"/>
    <dgm:cxn modelId="{1074A073-C41A-453E-8668-4DFC3F422661}" srcId="{C8093A77-B4C9-4C91-A4E5-91B95C929B46}" destId="{72DB4E60-40E7-4EBF-8318-DAC72F4B1D26}" srcOrd="0" destOrd="0" parTransId="{53886213-A71C-4B2C-8206-5961BBA42C37}" sibTransId="{E117E480-6C89-49A2-BC21-E4B1A4D551C1}"/>
    <dgm:cxn modelId="{764A8982-1D95-474D-BD27-E81AB1738263}" srcId="{4714D3B1-FC79-40D3-A2DD-A0A93E35DD7A}" destId="{A0DB61B9-B0E7-4BA7-A616-8131B0521D88}" srcOrd="0" destOrd="0" parTransId="{FFBA7DF4-9010-4972-B65C-C07A36A5B808}" sibTransId="{60678341-918A-43C7-B4DC-D6457480E63B}"/>
    <dgm:cxn modelId="{5D5E3068-FAF4-4CBB-A3F2-C1CFF90EC491}" type="presOf" srcId="{A0DB61B9-B0E7-4BA7-A616-8131B0521D88}" destId="{AA8FF911-54DC-4570-B81A-BE810A057F55}" srcOrd="0" destOrd="0" presId="urn:microsoft.com/office/officeart/2005/8/layout/hierarchy1"/>
    <dgm:cxn modelId="{2D1DBB21-AE93-4E2E-8A50-BEFE7AFC958D}" type="presOf" srcId="{15FB2116-1475-4F60-89F1-DCA22E1A6842}" destId="{5F1E9151-696A-4237-9216-28F9D730808A}" srcOrd="0" destOrd="0" presId="urn:microsoft.com/office/officeart/2005/8/layout/hierarchy1"/>
    <dgm:cxn modelId="{DAA30C75-7C99-420B-973D-084E82FEF381}" type="presOf" srcId="{53886213-A71C-4B2C-8206-5961BBA42C37}" destId="{2FC61189-4D64-4E15-BC0A-57C1F5E332FC}" srcOrd="0" destOrd="0" presId="urn:microsoft.com/office/officeart/2005/8/layout/hierarchy1"/>
    <dgm:cxn modelId="{14BD5AFD-E99A-41FF-8DED-A4058304662A}" srcId="{15FB2116-1475-4F60-89F1-DCA22E1A6842}" destId="{F7EB510A-6062-41A5-A7D8-47F190BFF997}" srcOrd="0" destOrd="0" parTransId="{2B65D65F-DE98-4B53-8701-E8BF2BB2CEA6}" sibTransId="{DA3ACDAD-A638-4CAF-A8CA-DB3A13C3AEDB}"/>
    <dgm:cxn modelId="{07EF6682-9DC3-44DA-948F-737C6C3D2D8B}" type="presOf" srcId="{CE3590F5-2C5A-43B8-A8DE-E7015E42FA1A}" destId="{8638F682-42C1-46DB-AEFB-3C80C2DE7972}" srcOrd="0" destOrd="0" presId="urn:microsoft.com/office/officeart/2005/8/layout/hierarchy1"/>
    <dgm:cxn modelId="{BA43E939-5AE8-40D7-BF7C-A8EC19C88FBC}" type="presOf" srcId="{FFBA7DF4-9010-4972-B65C-C07A36A5B808}" destId="{7E6E7A05-B6D5-4156-BB86-DFC384E89244}" srcOrd="0" destOrd="0" presId="urn:microsoft.com/office/officeart/2005/8/layout/hierarchy1"/>
    <dgm:cxn modelId="{01058711-7801-402E-B904-D52030591F80}" srcId="{4714D3B1-FC79-40D3-A2DD-A0A93E35DD7A}" destId="{C8093A77-B4C9-4C91-A4E5-91B95C929B46}" srcOrd="1" destOrd="0" parTransId="{63FDDB05-BA0E-4D85-BBB8-BE036DCDDB6E}" sibTransId="{C1637979-F6E6-4E1D-A96F-B8B73D88D3F0}"/>
    <dgm:cxn modelId="{21FC008B-E689-466B-A73D-FF454E018EFA}" type="presOf" srcId="{DE1E7278-CB72-40E1-AA92-A893BBED8EE8}" destId="{D74337B6-EABF-40BB-9D6B-30ECF141F487}" srcOrd="0" destOrd="0" presId="urn:microsoft.com/office/officeart/2005/8/layout/hierarchy1"/>
    <dgm:cxn modelId="{26C64151-CBB6-4BE6-9ED2-DDEAFBA5979C}" type="presOf" srcId="{2B65D65F-DE98-4B53-8701-E8BF2BB2CEA6}" destId="{008DB9F0-0656-4887-9DC4-A3E400895F1F}" srcOrd="0" destOrd="0" presId="urn:microsoft.com/office/officeart/2005/8/layout/hierarchy1"/>
    <dgm:cxn modelId="{D3721E87-1C1D-43C4-8E42-4C4F40777795}" type="presParOf" srcId="{97751C80-ADFA-4490-8AE1-5C44D3DB62C4}" destId="{F10F1421-AC4F-4B7F-8987-60848082A7CE}" srcOrd="0" destOrd="0" presId="urn:microsoft.com/office/officeart/2005/8/layout/hierarchy1"/>
    <dgm:cxn modelId="{73F1EB9E-8D85-4715-AA3E-C46237F65621}" type="presParOf" srcId="{F10F1421-AC4F-4B7F-8987-60848082A7CE}" destId="{FF8AAAF2-6CAC-47EE-A4A9-8609E0DF424A}" srcOrd="0" destOrd="0" presId="urn:microsoft.com/office/officeart/2005/8/layout/hierarchy1"/>
    <dgm:cxn modelId="{138CB0BD-EA8F-4862-9A28-DE0FA2430202}" type="presParOf" srcId="{FF8AAAF2-6CAC-47EE-A4A9-8609E0DF424A}" destId="{D60E81B9-A101-4592-965E-538F0B591CF6}" srcOrd="0" destOrd="0" presId="urn:microsoft.com/office/officeart/2005/8/layout/hierarchy1"/>
    <dgm:cxn modelId="{20BB7E70-581E-4AE0-84A9-B66B21D7FC64}" type="presParOf" srcId="{FF8AAAF2-6CAC-47EE-A4A9-8609E0DF424A}" destId="{621CA0B3-FA5B-4507-B2D9-6C1DE42C120A}" srcOrd="1" destOrd="0" presId="urn:microsoft.com/office/officeart/2005/8/layout/hierarchy1"/>
    <dgm:cxn modelId="{A4C9CF37-7591-4449-B648-D69F792B0335}" type="presParOf" srcId="{F10F1421-AC4F-4B7F-8987-60848082A7CE}" destId="{019D147D-667A-45D0-A564-E0D795B4E79E}" srcOrd="1" destOrd="0" presId="urn:microsoft.com/office/officeart/2005/8/layout/hierarchy1"/>
    <dgm:cxn modelId="{6E2F5665-920B-4DFE-8B59-74CECF2EE282}" type="presParOf" srcId="{019D147D-667A-45D0-A564-E0D795B4E79E}" destId="{7E6E7A05-B6D5-4156-BB86-DFC384E89244}" srcOrd="0" destOrd="0" presId="urn:microsoft.com/office/officeart/2005/8/layout/hierarchy1"/>
    <dgm:cxn modelId="{10D02143-C196-4178-AEC2-72D9A63DA597}" type="presParOf" srcId="{019D147D-667A-45D0-A564-E0D795B4E79E}" destId="{6521C529-AE07-44A2-981D-71582D0B2B8D}" srcOrd="1" destOrd="0" presId="urn:microsoft.com/office/officeart/2005/8/layout/hierarchy1"/>
    <dgm:cxn modelId="{AF20922D-7A89-4F82-9F7E-DCCF088FA58A}" type="presParOf" srcId="{6521C529-AE07-44A2-981D-71582D0B2B8D}" destId="{51EEF5CA-A990-4640-9D74-96C90041635D}" srcOrd="0" destOrd="0" presId="urn:microsoft.com/office/officeart/2005/8/layout/hierarchy1"/>
    <dgm:cxn modelId="{96793E03-5650-45F4-92F2-7068C05771EC}" type="presParOf" srcId="{51EEF5CA-A990-4640-9D74-96C90041635D}" destId="{20728B23-774D-4E98-8111-AAAE558BCFE2}" srcOrd="0" destOrd="0" presId="urn:microsoft.com/office/officeart/2005/8/layout/hierarchy1"/>
    <dgm:cxn modelId="{D0C8BADE-69A9-4578-88EC-48F48FA56400}" type="presParOf" srcId="{51EEF5CA-A990-4640-9D74-96C90041635D}" destId="{AA8FF911-54DC-4570-B81A-BE810A057F55}" srcOrd="1" destOrd="0" presId="urn:microsoft.com/office/officeart/2005/8/layout/hierarchy1"/>
    <dgm:cxn modelId="{89621D32-B6D1-4A4D-884F-221DBD4B3862}" type="presParOf" srcId="{6521C529-AE07-44A2-981D-71582D0B2B8D}" destId="{BB43E19F-2E8A-47F2-93EC-025EC9DA58B9}" srcOrd="1" destOrd="0" presId="urn:microsoft.com/office/officeart/2005/8/layout/hierarchy1"/>
    <dgm:cxn modelId="{973A7E09-200E-4449-B685-D13CC2F96ED8}" type="presParOf" srcId="{BB43E19F-2E8A-47F2-93EC-025EC9DA58B9}" destId="{D74337B6-EABF-40BB-9D6B-30ECF141F487}" srcOrd="0" destOrd="0" presId="urn:microsoft.com/office/officeart/2005/8/layout/hierarchy1"/>
    <dgm:cxn modelId="{9809149B-E9F4-49DA-B08E-CA2B2EE5CC17}" type="presParOf" srcId="{BB43E19F-2E8A-47F2-93EC-025EC9DA58B9}" destId="{CD14F845-FB60-4E77-B3AD-136F9A9DC34B}" srcOrd="1" destOrd="0" presId="urn:microsoft.com/office/officeart/2005/8/layout/hierarchy1"/>
    <dgm:cxn modelId="{80D53889-916D-4BF6-B18A-F58AA6775567}" type="presParOf" srcId="{CD14F845-FB60-4E77-B3AD-136F9A9DC34B}" destId="{6F5A147D-B8AB-4895-B007-0B21AE383A90}" srcOrd="0" destOrd="0" presId="urn:microsoft.com/office/officeart/2005/8/layout/hierarchy1"/>
    <dgm:cxn modelId="{04CC6084-5052-4794-A26F-361C4E8CF85B}" type="presParOf" srcId="{6F5A147D-B8AB-4895-B007-0B21AE383A90}" destId="{6196AC7B-8B99-4D1A-AF21-E7AA5D8F9F9C}" srcOrd="0" destOrd="0" presId="urn:microsoft.com/office/officeart/2005/8/layout/hierarchy1"/>
    <dgm:cxn modelId="{F53DA1B9-846A-47E6-97A8-E3EFF9EE8172}" type="presParOf" srcId="{6F5A147D-B8AB-4895-B007-0B21AE383A90}" destId="{8638F682-42C1-46DB-AEFB-3C80C2DE7972}" srcOrd="1" destOrd="0" presId="urn:microsoft.com/office/officeart/2005/8/layout/hierarchy1"/>
    <dgm:cxn modelId="{E3BFBD1D-345C-4ED2-879A-7A466838904F}" type="presParOf" srcId="{CD14F845-FB60-4E77-B3AD-136F9A9DC34B}" destId="{5D8B2DD4-76AC-4F68-9BE5-01ED04AE6E0C}" srcOrd="1" destOrd="0" presId="urn:microsoft.com/office/officeart/2005/8/layout/hierarchy1"/>
    <dgm:cxn modelId="{6783BF84-7755-4AEA-BB67-3B6FF6998694}" type="presParOf" srcId="{019D147D-667A-45D0-A564-E0D795B4E79E}" destId="{6FEC5973-35F2-48FE-A768-2F0A391E4B04}" srcOrd="2" destOrd="0" presId="urn:microsoft.com/office/officeart/2005/8/layout/hierarchy1"/>
    <dgm:cxn modelId="{79E7415F-E991-4410-A103-7C61E4134EFC}" type="presParOf" srcId="{019D147D-667A-45D0-A564-E0D795B4E79E}" destId="{2B3DA5EC-AEA1-4EC0-8E91-6BA22F8520D6}" srcOrd="3" destOrd="0" presId="urn:microsoft.com/office/officeart/2005/8/layout/hierarchy1"/>
    <dgm:cxn modelId="{2FD7CA63-CB90-41C7-B15B-E1F30A740141}" type="presParOf" srcId="{2B3DA5EC-AEA1-4EC0-8E91-6BA22F8520D6}" destId="{390AA511-48C5-43A2-9796-3D7353264CCC}" srcOrd="0" destOrd="0" presId="urn:microsoft.com/office/officeart/2005/8/layout/hierarchy1"/>
    <dgm:cxn modelId="{C32B05E4-BC4B-48E8-A494-FD03BAEB104A}" type="presParOf" srcId="{390AA511-48C5-43A2-9796-3D7353264CCC}" destId="{3326B6B4-E55B-481F-8E14-787580F7BE89}" srcOrd="0" destOrd="0" presId="urn:microsoft.com/office/officeart/2005/8/layout/hierarchy1"/>
    <dgm:cxn modelId="{2474D4C8-B244-496D-AE9C-2BBBE2F7F788}" type="presParOf" srcId="{390AA511-48C5-43A2-9796-3D7353264CCC}" destId="{9585537C-A5A1-466A-A03D-1F22F26D86D0}" srcOrd="1" destOrd="0" presId="urn:microsoft.com/office/officeart/2005/8/layout/hierarchy1"/>
    <dgm:cxn modelId="{5973B7DC-05C2-44E4-B116-D808A496C789}" type="presParOf" srcId="{2B3DA5EC-AEA1-4EC0-8E91-6BA22F8520D6}" destId="{965AA9D2-EE9A-4C61-9B9D-B8CCFEAB6BE3}" srcOrd="1" destOrd="0" presId="urn:microsoft.com/office/officeart/2005/8/layout/hierarchy1"/>
    <dgm:cxn modelId="{C5E65D13-E3F4-4D65-BF7E-C61A0FAC6316}" type="presParOf" srcId="{965AA9D2-EE9A-4C61-9B9D-B8CCFEAB6BE3}" destId="{2FC61189-4D64-4E15-BC0A-57C1F5E332FC}" srcOrd="0" destOrd="0" presId="urn:microsoft.com/office/officeart/2005/8/layout/hierarchy1"/>
    <dgm:cxn modelId="{6A6BC01A-F539-409E-93DD-147CC35E6830}" type="presParOf" srcId="{965AA9D2-EE9A-4C61-9B9D-B8CCFEAB6BE3}" destId="{A52031C5-C675-433D-A4C5-36F58C3CBE4C}" srcOrd="1" destOrd="0" presId="urn:microsoft.com/office/officeart/2005/8/layout/hierarchy1"/>
    <dgm:cxn modelId="{FC5E5606-21AA-42D9-9679-C1D8F1890EA5}" type="presParOf" srcId="{A52031C5-C675-433D-A4C5-36F58C3CBE4C}" destId="{233D4092-8E52-4049-99D0-F2978130DFD9}" srcOrd="0" destOrd="0" presId="urn:microsoft.com/office/officeart/2005/8/layout/hierarchy1"/>
    <dgm:cxn modelId="{24672634-5AFF-410B-BD0C-3DE585C88A9F}" type="presParOf" srcId="{233D4092-8E52-4049-99D0-F2978130DFD9}" destId="{4500BA66-B15F-44D0-A115-2288E7D9FF7E}" srcOrd="0" destOrd="0" presId="urn:microsoft.com/office/officeart/2005/8/layout/hierarchy1"/>
    <dgm:cxn modelId="{BC3D12A2-16E9-4E8D-AB78-828446826756}" type="presParOf" srcId="{233D4092-8E52-4049-99D0-F2978130DFD9}" destId="{55471ACF-DD0D-47A6-9D2E-040ACE1C7BD1}" srcOrd="1" destOrd="0" presId="urn:microsoft.com/office/officeart/2005/8/layout/hierarchy1"/>
    <dgm:cxn modelId="{95EB7F0C-3758-44ED-8A82-C9767268283B}" type="presParOf" srcId="{A52031C5-C675-433D-A4C5-36F58C3CBE4C}" destId="{F08BC45C-095D-41E1-900A-BC604D54060C}" srcOrd="1" destOrd="0" presId="urn:microsoft.com/office/officeart/2005/8/layout/hierarchy1"/>
    <dgm:cxn modelId="{35FAB955-5553-4AFF-AB4A-C5F3DD9D76E4}" type="presParOf" srcId="{019D147D-667A-45D0-A564-E0D795B4E79E}" destId="{089A8471-C3FA-4573-B3E3-15B16323A960}" srcOrd="4" destOrd="0" presId="urn:microsoft.com/office/officeart/2005/8/layout/hierarchy1"/>
    <dgm:cxn modelId="{FFF1F0A4-8AF8-45D6-B52B-B1FB33A47940}" type="presParOf" srcId="{019D147D-667A-45D0-A564-E0D795B4E79E}" destId="{32152AB9-C691-4190-B012-14B67669FD1A}" srcOrd="5" destOrd="0" presId="urn:microsoft.com/office/officeart/2005/8/layout/hierarchy1"/>
    <dgm:cxn modelId="{416464C7-5883-4FD0-BD43-A81C8AF9021B}" type="presParOf" srcId="{32152AB9-C691-4190-B012-14B67669FD1A}" destId="{542D2B58-3161-43D6-B332-2B20C98E6779}" srcOrd="0" destOrd="0" presId="urn:microsoft.com/office/officeart/2005/8/layout/hierarchy1"/>
    <dgm:cxn modelId="{4D842DBB-7DB2-430F-B472-6684A3960F1B}" type="presParOf" srcId="{542D2B58-3161-43D6-B332-2B20C98E6779}" destId="{294BFBE3-D338-4C14-9A54-F9D4963AE9E8}" srcOrd="0" destOrd="0" presId="urn:microsoft.com/office/officeart/2005/8/layout/hierarchy1"/>
    <dgm:cxn modelId="{2EE9CFF2-E529-4E37-B93C-07686F3A8C9C}" type="presParOf" srcId="{542D2B58-3161-43D6-B332-2B20C98E6779}" destId="{5F1E9151-696A-4237-9216-28F9D730808A}" srcOrd="1" destOrd="0" presId="urn:microsoft.com/office/officeart/2005/8/layout/hierarchy1"/>
    <dgm:cxn modelId="{5AFAE5CC-2E17-4E1F-8EBE-51FFAD612B4E}" type="presParOf" srcId="{32152AB9-C691-4190-B012-14B67669FD1A}" destId="{C9016105-1915-404C-84CB-F69C8E8613EC}" srcOrd="1" destOrd="0" presId="urn:microsoft.com/office/officeart/2005/8/layout/hierarchy1"/>
    <dgm:cxn modelId="{80019631-1D20-4C26-9F5D-EE388168521C}" type="presParOf" srcId="{C9016105-1915-404C-84CB-F69C8E8613EC}" destId="{008DB9F0-0656-4887-9DC4-A3E400895F1F}" srcOrd="0" destOrd="0" presId="urn:microsoft.com/office/officeart/2005/8/layout/hierarchy1"/>
    <dgm:cxn modelId="{EB048EE0-9CA4-435C-8A12-BA8025FE95A2}" type="presParOf" srcId="{C9016105-1915-404C-84CB-F69C8E8613EC}" destId="{9600ACE4-BB93-481C-B43B-A7DCB20B17C7}" srcOrd="1" destOrd="0" presId="urn:microsoft.com/office/officeart/2005/8/layout/hierarchy1"/>
    <dgm:cxn modelId="{63F01234-9896-4BD7-8C51-798FA2D7B7F0}" type="presParOf" srcId="{9600ACE4-BB93-481C-B43B-A7DCB20B17C7}" destId="{A27B3EC8-CDBA-4920-96CC-E6E6C9FA2870}" srcOrd="0" destOrd="0" presId="urn:microsoft.com/office/officeart/2005/8/layout/hierarchy1"/>
    <dgm:cxn modelId="{5C31BE15-F4BF-4941-854E-6DDEA0572EB9}" type="presParOf" srcId="{A27B3EC8-CDBA-4920-96CC-E6E6C9FA2870}" destId="{C0062C63-6885-41B4-B7E6-5F55D8866EFD}" srcOrd="0" destOrd="0" presId="urn:microsoft.com/office/officeart/2005/8/layout/hierarchy1"/>
    <dgm:cxn modelId="{A683BA07-1B2B-4E87-9258-7871FDBF41D7}" type="presParOf" srcId="{A27B3EC8-CDBA-4920-96CC-E6E6C9FA2870}" destId="{FA704E64-C52D-4E73-9D05-5EADE068EE40}" srcOrd="1" destOrd="0" presId="urn:microsoft.com/office/officeart/2005/8/layout/hierarchy1"/>
    <dgm:cxn modelId="{2F70BE0A-7A0C-4981-9CD7-75F919BE5C75}" type="presParOf" srcId="{9600ACE4-BB93-481C-B43B-A7DCB20B17C7}" destId="{50C8DFB2-B3F5-4381-A499-257B200F6479}" srcOrd="1" destOrd="0" presId="urn:microsoft.com/office/officeart/2005/8/layout/hierarchy1"/>
  </dgm:cxnLst>
  <dgm:bg/>
  <dgm:whole/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D306DE36-5330-4F4E-8E79-BA82C00C4D6A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630809A-2360-4DFE-A62B-7AA60077E8AF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6056F05C-0427-462A-AB6D-2294BDB5C7E5}" type="presOf" srcId="{8505FBA3-1057-43D3-903B-0FDCD1DE8961}" destId="{0DDC1740-7DB0-4C8B-AA91-DC94BD8206EA}" srcOrd="0" destOrd="0" presId="urn:microsoft.com/office/officeart/2008/layout/LinedList"/>
    <dgm:cxn modelId="{6071832B-F497-4E5D-98CF-FF5269388FF8}" type="presParOf" srcId="{0DDC1740-7DB0-4C8B-AA91-DC94BD8206EA}" destId="{0B7C09AE-274D-47F8-886A-DE7A1032E45F}" srcOrd="0" destOrd="0" presId="urn:microsoft.com/office/officeart/2008/layout/LinedList"/>
    <dgm:cxn modelId="{8A13F078-3C4D-4413-AD83-6EE9628BC2B1}" type="presParOf" srcId="{0DDC1740-7DB0-4C8B-AA91-DC94BD8206EA}" destId="{FE867EA2-DF52-4494-A958-8036F5B6EC72}" srcOrd="1" destOrd="0" presId="urn:microsoft.com/office/officeart/2008/layout/LinedList"/>
    <dgm:cxn modelId="{C10C854E-DB4A-49BC-8200-631806B29B7F}" type="presParOf" srcId="{FE867EA2-DF52-4494-A958-8036F5B6EC72}" destId="{09F98427-636B-4895-9808-D6DD1975D6E0}" srcOrd="0" destOrd="0" presId="urn:microsoft.com/office/officeart/2008/layout/LinedList"/>
    <dgm:cxn modelId="{E8E5D06F-76F6-4718-973F-E0E852FC8E9D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3493BF4A-D647-45DF-B1B2-D3F52BE2E621}" type="doc">
      <dgm:prSet loTypeId="urn:microsoft.com/office/officeart/2005/8/layout/hierarchy1" loCatId="hierarchy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es-CL"/>
        </a:p>
      </dgm:t>
    </dgm:pt>
    <dgm:pt modelId="{4714D3B1-FC79-40D3-A2DD-A0A93E35DD7A}">
      <dgm:prSet phldrT="[Texto]"/>
      <dgm:spPr/>
      <dgm:t>
        <a:bodyPr/>
        <a:lstStyle/>
        <a:p>
          <a:r>
            <a:rPr lang="es-CL" dirty="0" smtClean="0"/>
            <a:t>HORARIOS</a:t>
          </a:r>
          <a:endParaRPr lang="es-CL" dirty="0"/>
        </a:p>
      </dgm:t>
    </dgm:pt>
    <dgm:pt modelId="{AE5C67BD-78B2-43C9-925A-E8DD3D6FC56E}" type="parTrans" cxnId="{70718AE7-DC13-455A-81F6-8655847E9B9A}">
      <dgm:prSet/>
      <dgm:spPr/>
      <dgm:t>
        <a:bodyPr/>
        <a:lstStyle/>
        <a:p>
          <a:endParaRPr lang="es-CL"/>
        </a:p>
      </dgm:t>
    </dgm:pt>
    <dgm:pt modelId="{5124AB6A-67D6-41E0-A5B0-0587156E9D07}" type="sibTrans" cxnId="{70718AE7-DC13-455A-81F6-8655847E9B9A}">
      <dgm:prSet/>
      <dgm:spPr/>
      <dgm:t>
        <a:bodyPr/>
        <a:lstStyle/>
        <a:p>
          <a:endParaRPr lang="es-CL"/>
        </a:p>
      </dgm:t>
    </dgm:pt>
    <dgm:pt modelId="{A0DB61B9-B0E7-4BA7-A616-8131B0521D88}">
      <dgm:prSet phldrT="[Texto]"/>
      <dgm:spPr/>
      <dgm:t>
        <a:bodyPr/>
        <a:lstStyle/>
        <a:p>
          <a:r>
            <a:rPr lang="es-CL" dirty="0" smtClean="0"/>
            <a:t>A BORDO EN PUERTO</a:t>
          </a:r>
          <a:endParaRPr lang="es-CL" dirty="0"/>
        </a:p>
      </dgm:t>
    </dgm:pt>
    <dgm:pt modelId="{FFBA7DF4-9010-4972-B65C-C07A36A5B808}" type="parTrans" cxnId="{764A8982-1D95-474D-BD27-E81AB1738263}">
      <dgm:prSet/>
      <dgm:spPr/>
      <dgm:t>
        <a:bodyPr/>
        <a:lstStyle/>
        <a:p>
          <a:endParaRPr lang="es-CL"/>
        </a:p>
      </dgm:t>
    </dgm:pt>
    <dgm:pt modelId="{60678341-918A-43C7-B4DC-D6457480E63B}" type="sibTrans" cxnId="{764A8982-1D95-474D-BD27-E81AB1738263}">
      <dgm:prSet/>
      <dgm:spPr/>
      <dgm:t>
        <a:bodyPr/>
        <a:lstStyle/>
        <a:p>
          <a:endParaRPr lang="es-CL"/>
        </a:p>
      </dgm:t>
    </dgm:pt>
    <dgm:pt modelId="{C8093A77-B4C9-4C91-A4E5-91B95C929B46}">
      <dgm:prSet phldrT="[Texto]"/>
      <dgm:spPr/>
      <dgm:t>
        <a:bodyPr/>
        <a:lstStyle/>
        <a:p>
          <a:r>
            <a:rPr lang="es-CL" dirty="0" smtClean="0"/>
            <a:t>A BORDO NAVEGANDO</a:t>
          </a:r>
          <a:endParaRPr lang="es-CL" dirty="0"/>
        </a:p>
      </dgm:t>
    </dgm:pt>
    <dgm:pt modelId="{63FDDB05-BA0E-4D85-BBB8-BE036DCDDB6E}" type="parTrans" cxnId="{01058711-7801-402E-B904-D52030591F80}">
      <dgm:prSet/>
      <dgm:spPr/>
      <dgm:t>
        <a:bodyPr/>
        <a:lstStyle/>
        <a:p>
          <a:endParaRPr lang="es-CL"/>
        </a:p>
      </dgm:t>
    </dgm:pt>
    <dgm:pt modelId="{C1637979-F6E6-4E1D-A96F-B8B73D88D3F0}" type="sibTrans" cxnId="{01058711-7801-402E-B904-D52030591F80}">
      <dgm:prSet/>
      <dgm:spPr/>
      <dgm:t>
        <a:bodyPr/>
        <a:lstStyle/>
        <a:p>
          <a:endParaRPr lang="es-CL"/>
        </a:p>
      </dgm:t>
    </dgm:pt>
    <dgm:pt modelId="{72DB4E60-40E7-4EBF-8318-DAC72F4B1D26}">
      <dgm:prSet phldrT="[Texto]"/>
      <dgm:spPr/>
      <dgm:t>
        <a:bodyPr/>
        <a:lstStyle/>
        <a:p>
          <a:r>
            <a:rPr lang="es-CL" dirty="0" smtClean="0"/>
            <a:t>Entre el orto y ocaso del sol.</a:t>
          </a:r>
          <a:endParaRPr lang="es-CL" dirty="0"/>
        </a:p>
      </dgm:t>
    </dgm:pt>
    <dgm:pt modelId="{53886213-A71C-4B2C-8206-5961BBA42C37}" type="parTrans" cxnId="{1074A073-C41A-453E-8668-4DFC3F422661}">
      <dgm:prSet/>
      <dgm:spPr/>
      <dgm:t>
        <a:bodyPr/>
        <a:lstStyle/>
        <a:p>
          <a:endParaRPr lang="es-CL"/>
        </a:p>
      </dgm:t>
    </dgm:pt>
    <dgm:pt modelId="{E117E480-6C89-49A2-BC21-E4B1A4D551C1}" type="sibTrans" cxnId="{1074A073-C41A-453E-8668-4DFC3F422661}">
      <dgm:prSet/>
      <dgm:spPr/>
      <dgm:t>
        <a:bodyPr/>
        <a:lstStyle/>
        <a:p>
          <a:endParaRPr lang="es-CL"/>
        </a:p>
      </dgm:t>
    </dgm:pt>
    <dgm:pt modelId="{15FB2116-1475-4F60-89F1-DCA22E1A6842}">
      <dgm:prSet phldrT="[Texto]"/>
      <dgm:spPr/>
      <dgm:t>
        <a:bodyPr/>
        <a:lstStyle/>
        <a:p>
          <a:r>
            <a:rPr lang="es-CL" dirty="0" smtClean="0"/>
            <a:t>EN TIERRA</a:t>
          </a:r>
          <a:endParaRPr lang="es-CL" dirty="0"/>
        </a:p>
      </dgm:t>
    </dgm:pt>
    <dgm:pt modelId="{9AADCA14-F473-4D3A-A78B-B1BFBF7554E0}" type="parTrans" cxnId="{61AB702E-8A78-4C30-8A7E-714EB2EFAF7E}">
      <dgm:prSet/>
      <dgm:spPr/>
      <dgm:t>
        <a:bodyPr/>
        <a:lstStyle/>
        <a:p>
          <a:endParaRPr lang="es-CL"/>
        </a:p>
      </dgm:t>
    </dgm:pt>
    <dgm:pt modelId="{52509832-4F0C-4738-80BC-2CFD4AFB4570}" type="sibTrans" cxnId="{61AB702E-8A78-4C30-8A7E-714EB2EFAF7E}">
      <dgm:prSet/>
      <dgm:spPr/>
      <dgm:t>
        <a:bodyPr/>
        <a:lstStyle/>
        <a:p>
          <a:endParaRPr lang="es-CL"/>
        </a:p>
      </dgm:t>
    </dgm:pt>
    <dgm:pt modelId="{F7EB510A-6062-41A5-A7D8-47F190BFF997}">
      <dgm:prSet phldrT="[Texto]"/>
      <dgm:spPr/>
      <dgm:t>
        <a:bodyPr/>
        <a:lstStyle/>
        <a:p>
          <a:r>
            <a:rPr lang="es-CL" dirty="0" smtClean="0"/>
            <a:t>Entre las 08:00 y 18:00 hrs.</a:t>
          </a:r>
          <a:endParaRPr lang="es-CL" dirty="0"/>
        </a:p>
      </dgm:t>
    </dgm:pt>
    <dgm:pt modelId="{2B65D65F-DE98-4B53-8701-E8BF2BB2CEA6}" type="parTrans" cxnId="{14BD5AFD-E99A-41FF-8DED-A4058304662A}">
      <dgm:prSet/>
      <dgm:spPr/>
      <dgm:t>
        <a:bodyPr/>
        <a:lstStyle/>
        <a:p>
          <a:endParaRPr lang="es-CL"/>
        </a:p>
      </dgm:t>
    </dgm:pt>
    <dgm:pt modelId="{DA3ACDAD-A638-4CAF-A8CA-DB3A13C3AEDB}" type="sibTrans" cxnId="{14BD5AFD-E99A-41FF-8DED-A4058304662A}">
      <dgm:prSet/>
      <dgm:spPr/>
      <dgm:t>
        <a:bodyPr/>
        <a:lstStyle/>
        <a:p>
          <a:endParaRPr lang="es-CL"/>
        </a:p>
      </dgm:t>
    </dgm:pt>
    <dgm:pt modelId="{CE3590F5-2C5A-43B8-A8DE-E7015E42FA1A}">
      <dgm:prSet phldrT="[Texto]"/>
      <dgm:spPr/>
      <dgm:t>
        <a:bodyPr/>
        <a:lstStyle/>
        <a:p>
          <a:r>
            <a:rPr lang="es-CL" dirty="0" smtClean="0"/>
            <a:t>08:00 – Ocaso</a:t>
          </a:r>
        </a:p>
        <a:p>
          <a:r>
            <a:rPr lang="es-CL" dirty="0" smtClean="0"/>
            <a:t>(Sin superar 20:00 hrs)</a:t>
          </a:r>
        </a:p>
      </dgm:t>
    </dgm:pt>
    <dgm:pt modelId="{DE1E7278-CB72-40E1-AA92-A893BBED8EE8}" type="parTrans" cxnId="{11487207-FDA8-44D4-ADA6-F18937B7E244}">
      <dgm:prSet/>
      <dgm:spPr/>
      <dgm:t>
        <a:bodyPr/>
        <a:lstStyle/>
        <a:p>
          <a:endParaRPr lang="es-CL"/>
        </a:p>
      </dgm:t>
    </dgm:pt>
    <dgm:pt modelId="{D2B68C2C-DAA7-42A0-AC59-80AAE4293941}" type="sibTrans" cxnId="{11487207-FDA8-44D4-ADA6-F18937B7E244}">
      <dgm:prSet/>
      <dgm:spPr/>
      <dgm:t>
        <a:bodyPr/>
        <a:lstStyle/>
        <a:p>
          <a:endParaRPr lang="es-CL"/>
        </a:p>
      </dgm:t>
    </dgm:pt>
    <dgm:pt modelId="{97751C80-ADFA-4490-8AE1-5C44D3DB62C4}" type="pres">
      <dgm:prSet presAssocID="{3493BF4A-D647-45DF-B1B2-D3F52BE2E62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10F1421-AC4F-4B7F-8987-60848082A7CE}" type="pres">
      <dgm:prSet presAssocID="{4714D3B1-FC79-40D3-A2DD-A0A93E35DD7A}" presName="hierRoot1" presStyleCnt="0"/>
      <dgm:spPr/>
    </dgm:pt>
    <dgm:pt modelId="{FF8AAAF2-6CAC-47EE-A4A9-8609E0DF424A}" type="pres">
      <dgm:prSet presAssocID="{4714D3B1-FC79-40D3-A2DD-A0A93E35DD7A}" presName="composite" presStyleCnt="0"/>
      <dgm:spPr/>
    </dgm:pt>
    <dgm:pt modelId="{D60E81B9-A101-4592-965E-538F0B591CF6}" type="pres">
      <dgm:prSet presAssocID="{4714D3B1-FC79-40D3-A2DD-A0A93E35DD7A}" presName="background" presStyleLbl="node0" presStyleIdx="0" presStyleCnt="1"/>
      <dgm:spPr/>
    </dgm:pt>
    <dgm:pt modelId="{621CA0B3-FA5B-4507-B2D9-6C1DE42C120A}" type="pres">
      <dgm:prSet presAssocID="{4714D3B1-FC79-40D3-A2DD-A0A93E35DD7A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019D147D-667A-45D0-A564-E0D795B4E79E}" type="pres">
      <dgm:prSet presAssocID="{4714D3B1-FC79-40D3-A2DD-A0A93E35DD7A}" presName="hierChild2" presStyleCnt="0"/>
      <dgm:spPr/>
    </dgm:pt>
    <dgm:pt modelId="{7E6E7A05-B6D5-4156-BB86-DFC384E89244}" type="pres">
      <dgm:prSet presAssocID="{FFBA7DF4-9010-4972-B65C-C07A36A5B808}" presName="Name10" presStyleLbl="parChTrans1D2" presStyleIdx="0" presStyleCnt="3"/>
      <dgm:spPr/>
    </dgm:pt>
    <dgm:pt modelId="{6521C529-AE07-44A2-981D-71582D0B2B8D}" type="pres">
      <dgm:prSet presAssocID="{A0DB61B9-B0E7-4BA7-A616-8131B0521D88}" presName="hierRoot2" presStyleCnt="0"/>
      <dgm:spPr/>
    </dgm:pt>
    <dgm:pt modelId="{51EEF5CA-A990-4640-9D74-96C90041635D}" type="pres">
      <dgm:prSet presAssocID="{A0DB61B9-B0E7-4BA7-A616-8131B0521D88}" presName="composite2" presStyleCnt="0"/>
      <dgm:spPr/>
    </dgm:pt>
    <dgm:pt modelId="{20728B23-774D-4E98-8111-AAAE558BCFE2}" type="pres">
      <dgm:prSet presAssocID="{A0DB61B9-B0E7-4BA7-A616-8131B0521D88}" presName="background2" presStyleLbl="node2" presStyleIdx="0" presStyleCnt="3"/>
      <dgm:spPr/>
    </dgm:pt>
    <dgm:pt modelId="{AA8FF911-54DC-4570-B81A-BE810A057F55}" type="pres">
      <dgm:prSet presAssocID="{A0DB61B9-B0E7-4BA7-A616-8131B0521D88}" presName="text2" presStyleLbl="fgAcc2" presStyleIdx="0" presStyleCnt="3">
        <dgm:presLayoutVars>
          <dgm:chPref val="3"/>
        </dgm:presLayoutVars>
      </dgm:prSet>
      <dgm:spPr/>
    </dgm:pt>
    <dgm:pt modelId="{BB43E19F-2E8A-47F2-93EC-025EC9DA58B9}" type="pres">
      <dgm:prSet presAssocID="{A0DB61B9-B0E7-4BA7-A616-8131B0521D88}" presName="hierChild3" presStyleCnt="0"/>
      <dgm:spPr/>
    </dgm:pt>
    <dgm:pt modelId="{D74337B6-EABF-40BB-9D6B-30ECF141F487}" type="pres">
      <dgm:prSet presAssocID="{DE1E7278-CB72-40E1-AA92-A893BBED8EE8}" presName="Name17" presStyleLbl="parChTrans1D3" presStyleIdx="0" presStyleCnt="3"/>
      <dgm:spPr/>
    </dgm:pt>
    <dgm:pt modelId="{CD14F845-FB60-4E77-B3AD-136F9A9DC34B}" type="pres">
      <dgm:prSet presAssocID="{CE3590F5-2C5A-43B8-A8DE-E7015E42FA1A}" presName="hierRoot3" presStyleCnt="0"/>
      <dgm:spPr/>
    </dgm:pt>
    <dgm:pt modelId="{6F5A147D-B8AB-4895-B007-0B21AE383A90}" type="pres">
      <dgm:prSet presAssocID="{CE3590F5-2C5A-43B8-A8DE-E7015E42FA1A}" presName="composite3" presStyleCnt="0"/>
      <dgm:spPr/>
    </dgm:pt>
    <dgm:pt modelId="{6196AC7B-8B99-4D1A-AF21-E7AA5D8F9F9C}" type="pres">
      <dgm:prSet presAssocID="{CE3590F5-2C5A-43B8-A8DE-E7015E42FA1A}" presName="background3" presStyleLbl="node3" presStyleIdx="0" presStyleCnt="3"/>
      <dgm:spPr/>
    </dgm:pt>
    <dgm:pt modelId="{8638F682-42C1-46DB-AEFB-3C80C2DE7972}" type="pres">
      <dgm:prSet presAssocID="{CE3590F5-2C5A-43B8-A8DE-E7015E42FA1A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5D8B2DD4-76AC-4F68-9BE5-01ED04AE6E0C}" type="pres">
      <dgm:prSet presAssocID="{CE3590F5-2C5A-43B8-A8DE-E7015E42FA1A}" presName="hierChild4" presStyleCnt="0"/>
      <dgm:spPr/>
    </dgm:pt>
    <dgm:pt modelId="{6FEC5973-35F2-48FE-A768-2F0A391E4B04}" type="pres">
      <dgm:prSet presAssocID="{63FDDB05-BA0E-4D85-BBB8-BE036DCDDB6E}" presName="Name10" presStyleLbl="parChTrans1D2" presStyleIdx="1" presStyleCnt="3"/>
      <dgm:spPr/>
    </dgm:pt>
    <dgm:pt modelId="{2B3DA5EC-AEA1-4EC0-8E91-6BA22F8520D6}" type="pres">
      <dgm:prSet presAssocID="{C8093A77-B4C9-4C91-A4E5-91B95C929B46}" presName="hierRoot2" presStyleCnt="0"/>
      <dgm:spPr/>
    </dgm:pt>
    <dgm:pt modelId="{390AA511-48C5-43A2-9796-3D7353264CCC}" type="pres">
      <dgm:prSet presAssocID="{C8093A77-B4C9-4C91-A4E5-91B95C929B46}" presName="composite2" presStyleCnt="0"/>
      <dgm:spPr/>
    </dgm:pt>
    <dgm:pt modelId="{3326B6B4-E55B-481F-8E14-787580F7BE89}" type="pres">
      <dgm:prSet presAssocID="{C8093A77-B4C9-4C91-A4E5-91B95C929B46}" presName="background2" presStyleLbl="node2" presStyleIdx="1" presStyleCnt="3"/>
      <dgm:spPr/>
    </dgm:pt>
    <dgm:pt modelId="{9585537C-A5A1-466A-A03D-1F22F26D86D0}" type="pres">
      <dgm:prSet presAssocID="{C8093A77-B4C9-4C91-A4E5-91B95C929B46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965AA9D2-EE9A-4C61-9B9D-B8CCFEAB6BE3}" type="pres">
      <dgm:prSet presAssocID="{C8093A77-B4C9-4C91-A4E5-91B95C929B46}" presName="hierChild3" presStyleCnt="0"/>
      <dgm:spPr/>
    </dgm:pt>
    <dgm:pt modelId="{2FC61189-4D64-4E15-BC0A-57C1F5E332FC}" type="pres">
      <dgm:prSet presAssocID="{53886213-A71C-4B2C-8206-5961BBA42C37}" presName="Name17" presStyleLbl="parChTrans1D3" presStyleIdx="1" presStyleCnt="3"/>
      <dgm:spPr/>
    </dgm:pt>
    <dgm:pt modelId="{A52031C5-C675-433D-A4C5-36F58C3CBE4C}" type="pres">
      <dgm:prSet presAssocID="{72DB4E60-40E7-4EBF-8318-DAC72F4B1D26}" presName="hierRoot3" presStyleCnt="0"/>
      <dgm:spPr/>
    </dgm:pt>
    <dgm:pt modelId="{233D4092-8E52-4049-99D0-F2978130DFD9}" type="pres">
      <dgm:prSet presAssocID="{72DB4E60-40E7-4EBF-8318-DAC72F4B1D26}" presName="composite3" presStyleCnt="0"/>
      <dgm:spPr/>
    </dgm:pt>
    <dgm:pt modelId="{4500BA66-B15F-44D0-A115-2288E7D9FF7E}" type="pres">
      <dgm:prSet presAssocID="{72DB4E60-40E7-4EBF-8318-DAC72F4B1D26}" presName="background3" presStyleLbl="node3" presStyleIdx="1" presStyleCnt="3"/>
      <dgm:spPr/>
    </dgm:pt>
    <dgm:pt modelId="{55471ACF-DD0D-47A6-9D2E-040ACE1C7BD1}" type="pres">
      <dgm:prSet presAssocID="{72DB4E60-40E7-4EBF-8318-DAC72F4B1D26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F08BC45C-095D-41E1-900A-BC604D54060C}" type="pres">
      <dgm:prSet presAssocID="{72DB4E60-40E7-4EBF-8318-DAC72F4B1D26}" presName="hierChild4" presStyleCnt="0"/>
      <dgm:spPr/>
    </dgm:pt>
    <dgm:pt modelId="{089A8471-C3FA-4573-B3E3-15B16323A960}" type="pres">
      <dgm:prSet presAssocID="{9AADCA14-F473-4D3A-A78B-B1BFBF7554E0}" presName="Name10" presStyleLbl="parChTrans1D2" presStyleIdx="2" presStyleCnt="3"/>
      <dgm:spPr/>
    </dgm:pt>
    <dgm:pt modelId="{32152AB9-C691-4190-B012-14B67669FD1A}" type="pres">
      <dgm:prSet presAssocID="{15FB2116-1475-4F60-89F1-DCA22E1A6842}" presName="hierRoot2" presStyleCnt="0"/>
      <dgm:spPr/>
    </dgm:pt>
    <dgm:pt modelId="{542D2B58-3161-43D6-B332-2B20C98E6779}" type="pres">
      <dgm:prSet presAssocID="{15FB2116-1475-4F60-89F1-DCA22E1A6842}" presName="composite2" presStyleCnt="0"/>
      <dgm:spPr/>
    </dgm:pt>
    <dgm:pt modelId="{294BFBE3-D338-4C14-9A54-F9D4963AE9E8}" type="pres">
      <dgm:prSet presAssocID="{15FB2116-1475-4F60-89F1-DCA22E1A6842}" presName="background2" presStyleLbl="node2" presStyleIdx="2" presStyleCnt="3"/>
      <dgm:spPr/>
    </dgm:pt>
    <dgm:pt modelId="{5F1E9151-696A-4237-9216-28F9D730808A}" type="pres">
      <dgm:prSet presAssocID="{15FB2116-1475-4F60-89F1-DCA22E1A6842}" presName="text2" presStyleLbl="fgAcc2" presStyleIdx="2" presStyleCnt="3">
        <dgm:presLayoutVars>
          <dgm:chPref val="3"/>
        </dgm:presLayoutVars>
      </dgm:prSet>
      <dgm:spPr/>
    </dgm:pt>
    <dgm:pt modelId="{C9016105-1915-404C-84CB-F69C8E8613EC}" type="pres">
      <dgm:prSet presAssocID="{15FB2116-1475-4F60-89F1-DCA22E1A6842}" presName="hierChild3" presStyleCnt="0"/>
      <dgm:spPr/>
    </dgm:pt>
    <dgm:pt modelId="{008DB9F0-0656-4887-9DC4-A3E400895F1F}" type="pres">
      <dgm:prSet presAssocID="{2B65D65F-DE98-4B53-8701-E8BF2BB2CEA6}" presName="Name17" presStyleLbl="parChTrans1D3" presStyleIdx="2" presStyleCnt="3"/>
      <dgm:spPr/>
    </dgm:pt>
    <dgm:pt modelId="{9600ACE4-BB93-481C-B43B-A7DCB20B17C7}" type="pres">
      <dgm:prSet presAssocID="{F7EB510A-6062-41A5-A7D8-47F190BFF997}" presName="hierRoot3" presStyleCnt="0"/>
      <dgm:spPr/>
    </dgm:pt>
    <dgm:pt modelId="{A27B3EC8-CDBA-4920-96CC-E6E6C9FA2870}" type="pres">
      <dgm:prSet presAssocID="{F7EB510A-6062-41A5-A7D8-47F190BFF997}" presName="composite3" presStyleCnt="0"/>
      <dgm:spPr/>
    </dgm:pt>
    <dgm:pt modelId="{C0062C63-6885-41B4-B7E6-5F55D8866EFD}" type="pres">
      <dgm:prSet presAssocID="{F7EB510A-6062-41A5-A7D8-47F190BFF997}" presName="background3" presStyleLbl="node3" presStyleIdx="2" presStyleCnt="3"/>
      <dgm:spPr/>
    </dgm:pt>
    <dgm:pt modelId="{FA704E64-C52D-4E73-9D05-5EADE068EE40}" type="pres">
      <dgm:prSet presAssocID="{F7EB510A-6062-41A5-A7D8-47F190BFF997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50C8DFB2-B3F5-4381-A499-257B200F6479}" type="pres">
      <dgm:prSet presAssocID="{F7EB510A-6062-41A5-A7D8-47F190BFF997}" presName="hierChild4" presStyleCnt="0"/>
      <dgm:spPr/>
    </dgm:pt>
  </dgm:ptLst>
  <dgm:cxnLst>
    <dgm:cxn modelId="{14BD5AFD-E99A-41FF-8DED-A4058304662A}" srcId="{15FB2116-1475-4F60-89F1-DCA22E1A6842}" destId="{F7EB510A-6062-41A5-A7D8-47F190BFF997}" srcOrd="0" destOrd="0" parTransId="{2B65D65F-DE98-4B53-8701-E8BF2BB2CEA6}" sibTransId="{DA3ACDAD-A638-4CAF-A8CA-DB3A13C3AEDB}"/>
    <dgm:cxn modelId="{87F8B9AA-7DD8-4D08-B0B3-9738C0A54E9A}" type="presOf" srcId="{4714D3B1-FC79-40D3-A2DD-A0A93E35DD7A}" destId="{621CA0B3-FA5B-4507-B2D9-6C1DE42C120A}" srcOrd="0" destOrd="0" presId="urn:microsoft.com/office/officeart/2005/8/layout/hierarchy1"/>
    <dgm:cxn modelId="{D414BCB1-6BFC-4570-B7CE-E89D4755D7C6}" type="presOf" srcId="{9AADCA14-F473-4D3A-A78B-B1BFBF7554E0}" destId="{089A8471-C3FA-4573-B3E3-15B16323A960}" srcOrd="0" destOrd="0" presId="urn:microsoft.com/office/officeart/2005/8/layout/hierarchy1"/>
    <dgm:cxn modelId="{1074A073-C41A-453E-8668-4DFC3F422661}" srcId="{C8093A77-B4C9-4C91-A4E5-91B95C929B46}" destId="{72DB4E60-40E7-4EBF-8318-DAC72F4B1D26}" srcOrd="0" destOrd="0" parTransId="{53886213-A71C-4B2C-8206-5961BBA42C37}" sibTransId="{E117E480-6C89-49A2-BC21-E4B1A4D551C1}"/>
    <dgm:cxn modelId="{70718AE7-DC13-455A-81F6-8655847E9B9A}" srcId="{3493BF4A-D647-45DF-B1B2-D3F52BE2E621}" destId="{4714D3B1-FC79-40D3-A2DD-A0A93E35DD7A}" srcOrd="0" destOrd="0" parTransId="{AE5C67BD-78B2-43C9-925A-E8DD3D6FC56E}" sibTransId="{5124AB6A-67D6-41E0-A5B0-0587156E9D07}"/>
    <dgm:cxn modelId="{F57E83FB-B108-4332-92F7-6C5B7751DB27}" type="presOf" srcId="{3493BF4A-D647-45DF-B1B2-D3F52BE2E621}" destId="{97751C80-ADFA-4490-8AE1-5C44D3DB62C4}" srcOrd="0" destOrd="0" presId="urn:microsoft.com/office/officeart/2005/8/layout/hierarchy1"/>
    <dgm:cxn modelId="{147DC8B8-93E6-4321-B16B-0AA6903D4899}" type="presOf" srcId="{F7EB510A-6062-41A5-A7D8-47F190BFF997}" destId="{FA704E64-C52D-4E73-9D05-5EADE068EE40}" srcOrd="0" destOrd="0" presId="urn:microsoft.com/office/officeart/2005/8/layout/hierarchy1"/>
    <dgm:cxn modelId="{552E049C-3BA0-4F19-AE4B-D79FF1493F29}" type="presOf" srcId="{C8093A77-B4C9-4C91-A4E5-91B95C929B46}" destId="{9585537C-A5A1-466A-A03D-1F22F26D86D0}" srcOrd="0" destOrd="0" presId="urn:microsoft.com/office/officeart/2005/8/layout/hierarchy1"/>
    <dgm:cxn modelId="{5ED79468-D526-4417-B66A-C84FEE4F431E}" type="presOf" srcId="{A0DB61B9-B0E7-4BA7-A616-8131B0521D88}" destId="{AA8FF911-54DC-4570-B81A-BE810A057F55}" srcOrd="0" destOrd="0" presId="urn:microsoft.com/office/officeart/2005/8/layout/hierarchy1"/>
    <dgm:cxn modelId="{764A8982-1D95-474D-BD27-E81AB1738263}" srcId="{4714D3B1-FC79-40D3-A2DD-A0A93E35DD7A}" destId="{A0DB61B9-B0E7-4BA7-A616-8131B0521D88}" srcOrd="0" destOrd="0" parTransId="{FFBA7DF4-9010-4972-B65C-C07A36A5B808}" sibTransId="{60678341-918A-43C7-B4DC-D6457480E63B}"/>
    <dgm:cxn modelId="{EA6A2856-FB7B-41B4-B602-DCF833B7232D}" type="presOf" srcId="{CE3590F5-2C5A-43B8-A8DE-E7015E42FA1A}" destId="{8638F682-42C1-46DB-AEFB-3C80C2DE7972}" srcOrd="0" destOrd="0" presId="urn:microsoft.com/office/officeart/2005/8/layout/hierarchy1"/>
    <dgm:cxn modelId="{719AC226-6D40-41C5-A717-A36122DE5ADE}" type="presOf" srcId="{72DB4E60-40E7-4EBF-8318-DAC72F4B1D26}" destId="{55471ACF-DD0D-47A6-9D2E-040ACE1C7BD1}" srcOrd="0" destOrd="0" presId="urn:microsoft.com/office/officeart/2005/8/layout/hierarchy1"/>
    <dgm:cxn modelId="{FCF2BB3A-4518-432A-8D30-24F14A792217}" type="presOf" srcId="{FFBA7DF4-9010-4972-B65C-C07A36A5B808}" destId="{7E6E7A05-B6D5-4156-BB86-DFC384E89244}" srcOrd="0" destOrd="0" presId="urn:microsoft.com/office/officeart/2005/8/layout/hierarchy1"/>
    <dgm:cxn modelId="{01058711-7801-402E-B904-D52030591F80}" srcId="{4714D3B1-FC79-40D3-A2DD-A0A93E35DD7A}" destId="{C8093A77-B4C9-4C91-A4E5-91B95C929B46}" srcOrd="1" destOrd="0" parTransId="{63FDDB05-BA0E-4D85-BBB8-BE036DCDDB6E}" sibTransId="{C1637979-F6E6-4E1D-A96F-B8B73D88D3F0}"/>
    <dgm:cxn modelId="{61AB702E-8A78-4C30-8A7E-714EB2EFAF7E}" srcId="{4714D3B1-FC79-40D3-A2DD-A0A93E35DD7A}" destId="{15FB2116-1475-4F60-89F1-DCA22E1A6842}" srcOrd="2" destOrd="0" parTransId="{9AADCA14-F473-4D3A-A78B-B1BFBF7554E0}" sibTransId="{52509832-4F0C-4738-80BC-2CFD4AFB4570}"/>
    <dgm:cxn modelId="{BCDEAAC9-D800-4BE4-95CF-6D0D3AC3629F}" type="presOf" srcId="{DE1E7278-CB72-40E1-AA92-A893BBED8EE8}" destId="{D74337B6-EABF-40BB-9D6B-30ECF141F487}" srcOrd="0" destOrd="0" presId="urn:microsoft.com/office/officeart/2005/8/layout/hierarchy1"/>
    <dgm:cxn modelId="{66CBBF7D-B772-4E34-8527-21788E3ADD0E}" type="presOf" srcId="{53886213-A71C-4B2C-8206-5961BBA42C37}" destId="{2FC61189-4D64-4E15-BC0A-57C1F5E332FC}" srcOrd="0" destOrd="0" presId="urn:microsoft.com/office/officeart/2005/8/layout/hierarchy1"/>
    <dgm:cxn modelId="{4C87C478-FA66-4A49-9934-45B50D17244B}" type="presOf" srcId="{63FDDB05-BA0E-4D85-BBB8-BE036DCDDB6E}" destId="{6FEC5973-35F2-48FE-A768-2F0A391E4B04}" srcOrd="0" destOrd="0" presId="urn:microsoft.com/office/officeart/2005/8/layout/hierarchy1"/>
    <dgm:cxn modelId="{42F121D3-97B6-44D7-80ED-F5F418CD090F}" type="presOf" srcId="{15FB2116-1475-4F60-89F1-DCA22E1A6842}" destId="{5F1E9151-696A-4237-9216-28F9D730808A}" srcOrd="0" destOrd="0" presId="urn:microsoft.com/office/officeart/2005/8/layout/hierarchy1"/>
    <dgm:cxn modelId="{B9CC24AD-5026-4F27-BA53-97A5A3DD070A}" type="presOf" srcId="{2B65D65F-DE98-4B53-8701-E8BF2BB2CEA6}" destId="{008DB9F0-0656-4887-9DC4-A3E400895F1F}" srcOrd="0" destOrd="0" presId="urn:microsoft.com/office/officeart/2005/8/layout/hierarchy1"/>
    <dgm:cxn modelId="{11487207-FDA8-44D4-ADA6-F18937B7E244}" srcId="{A0DB61B9-B0E7-4BA7-A616-8131B0521D88}" destId="{CE3590F5-2C5A-43B8-A8DE-E7015E42FA1A}" srcOrd="0" destOrd="0" parTransId="{DE1E7278-CB72-40E1-AA92-A893BBED8EE8}" sibTransId="{D2B68C2C-DAA7-42A0-AC59-80AAE4293941}"/>
    <dgm:cxn modelId="{4002243B-459E-4540-A456-99F2552D720D}" type="presParOf" srcId="{97751C80-ADFA-4490-8AE1-5C44D3DB62C4}" destId="{F10F1421-AC4F-4B7F-8987-60848082A7CE}" srcOrd="0" destOrd="0" presId="urn:microsoft.com/office/officeart/2005/8/layout/hierarchy1"/>
    <dgm:cxn modelId="{4F445085-2B47-4149-B2CF-769B349A2636}" type="presParOf" srcId="{F10F1421-AC4F-4B7F-8987-60848082A7CE}" destId="{FF8AAAF2-6CAC-47EE-A4A9-8609E0DF424A}" srcOrd="0" destOrd="0" presId="urn:microsoft.com/office/officeart/2005/8/layout/hierarchy1"/>
    <dgm:cxn modelId="{F0C7BEF2-77C3-44B0-B5E3-3C1047E10022}" type="presParOf" srcId="{FF8AAAF2-6CAC-47EE-A4A9-8609E0DF424A}" destId="{D60E81B9-A101-4592-965E-538F0B591CF6}" srcOrd="0" destOrd="0" presId="urn:microsoft.com/office/officeart/2005/8/layout/hierarchy1"/>
    <dgm:cxn modelId="{ED1753FF-130C-4448-8786-E28748D14963}" type="presParOf" srcId="{FF8AAAF2-6CAC-47EE-A4A9-8609E0DF424A}" destId="{621CA0B3-FA5B-4507-B2D9-6C1DE42C120A}" srcOrd="1" destOrd="0" presId="urn:microsoft.com/office/officeart/2005/8/layout/hierarchy1"/>
    <dgm:cxn modelId="{1E1A70B1-4FC4-494C-A0E9-5A99D75B3941}" type="presParOf" srcId="{F10F1421-AC4F-4B7F-8987-60848082A7CE}" destId="{019D147D-667A-45D0-A564-E0D795B4E79E}" srcOrd="1" destOrd="0" presId="urn:microsoft.com/office/officeart/2005/8/layout/hierarchy1"/>
    <dgm:cxn modelId="{AB6BB64B-8858-48AF-A375-43A22C40A702}" type="presParOf" srcId="{019D147D-667A-45D0-A564-E0D795B4E79E}" destId="{7E6E7A05-B6D5-4156-BB86-DFC384E89244}" srcOrd="0" destOrd="0" presId="urn:microsoft.com/office/officeart/2005/8/layout/hierarchy1"/>
    <dgm:cxn modelId="{6CA6DA37-868D-4519-ACF7-DC77672060EE}" type="presParOf" srcId="{019D147D-667A-45D0-A564-E0D795B4E79E}" destId="{6521C529-AE07-44A2-981D-71582D0B2B8D}" srcOrd="1" destOrd="0" presId="urn:microsoft.com/office/officeart/2005/8/layout/hierarchy1"/>
    <dgm:cxn modelId="{A2B2E891-2688-465B-8DED-052D3DDE7961}" type="presParOf" srcId="{6521C529-AE07-44A2-981D-71582D0B2B8D}" destId="{51EEF5CA-A990-4640-9D74-96C90041635D}" srcOrd="0" destOrd="0" presId="urn:microsoft.com/office/officeart/2005/8/layout/hierarchy1"/>
    <dgm:cxn modelId="{7FE0C4D6-A413-4CF1-8A30-1180D872C215}" type="presParOf" srcId="{51EEF5CA-A990-4640-9D74-96C90041635D}" destId="{20728B23-774D-4E98-8111-AAAE558BCFE2}" srcOrd="0" destOrd="0" presId="urn:microsoft.com/office/officeart/2005/8/layout/hierarchy1"/>
    <dgm:cxn modelId="{BF679717-83A0-4B1F-980E-A16765E05E71}" type="presParOf" srcId="{51EEF5CA-A990-4640-9D74-96C90041635D}" destId="{AA8FF911-54DC-4570-B81A-BE810A057F55}" srcOrd="1" destOrd="0" presId="urn:microsoft.com/office/officeart/2005/8/layout/hierarchy1"/>
    <dgm:cxn modelId="{29415684-5E3C-4AA7-8748-A3EE83A63A2F}" type="presParOf" srcId="{6521C529-AE07-44A2-981D-71582D0B2B8D}" destId="{BB43E19F-2E8A-47F2-93EC-025EC9DA58B9}" srcOrd="1" destOrd="0" presId="urn:microsoft.com/office/officeart/2005/8/layout/hierarchy1"/>
    <dgm:cxn modelId="{6DB50A10-0C52-441C-BFCE-73D0F6BCC365}" type="presParOf" srcId="{BB43E19F-2E8A-47F2-93EC-025EC9DA58B9}" destId="{D74337B6-EABF-40BB-9D6B-30ECF141F487}" srcOrd="0" destOrd="0" presId="urn:microsoft.com/office/officeart/2005/8/layout/hierarchy1"/>
    <dgm:cxn modelId="{B0D08A14-A8E4-4684-9AA4-66067CC5A729}" type="presParOf" srcId="{BB43E19F-2E8A-47F2-93EC-025EC9DA58B9}" destId="{CD14F845-FB60-4E77-B3AD-136F9A9DC34B}" srcOrd="1" destOrd="0" presId="urn:microsoft.com/office/officeart/2005/8/layout/hierarchy1"/>
    <dgm:cxn modelId="{13E7F137-5370-4AFD-BE5E-1EC633E411FA}" type="presParOf" srcId="{CD14F845-FB60-4E77-B3AD-136F9A9DC34B}" destId="{6F5A147D-B8AB-4895-B007-0B21AE383A90}" srcOrd="0" destOrd="0" presId="urn:microsoft.com/office/officeart/2005/8/layout/hierarchy1"/>
    <dgm:cxn modelId="{69B0874F-1D99-44D3-93BE-BEC697FB0CE7}" type="presParOf" srcId="{6F5A147D-B8AB-4895-B007-0B21AE383A90}" destId="{6196AC7B-8B99-4D1A-AF21-E7AA5D8F9F9C}" srcOrd="0" destOrd="0" presId="urn:microsoft.com/office/officeart/2005/8/layout/hierarchy1"/>
    <dgm:cxn modelId="{9C84FF78-AC15-4C08-9382-484C4AC778C1}" type="presParOf" srcId="{6F5A147D-B8AB-4895-B007-0B21AE383A90}" destId="{8638F682-42C1-46DB-AEFB-3C80C2DE7972}" srcOrd="1" destOrd="0" presId="urn:microsoft.com/office/officeart/2005/8/layout/hierarchy1"/>
    <dgm:cxn modelId="{F5799C23-4381-44F6-B5DB-DC0CAAB35E2D}" type="presParOf" srcId="{CD14F845-FB60-4E77-B3AD-136F9A9DC34B}" destId="{5D8B2DD4-76AC-4F68-9BE5-01ED04AE6E0C}" srcOrd="1" destOrd="0" presId="urn:microsoft.com/office/officeart/2005/8/layout/hierarchy1"/>
    <dgm:cxn modelId="{6199CE80-572B-4AE6-99A1-FC921861E35A}" type="presParOf" srcId="{019D147D-667A-45D0-A564-E0D795B4E79E}" destId="{6FEC5973-35F2-48FE-A768-2F0A391E4B04}" srcOrd="2" destOrd="0" presId="urn:microsoft.com/office/officeart/2005/8/layout/hierarchy1"/>
    <dgm:cxn modelId="{8B33B477-DA82-4674-B5F0-C2182FF30522}" type="presParOf" srcId="{019D147D-667A-45D0-A564-E0D795B4E79E}" destId="{2B3DA5EC-AEA1-4EC0-8E91-6BA22F8520D6}" srcOrd="3" destOrd="0" presId="urn:microsoft.com/office/officeart/2005/8/layout/hierarchy1"/>
    <dgm:cxn modelId="{3CDE9F32-2228-43F6-B880-CDFDB1F587B6}" type="presParOf" srcId="{2B3DA5EC-AEA1-4EC0-8E91-6BA22F8520D6}" destId="{390AA511-48C5-43A2-9796-3D7353264CCC}" srcOrd="0" destOrd="0" presId="urn:microsoft.com/office/officeart/2005/8/layout/hierarchy1"/>
    <dgm:cxn modelId="{F5CFD9BA-EA4F-457A-8AE9-9D1806463B17}" type="presParOf" srcId="{390AA511-48C5-43A2-9796-3D7353264CCC}" destId="{3326B6B4-E55B-481F-8E14-787580F7BE89}" srcOrd="0" destOrd="0" presId="urn:microsoft.com/office/officeart/2005/8/layout/hierarchy1"/>
    <dgm:cxn modelId="{048A9E3E-5E01-48C9-B67B-159B3A7F9832}" type="presParOf" srcId="{390AA511-48C5-43A2-9796-3D7353264CCC}" destId="{9585537C-A5A1-466A-A03D-1F22F26D86D0}" srcOrd="1" destOrd="0" presId="urn:microsoft.com/office/officeart/2005/8/layout/hierarchy1"/>
    <dgm:cxn modelId="{CF22805A-837F-40F6-9F95-402792EC47AA}" type="presParOf" srcId="{2B3DA5EC-AEA1-4EC0-8E91-6BA22F8520D6}" destId="{965AA9D2-EE9A-4C61-9B9D-B8CCFEAB6BE3}" srcOrd="1" destOrd="0" presId="urn:microsoft.com/office/officeart/2005/8/layout/hierarchy1"/>
    <dgm:cxn modelId="{5B9BEAD2-999C-465A-95CB-05D0DCFE8AE9}" type="presParOf" srcId="{965AA9D2-EE9A-4C61-9B9D-B8CCFEAB6BE3}" destId="{2FC61189-4D64-4E15-BC0A-57C1F5E332FC}" srcOrd="0" destOrd="0" presId="urn:microsoft.com/office/officeart/2005/8/layout/hierarchy1"/>
    <dgm:cxn modelId="{8494EBBA-CB4D-45D0-8D11-28A04DD5ED5C}" type="presParOf" srcId="{965AA9D2-EE9A-4C61-9B9D-B8CCFEAB6BE3}" destId="{A52031C5-C675-433D-A4C5-36F58C3CBE4C}" srcOrd="1" destOrd="0" presId="urn:microsoft.com/office/officeart/2005/8/layout/hierarchy1"/>
    <dgm:cxn modelId="{34B64F0E-A1F1-40C6-B35F-0A972F5B23ED}" type="presParOf" srcId="{A52031C5-C675-433D-A4C5-36F58C3CBE4C}" destId="{233D4092-8E52-4049-99D0-F2978130DFD9}" srcOrd="0" destOrd="0" presId="urn:microsoft.com/office/officeart/2005/8/layout/hierarchy1"/>
    <dgm:cxn modelId="{F94306C2-EAB2-4FDF-918A-2DAD34AA68EF}" type="presParOf" srcId="{233D4092-8E52-4049-99D0-F2978130DFD9}" destId="{4500BA66-B15F-44D0-A115-2288E7D9FF7E}" srcOrd="0" destOrd="0" presId="urn:microsoft.com/office/officeart/2005/8/layout/hierarchy1"/>
    <dgm:cxn modelId="{5FD88E83-C63D-461B-A538-4D66076465B4}" type="presParOf" srcId="{233D4092-8E52-4049-99D0-F2978130DFD9}" destId="{55471ACF-DD0D-47A6-9D2E-040ACE1C7BD1}" srcOrd="1" destOrd="0" presId="urn:microsoft.com/office/officeart/2005/8/layout/hierarchy1"/>
    <dgm:cxn modelId="{5D165A32-89E7-4B3C-8DCB-DD08A528805B}" type="presParOf" srcId="{A52031C5-C675-433D-A4C5-36F58C3CBE4C}" destId="{F08BC45C-095D-41E1-900A-BC604D54060C}" srcOrd="1" destOrd="0" presId="urn:microsoft.com/office/officeart/2005/8/layout/hierarchy1"/>
    <dgm:cxn modelId="{3F5106C6-C010-4039-AA4E-0388F9F1FC6C}" type="presParOf" srcId="{019D147D-667A-45D0-A564-E0D795B4E79E}" destId="{089A8471-C3FA-4573-B3E3-15B16323A960}" srcOrd="4" destOrd="0" presId="urn:microsoft.com/office/officeart/2005/8/layout/hierarchy1"/>
    <dgm:cxn modelId="{4840462F-E6EE-4D0E-A7C6-441DB7F0BDD2}" type="presParOf" srcId="{019D147D-667A-45D0-A564-E0D795B4E79E}" destId="{32152AB9-C691-4190-B012-14B67669FD1A}" srcOrd="5" destOrd="0" presId="urn:microsoft.com/office/officeart/2005/8/layout/hierarchy1"/>
    <dgm:cxn modelId="{AF4ED6C1-BE82-4ED1-A801-DEE88F9C2E12}" type="presParOf" srcId="{32152AB9-C691-4190-B012-14B67669FD1A}" destId="{542D2B58-3161-43D6-B332-2B20C98E6779}" srcOrd="0" destOrd="0" presId="urn:microsoft.com/office/officeart/2005/8/layout/hierarchy1"/>
    <dgm:cxn modelId="{EB4D26CB-2F49-4CAC-BBC7-F64F9D76E768}" type="presParOf" srcId="{542D2B58-3161-43D6-B332-2B20C98E6779}" destId="{294BFBE3-D338-4C14-9A54-F9D4963AE9E8}" srcOrd="0" destOrd="0" presId="urn:microsoft.com/office/officeart/2005/8/layout/hierarchy1"/>
    <dgm:cxn modelId="{C8F87B7F-2CBE-4FB2-AB82-29C055B5FC55}" type="presParOf" srcId="{542D2B58-3161-43D6-B332-2B20C98E6779}" destId="{5F1E9151-696A-4237-9216-28F9D730808A}" srcOrd="1" destOrd="0" presId="urn:microsoft.com/office/officeart/2005/8/layout/hierarchy1"/>
    <dgm:cxn modelId="{5BD20F43-245E-4C32-A184-B2DD8483251E}" type="presParOf" srcId="{32152AB9-C691-4190-B012-14B67669FD1A}" destId="{C9016105-1915-404C-84CB-F69C8E8613EC}" srcOrd="1" destOrd="0" presId="urn:microsoft.com/office/officeart/2005/8/layout/hierarchy1"/>
    <dgm:cxn modelId="{1D65FC7A-01C2-43D7-8DC8-85935E120D1F}" type="presParOf" srcId="{C9016105-1915-404C-84CB-F69C8E8613EC}" destId="{008DB9F0-0656-4887-9DC4-A3E400895F1F}" srcOrd="0" destOrd="0" presId="urn:microsoft.com/office/officeart/2005/8/layout/hierarchy1"/>
    <dgm:cxn modelId="{931E5146-8A5E-40A7-9327-F37422BC690A}" type="presParOf" srcId="{C9016105-1915-404C-84CB-F69C8E8613EC}" destId="{9600ACE4-BB93-481C-B43B-A7DCB20B17C7}" srcOrd="1" destOrd="0" presId="urn:microsoft.com/office/officeart/2005/8/layout/hierarchy1"/>
    <dgm:cxn modelId="{B0EC4BEF-0BAA-44DE-AD19-033AF21D0196}" type="presParOf" srcId="{9600ACE4-BB93-481C-B43B-A7DCB20B17C7}" destId="{A27B3EC8-CDBA-4920-96CC-E6E6C9FA2870}" srcOrd="0" destOrd="0" presId="urn:microsoft.com/office/officeart/2005/8/layout/hierarchy1"/>
    <dgm:cxn modelId="{D011963F-55F6-421D-BE78-D14946785AE8}" type="presParOf" srcId="{A27B3EC8-CDBA-4920-96CC-E6E6C9FA2870}" destId="{C0062C63-6885-41B4-B7E6-5F55D8866EFD}" srcOrd="0" destOrd="0" presId="urn:microsoft.com/office/officeart/2005/8/layout/hierarchy1"/>
    <dgm:cxn modelId="{86F98D07-057A-4902-8C15-42C555D9EE3A}" type="presParOf" srcId="{A27B3EC8-CDBA-4920-96CC-E6E6C9FA2870}" destId="{FA704E64-C52D-4E73-9D05-5EADE068EE40}" srcOrd="1" destOrd="0" presId="urn:microsoft.com/office/officeart/2005/8/layout/hierarchy1"/>
    <dgm:cxn modelId="{EEF0BD17-C85A-46CE-86EF-08E5A91E5486}" type="presParOf" srcId="{9600ACE4-BB93-481C-B43B-A7DCB20B17C7}" destId="{50C8DFB2-B3F5-4381-A499-257B200F6479}" srcOrd="1" destOrd="0" presId="urn:microsoft.com/office/officeart/2005/8/layout/hierarchy1"/>
  </dgm:cxnLst>
  <dgm:bg/>
  <dgm:whole/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42E76999-E24C-4099-8A0D-B87C4370C5BC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8EA105E6-F42C-443F-8071-3939B7EA3FC1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4EE5EE9B-0F67-456A-80C4-DA8DE0635301}" type="presOf" srcId="{8505FBA3-1057-43D3-903B-0FDCD1DE8961}" destId="{0DDC1740-7DB0-4C8B-AA91-DC94BD8206EA}" srcOrd="0" destOrd="0" presId="urn:microsoft.com/office/officeart/2008/layout/LinedList"/>
    <dgm:cxn modelId="{AB0AE687-1ED9-4685-9E56-CEA490C99E9A}" type="presParOf" srcId="{0DDC1740-7DB0-4C8B-AA91-DC94BD8206EA}" destId="{0B7C09AE-274D-47F8-886A-DE7A1032E45F}" srcOrd="0" destOrd="0" presId="urn:microsoft.com/office/officeart/2008/layout/LinedList"/>
    <dgm:cxn modelId="{4F6AD1A4-7305-48CB-A9E9-A1CE0DB9165F}" type="presParOf" srcId="{0DDC1740-7DB0-4C8B-AA91-DC94BD8206EA}" destId="{FE867EA2-DF52-4494-A958-8036F5B6EC72}" srcOrd="1" destOrd="0" presId="urn:microsoft.com/office/officeart/2008/layout/LinedList"/>
    <dgm:cxn modelId="{8A3D69D2-FC5D-4BF6-9D4B-CA77E930E9C8}" type="presParOf" srcId="{FE867EA2-DF52-4494-A958-8036F5B6EC72}" destId="{09F98427-636B-4895-9808-D6DD1975D6E0}" srcOrd="0" destOrd="0" presId="urn:microsoft.com/office/officeart/2008/layout/LinedList"/>
    <dgm:cxn modelId="{F9E5EDB4-0B2B-4D5D-8B6D-03DEF5029CE8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08214DD-C43E-4C5D-9219-1D53E8F150CF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D2A25B31-CAEE-41ED-9D66-42077E9078AD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ACE38A0B-7F14-4D6D-AB35-65A1D082183A}" type="presOf" srcId="{8505FBA3-1057-43D3-903B-0FDCD1DE8961}" destId="{0DDC1740-7DB0-4C8B-AA91-DC94BD8206EA}" srcOrd="0" destOrd="0" presId="urn:microsoft.com/office/officeart/2008/layout/LinedList"/>
    <dgm:cxn modelId="{809D0DF8-C80B-417B-B00E-2917BBD13F83}" type="presParOf" srcId="{0DDC1740-7DB0-4C8B-AA91-DC94BD8206EA}" destId="{0B7C09AE-274D-47F8-886A-DE7A1032E45F}" srcOrd="0" destOrd="0" presId="urn:microsoft.com/office/officeart/2008/layout/LinedList"/>
    <dgm:cxn modelId="{D2801285-0763-4543-957B-8320D37EADE9}" type="presParOf" srcId="{0DDC1740-7DB0-4C8B-AA91-DC94BD8206EA}" destId="{FE867EA2-DF52-4494-A958-8036F5B6EC72}" srcOrd="1" destOrd="0" presId="urn:microsoft.com/office/officeart/2008/layout/LinedList"/>
    <dgm:cxn modelId="{5C834945-6A0C-42B4-B438-14825D779F26}" type="presParOf" srcId="{FE867EA2-DF52-4494-A958-8036F5B6EC72}" destId="{09F98427-636B-4895-9808-D6DD1975D6E0}" srcOrd="0" destOrd="0" presId="urn:microsoft.com/office/officeart/2008/layout/LinedList"/>
    <dgm:cxn modelId="{837DE058-459D-444D-9A0E-5289E3195D05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4DB426FD-60D6-40B3-B775-2935D4F7FE30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90281737-BED9-4417-9F35-4AF46291A605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573F9037-A747-4A5F-93B9-322878129FEA}" type="presOf" srcId="{A7DCE923-8697-445A-BADD-9F7265DCFEC0}" destId="{09F98427-636B-4895-9808-D6DD1975D6E0}" srcOrd="0" destOrd="0" presId="urn:microsoft.com/office/officeart/2008/layout/LinedList"/>
    <dgm:cxn modelId="{A5B82D3E-B707-4220-931B-0F72610E87E5}" type="presParOf" srcId="{0DDC1740-7DB0-4C8B-AA91-DC94BD8206EA}" destId="{0B7C09AE-274D-47F8-886A-DE7A1032E45F}" srcOrd="0" destOrd="0" presId="urn:microsoft.com/office/officeart/2008/layout/LinedList"/>
    <dgm:cxn modelId="{04AA8ECA-A75B-4590-B896-6614AE6A6C2F}" type="presParOf" srcId="{0DDC1740-7DB0-4C8B-AA91-DC94BD8206EA}" destId="{FE867EA2-DF52-4494-A958-8036F5B6EC72}" srcOrd="1" destOrd="0" presId="urn:microsoft.com/office/officeart/2008/layout/LinedList"/>
    <dgm:cxn modelId="{7F530FFD-A101-4DDD-BC23-F46EF995EF06}" type="presParOf" srcId="{FE867EA2-DF52-4494-A958-8036F5B6EC72}" destId="{09F98427-636B-4895-9808-D6DD1975D6E0}" srcOrd="0" destOrd="0" presId="urn:microsoft.com/office/officeart/2008/layout/LinedList"/>
    <dgm:cxn modelId="{4E5403AC-DE9C-439D-B37F-4BF40447B1D3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B2F34694-05FF-4027-8A3B-9D98BA9F2166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790DC145-E54B-4B9E-BFA0-1B7F7A4D53CA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EF9513FD-7DCF-45FF-A6D3-CB8FAD7E03A9}" type="presOf" srcId="{A7DCE923-8697-445A-BADD-9F7265DCFEC0}" destId="{09F98427-636B-4895-9808-D6DD1975D6E0}" srcOrd="0" destOrd="0" presId="urn:microsoft.com/office/officeart/2008/layout/LinedList"/>
    <dgm:cxn modelId="{0020238A-86C7-4D7F-B4E2-E355E80F6B71}" type="presParOf" srcId="{0DDC1740-7DB0-4C8B-AA91-DC94BD8206EA}" destId="{0B7C09AE-274D-47F8-886A-DE7A1032E45F}" srcOrd="0" destOrd="0" presId="urn:microsoft.com/office/officeart/2008/layout/LinedList"/>
    <dgm:cxn modelId="{C3EA2372-B5CB-4A51-9454-0640F06F2B36}" type="presParOf" srcId="{0DDC1740-7DB0-4C8B-AA91-DC94BD8206EA}" destId="{FE867EA2-DF52-4494-A958-8036F5B6EC72}" srcOrd="1" destOrd="0" presId="urn:microsoft.com/office/officeart/2008/layout/LinedList"/>
    <dgm:cxn modelId="{CDEA01C2-9769-4D3D-9DFD-705263543594}" type="presParOf" srcId="{FE867EA2-DF52-4494-A958-8036F5B6EC72}" destId="{09F98427-636B-4895-9808-D6DD1975D6E0}" srcOrd="0" destOrd="0" presId="urn:microsoft.com/office/officeart/2008/layout/LinedList"/>
    <dgm:cxn modelId="{3788B391-5C95-410F-B829-DFBF73794387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C5717DE8-F607-420B-92F0-2C2BE647E7FB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C4622049-58D7-4E58-89B4-F3421655CFBD}" type="presOf" srcId="{A7DCE923-8697-445A-BADD-9F7265DCFEC0}" destId="{09F98427-636B-4895-9808-D6DD1975D6E0}" srcOrd="0" destOrd="0" presId="urn:microsoft.com/office/officeart/2008/layout/LinedList"/>
    <dgm:cxn modelId="{8FE3D06E-23C7-40CC-B358-00474C3360FF}" type="presOf" srcId="{8505FBA3-1057-43D3-903B-0FDCD1DE8961}" destId="{0DDC1740-7DB0-4C8B-AA91-DC94BD8206EA}" srcOrd="0" destOrd="0" presId="urn:microsoft.com/office/officeart/2008/layout/LinedList"/>
    <dgm:cxn modelId="{3CE5501F-E22E-46EA-9C5A-DD35B8BF0770}" type="presParOf" srcId="{0DDC1740-7DB0-4C8B-AA91-DC94BD8206EA}" destId="{0B7C09AE-274D-47F8-886A-DE7A1032E45F}" srcOrd="0" destOrd="0" presId="urn:microsoft.com/office/officeart/2008/layout/LinedList"/>
    <dgm:cxn modelId="{439EBA7C-F9CA-4B1C-AACB-41D51405FF99}" type="presParOf" srcId="{0DDC1740-7DB0-4C8B-AA91-DC94BD8206EA}" destId="{FE867EA2-DF52-4494-A958-8036F5B6EC72}" srcOrd="1" destOrd="0" presId="urn:microsoft.com/office/officeart/2008/layout/LinedList"/>
    <dgm:cxn modelId="{14B035FB-4285-4A76-AEA1-BB23A08AC9A6}" type="presParOf" srcId="{FE867EA2-DF52-4494-A958-8036F5B6EC72}" destId="{09F98427-636B-4895-9808-D6DD1975D6E0}" srcOrd="0" destOrd="0" presId="urn:microsoft.com/office/officeart/2008/layout/LinedList"/>
    <dgm:cxn modelId="{AC65E520-FDB0-4319-9F09-6107BD35D9C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7BFAF649-55A6-465B-9468-3024525F3F9C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F1C7F80B-B866-4D36-81B2-C0A193456F68}" type="presOf" srcId="{8505FBA3-1057-43D3-903B-0FDCD1DE8961}" destId="{0DDC1740-7DB0-4C8B-AA91-DC94BD8206EA}" srcOrd="0" destOrd="0" presId="urn:microsoft.com/office/officeart/2008/layout/LinedList"/>
    <dgm:cxn modelId="{682B0ACA-F467-42A1-9E05-9C9C5D70287D}" type="presOf" srcId="{A7DCE923-8697-445A-BADD-9F7265DCFEC0}" destId="{09F98427-636B-4895-9808-D6DD1975D6E0}" srcOrd="0" destOrd="0" presId="urn:microsoft.com/office/officeart/2008/layout/LinedList"/>
    <dgm:cxn modelId="{3086575D-A8A7-4CBC-ADEB-EF5859F1DDBB}" type="presParOf" srcId="{0DDC1740-7DB0-4C8B-AA91-DC94BD8206EA}" destId="{0B7C09AE-274D-47F8-886A-DE7A1032E45F}" srcOrd="0" destOrd="0" presId="urn:microsoft.com/office/officeart/2008/layout/LinedList"/>
    <dgm:cxn modelId="{5DD7F8ED-DBE0-448E-964F-A099CA3AADD8}" type="presParOf" srcId="{0DDC1740-7DB0-4C8B-AA91-DC94BD8206EA}" destId="{FE867EA2-DF52-4494-A958-8036F5B6EC72}" srcOrd="1" destOrd="0" presId="urn:microsoft.com/office/officeart/2008/layout/LinedList"/>
    <dgm:cxn modelId="{3D78465B-A6FA-4502-87D6-D0ED0DC45EE3}" type="presParOf" srcId="{FE867EA2-DF52-4494-A958-8036F5B6EC72}" destId="{09F98427-636B-4895-9808-D6DD1975D6E0}" srcOrd="0" destOrd="0" presId="urn:microsoft.com/office/officeart/2008/layout/LinedList"/>
    <dgm:cxn modelId="{836931AC-FF5A-4AFA-8065-ABEB26A9EC54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8C5B28-0C2A-4ACC-A3E7-84E8C3FB941D}">
      <dsp:nvSpPr>
        <dsp:cNvPr id="0" name=""/>
        <dsp:cNvSpPr/>
      </dsp:nvSpPr>
      <dsp:spPr>
        <a:xfrm>
          <a:off x="2111" y="0"/>
          <a:ext cx="2484698" cy="561021"/>
        </a:xfrm>
        <a:prstGeom prst="homePlate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b="1" kern="1200" dirty="0">
              <a:solidFill>
                <a:schemeClr val="tx1"/>
              </a:solidFill>
              <a:latin typeface="Berlin Sans FB Demi" panose="020E0802020502020306" pitchFamily="34" charset="0"/>
            </a:rPr>
            <a:t>MISIÓN Y DOCTRINA</a:t>
          </a:r>
        </a:p>
      </dsp:txBody>
      <dsp:txXfrm>
        <a:off x="2111" y="0"/>
        <a:ext cx="2344443" cy="561021"/>
      </dsp:txXfrm>
    </dsp:sp>
    <dsp:sp modelId="{9A1DECBF-A13C-4753-8069-63C6B18033D0}">
      <dsp:nvSpPr>
        <dsp:cNvPr id="0" name=""/>
        <dsp:cNvSpPr/>
      </dsp:nvSpPr>
      <dsp:spPr>
        <a:xfrm>
          <a:off x="1989870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ORGANIZACIÓN</a:t>
          </a:r>
        </a:p>
      </dsp:txBody>
      <dsp:txXfrm>
        <a:off x="2270381" y="0"/>
        <a:ext cx="1923677" cy="561021"/>
      </dsp:txXfrm>
    </dsp:sp>
    <dsp:sp modelId="{0A090CAA-6A24-498A-8701-602C806E3AC4}">
      <dsp:nvSpPr>
        <dsp:cNvPr id="0" name=""/>
        <dsp:cNvSpPr/>
      </dsp:nvSpPr>
      <dsp:spPr>
        <a:xfrm>
          <a:off x="3977629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DEL DEPARTAMENTO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HACIA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EL EXTERIOR</a:t>
          </a:r>
        </a:p>
      </dsp:txBody>
      <dsp:txXfrm>
        <a:off x="4258140" y="0"/>
        <a:ext cx="1923677" cy="561021"/>
      </dsp:txXfrm>
    </dsp:sp>
    <dsp:sp modelId="{2BCF70CA-EB05-4B5D-BA76-D126E88956C3}">
      <dsp:nvSpPr>
        <dsp:cNvPr id="0" name=""/>
        <dsp:cNvSpPr/>
      </dsp:nvSpPr>
      <dsp:spPr>
        <a:xfrm>
          <a:off x="5965389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AL INTERIOR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DE NUESTRO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DEPARTAMENTO</a:t>
          </a:r>
        </a:p>
      </dsp:txBody>
      <dsp:txXfrm>
        <a:off x="6245900" y="0"/>
        <a:ext cx="1923677" cy="561021"/>
      </dsp:txXfrm>
    </dsp:sp>
    <dsp:sp modelId="{E9EA1E4E-60BF-496F-B455-45D15D0577A4}">
      <dsp:nvSpPr>
        <dsp:cNvPr id="0" name=""/>
        <dsp:cNvSpPr/>
      </dsp:nvSpPr>
      <dsp:spPr>
        <a:xfrm>
          <a:off x="7953148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FORMACIÓN DEL CADETE</a:t>
          </a:r>
        </a:p>
      </dsp:txBody>
      <dsp:txXfrm>
        <a:off x="8233659" y="0"/>
        <a:ext cx="1923677" cy="561021"/>
      </dsp:txXfrm>
    </dsp:sp>
    <dsp:sp modelId="{EB79F2B5-DEBA-44FC-9A83-8390CB134C7E}">
      <dsp:nvSpPr>
        <dsp:cNvPr id="0" name=""/>
        <dsp:cNvSpPr/>
      </dsp:nvSpPr>
      <dsp:spPr>
        <a:xfrm>
          <a:off x="9940907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EL FUTURO INMEDIATO</a:t>
          </a:r>
        </a:p>
      </dsp:txBody>
      <dsp:txXfrm>
        <a:off x="10221418" y="0"/>
        <a:ext cx="1923677" cy="561021"/>
      </dsp:txXfrm>
    </dsp:sp>
    <dsp:sp modelId="{998F7D30-9965-4A0A-B4D2-A66392F3BE97}">
      <dsp:nvSpPr>
        <dsp:cNvPr id="0" name=""/>
        <dsp:cNvSpPr/>
      </dsp:nvSpPr>
      <dsp:spPr>
        <a:xfrm>
          <a:off x="11928666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COMENARIOS FINALES Y PREGUNTAS</a:t>
          </a:r>
        </a:p>
      </dsp:txBody>
      <dsp:txXfrm>
        <a:off x="12209177" y="0"/>
        <a:ext cx="1923677" cy="56102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207BA6-0361-46BE-B9DA-F7C626F4E003}">
      <dsp:nvSpPr>
        <dsp:cNvPr id="0" name=""/>
        <dsp:cNvSpPr/>
      </dsp:nvSpPr>
      <dsp:spPr>
        <a:xfrm>
          <a:off x="0" y="0"/>
          <a:ext cx="4392473" cy="7224889"/>
        </a:xfrm>
        <a:prstGeom prst="triangle">
          <a:avLst/>
        </a:prstGeom>
        <a:solidFill>
          <a:srgbClr val="92D050">
            <a:alpha val="35000"/>
          </a:srgbClr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9030D2-A108-4BBC-9758-23E8DCEC1CDC}">
      <dsp:nvSpPr>
        <dsp:cNvPr id="0" name=""/>
        <dsp:cNvSpPr/>
      </dsp:nvSpPr>
      <dsp:spPr>
        <a:xfrm>
          <a:off x="2196236" y="726369"/>
          <a:ext cx="2855107" cy="1710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rPr>
            <a:t>Director</a:t>
          </a:r>
        </a:p>
      </dsp:txBody>
      <dsp:txXfrm>
        <a:off x="2279724" y="809857"/>
        <a:ext cx="2688131" cy="1543290"/>
      </dsp:txXfrm>
    </dsp:sp>
    <dsp:sp modelId="{61D219E6-A8C3-46DC-9D17-71D729608E4D}">
      <dsp:nvSpPr>
        <dsp:cNvPr id="0" name=""/>
        <dsp:cNvSpPr/>
      </dsp:nvSpPr>
      <dsp:spPr>
        <a:xfrm>
          <a:off x="2196236" y="2650419"/>
          <a:ext cx="2855107" cy="1710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rPr>
            <a:t>Subdirector</a:t>
          </a:r>
        </a:p>
      </dsp:txBody>
      <dsp:txXfrm>
        <a:off x="2279724" y="2733907"/>
        <a:ext cx="2688131" cy="1543290"/>
      </dsp:txXfrm>
    </dsp:sp>
    <dsp:sp modelId="{96D774ED-3D99-488F-A499-E39C4B049246}">
      <dsp:nvSpPr>
        <dsp:cNvPr id="0" name=""/>
        <dsp:cNvSpPr/>
      </dsp:nvSpPr>
      <dsp:spPr>
        <a:xfrm>
          <a:off x="2196236" y="4574469"/>
          <a:ext cx="2855107" cy="1710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rPr>
            <a:t>Jefe Departamento Ejecutivo</a:t>
          </a:r>
        </a:p>
      </dsp:txBody>
      <dsp:txXfrm>
        <a:off x="2279724" y="4657957"/>
        <a:ext cx="2688131" cy="154329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AE0E35-444F-4719-8426-D0107329AFC3}">
      <dsp:nvSpPr>
        <dsp:cNvPr id="0" name=""/>
        <dsp:cNvSpPr/>
      </dsp:nvSpPr>
      <dsp:spPr>
        <a:xfrm rot="16200000">
          <a:off x="-933441" y="2691903"/>
          <a:ext cx="4800490" cy="2933608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2118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68580" tIns="114300" rIns="102870" bIns="114300" numCol="1" spcCol="1270" anchor="t" anchorCtr="0">
          <a:noAutofit/>
        </a:bodyPr>
        <a:lstStyle/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b="1" kern="1200" dirty="0"/>
            <a:t>Misión</a:t>
          </a:r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750" kern="1200" dirty="0"/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kern="1200" dirty="0"/>
            <a:t>Seleccionar y formar integralmente a los futuros oficiales de la Armada de Chile, en coherencia con el proyecto educativo institucional, con el propósito de entregar al servicio hombre y mujeres líderes, con el carácter para asumir crecientes responsabilidades y con el potencial de conducir los destinos institucionales en tiempos de paz y de guerra.</a:t>
          </a:r>
        </a:p>
      </dsp:txBody>
      <dsp:txXfrm rot="5400000">
        <a:off x="143232" y="1901696"/>
        <a:ext cx="2790375" cy="4514024"/>
      </dsp:txXfrm>
    </dsp:sp>
    <dsp:sp modelId="{F7986FBE-C95C-403D-B66E-6F151407B12D}">
      <dsp:nvSpPr>
        <dsp:cNvPr id="0" name=""/>
        <dsp:cNvSpPr/>
      </dsp:nvSpPr>
      <dsp:spPr>
        <a:xfrm rot="5400000">
          <a:off x="2133377" y="2691903"/>
          <a:ext cx="4800490" cy="2933608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1955669"/>
            <a:satOff val="100000"/>
            <a:lumOff val="10532"/>
            <a:alphaOff val="0"/>
          </a:schemeClr>
        </a:solidFill>
        <a:ln>
          <a:noFill/>
        </a:ln>
        <a:effectLst/>
        <a:sp3d z="-2118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02870" tIns="114300" rIns="68580" bIns="114300" numCol="1" spcCol="1270" anchor="t" anchorCtr="0">
          <a:noAutofit/>
        </a:bodyPr>
        <a:lstStyle/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b="1" kern="1200" dirty="0"/>
            <a:t>Visión</a:t>
          </a:r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750" kern="1200" dirty="0"/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kern="1200" dirty="0"/>
            <a:t>Ser la Escuela Matriz de Educación Superior que selecciona y adoctrina a los futuros oficiales de la Armada de Chile, con la finalidad de prepararlos para enfrentar conflictos en tiempos de guerra y desafíos en períodos de paz, siendo  reconocida en el ámbito nacional e internacional por los estándares de excelencia que sustenta su proyecto educativo institucional.</a:t>
          </a:r>
        </a:p>
      </dsp:txBody>
      <dsp:txXfrm rot="-5400000">
        <a:off x="3066818" y="1901696"/>
        <a:ext cx="2790375" cy="4514024"/>
      </dsp:txXfrm>
    </dsp:sp>
    <dsp:sp modelId="{CB50A0B7-646F-4835-8D2C-93DCA5CE850C}">
      <dsp:nvSpPr>
        <dsp:cNvPr id="0" name=""/>
        <dsp:cNvSpPr/>
      </dsp:nvSpPr>
      <dsp:spPr>
        <a:xfrm>
          <a:off x="1466504" y="424868"/>
          <a:ext cx="3066818" cy="3066669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0183175-42DF-444A-B07C-C327E4E19BDE}">
      <dsp:nvSpPr>
        <dsp:cNvPr id="0" name=""/>
        <dsp:cNvSpPr/>
      </dsp:nvSpPr>
      <dsp:spPr>
        <a:xfrm rot="10800000">
          <a:off x="1466504" y="4825131"/>
          <a:ext cx="3066818" cy="3066669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1C5EB7-BF75-4964-8240-885977D31676}" type="datetimeFigureOut">
              <a:rPr lang="es-CL" smtClean="0"/>
              <a:pPr/>
              <a:t>16-03-2022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E3361-0906-4D9D-B017-19E9FD0FE3A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045551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1496484"/>
            <a:ext cx="121920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4802717"/>
            <a:ext cx="121920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0DD-AD2F-4D09-B1EC-BCF5342D097C}" type="datetime1">
              <a:rPr lang="es-CL" smtClean="0"/>
              <a:pPr/>
              <a:t>16-03-2022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2233246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7A377-5AD0-466D-9F22-408621829642}" type="datetime1">
              <a:rPr lang="es-CL" smtClean="0"/>
              <a:pPr/>
              <a:t>16-03-2022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868898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3" y="2279652"/>
            <a:ext cx="140208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3" y="6119285"/>
            <a:ext cx="14020800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CB08-0BA2-4E99-93CF-AD666D520DBA}" type="datetime1">
              <a:rPr lang="es-CL" smtClean="0"/>
              <a:pPr/>
              <a:t>16-03-2022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472576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A04C5-76D1-4EA5-8D8D-11208CA129C2}" type="datetime1">
              <a:rPr lang="es-CL" smtClean="0"/>
              <a:pPr/>
              <a:t>16-03-2022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372195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486834"/>
            <a:ext cx="14020800" cy="176741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8" y="2241551"/>
            <a:ext cx="6877049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8" y="3340100"/>
            <a:ext cx="6877049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0" y="2241551"/>
            <a:ext cx="6910917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0" y="3340100"/>
            <a:ext cx="6910917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2EE03-89A8-4642-ACE9-292AD59700A0}" type="datetime1">
              <a:rPr lang="es-CL" smtClean="0"/>
              <a:pPr/>
              <a:t>16-03-2022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2698821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AA933-7A48-4618-B2F2-20DA37A4E701}" type="datetime1">
              <a:rPr lang="es-CL" smtClean="0"/>
              <a:pPr/>
              <a:t>16-03-2022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338341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02CB0-F673-4FD8-B9DF-92FCB90D8CBC}" type="datetime1">
              <a:rPr lang="es-CL" smtClean="0"/>
              <a:pPr/>
              <a:t>16-03-2022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1007287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F7651-1B4A-4CAE-9D79-2C2C5F100509}" type="datetime1">
              <a:rPr lang="es-CL" smtClean="0"/>
              <a:pPr/>
              <a:t>16-03-2022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1518587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316567"/>
            <a:ext cx="8229600" cy="6498167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2A416-915E-4427-96C9-CF91E8201AFC}" type="datetime1">
              <a:rPr lang="es-CL" smtClean="0"/>
              <a:pPr/>
              <a:t>16-03-2022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96867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1267-F5C6-4796-B1CF-698B6AA00624}" type="datetime1">
              <a:rPr lang="es-CL" smtClean="0"/>
              <a:pPr/>
              <a:t>16-03-2022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93926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0" y="486834"/>
            <a:ext cx="3505200" cy="774911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486834"/>
            <a:ext cx="10312400" cy="774911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89E2-B6BF-4737-8C29-F7E7EC066DDD}" type="datetime1">
              <a:rPr lang="es-CL" smtClean="0"/>
              <a:pPr/>
              <a:t>16-03-2022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1005844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E29D5-D17D-4215-8DE9-452E39039DCF}" type="datetime1">
              <a:rPr lang="es-CL" smtClean="0"/>
              <a:pPr/>
              <a:t>16-03-2022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="" xmlns:p14="http://schemas.microsoft.com/office/powerpoint/2010/main" val="1464712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8" Type="http://schemas.microsoft.com/office/2007/relationships/diagramDrawing" Target="../diagrams/drawing3.xml"/><Relationship Id="rId3" Type="http://schemas.openxmlformats.org/officeDocument/2006/relationships/image" Target="../media/image2.png"/><Relationship Id="rId21" Type="http://schemas.microsoft.com/office/2007/relationships/diagramDrawing" Target="../diagrams/drawing4.xml"/><Relationship Id="rId2" Type="http://schemas.openxmlformats.org/officeDocument/2006/relationships/image" Target="../media/image1.jpeg"/><Relationship Id="rId20" Type="http://schemas.microsoft.com/office/2007/relationships/diagramDrawing" Target="../diagrams/drawing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diagramColors" Target="../diagrams/colors2.xml"/><Relationship Id="rId5" Type="http://schemas.openxmlformats.org/officeDocument/2006/relationships/diagramLayout" Target="../diagrams/layout1.xml"/><Relationship Id="rId10" Type="http://schemas.openxmlformats.org/officeDocument/2006/relationships/diagramQuickStyle" Target="../diagrams/quickStyle2.xml"/><Relationship Id="rId4" Type="http://schemas.openxmlformats.org/officeDocument/2006/relationships/diagramData" Target="../diagrams/data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diagramData" Target="../diagrams/data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6" Type="http://schemas.openxmlformats.org/officeDocument/2006/relationships/diagramColors" Target="../diagrams/colors5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11" Type="http://schemas.openxmlformats.org/officeDocument/2006/relationships/diagramColors" Target="../diagrams/colors4.xml"/><Relationship Id="rId5" Type="http://schemas.openxmlformats.org/officeDocument/2006/relationships/diagramLayout" Target="../diagrams/layout3.xml"/><Relationship Id="rId1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4.xml"/><Relationship Id="rId4" Type="http://schemas.openxmlformats.org/officeDocument/2006/relationships/diagramData" Target="../diagrams/data3.xml"/><Relationship Id="rId9" Type="http://schemas.openxmlformats.org/officeDocument/2006/relationships/diagramLayout" Target="../diagrams/layout4.xml"/><Relationship Id="rId14" Type="http://schemas.openxmlformats.org/officeDocument/2006/relationships/diagramLayout" Target="../diagrams/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13" Type="http://schemas.openxmlformats.org/officeDocument/2006/relationships/image" Target="../media/image5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6.xml"/><Relationship Id="rId11" Type="http://schemas.openxmlformats.org/officeDocument/2006/relationships/diagramColors" Target="../diagrams/colors7.xml"/><Relationship Id="rId5" Type="http://schemas.openxmlformats.org/officeDocument/2006/relationships/diagramLayout" Target="../diagrams/layout6.xml"/><Relationship Id="rId10" Type="http://schemas.openxmlformats.org/officeDocument/2006/relationships/diagramQuickStyle" Target="../diagrams/quickStyle7.xml"/><Relationship Id="rId4" Type="http://schemas.openxmlformats.org/officeDocument/2006/relationships/diagramData" Target="../diagrams/data6.xml"/><Relationship Id="rId9" Type="http://schemas.openxmlformats.org/officeDocument/2006/relationships/diagramLayout" Target="../diagrams/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9.xml"/><Relationship Id="rId13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8.xml"/><Relationship Id="rId11" Type="http://schemas.openxmlformats.org/officeDocument/2006/relationships/diagramColors" Target="../diagrams/colors9.xml"/><Relationship Id="rId5" Type="http://schemas.openxmlformats.org/officeDocument/2006/relationships/diagramLayout" Target="../diagrams/layout8.xml"/><Relationship Id="rId10" Type="http://schemas.openxmlformats.org/officeDocument/2006/relationships/diagramQuickStyle" Target="../diagrams/quickStyle9.xml"/><Relationship Id="rId4" Type="http://schemas.openxmlformats.org/officeDocument/2006/relationships/diagramData" Target="../diagrams/data8.xml"/><Relationship Id="rId9" Type="http://schemas.openxmlformats.org/officeDocument/2006/relationships/diagramLayout" Target="../diagrams/layout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1.xml"/><Relationship Id="rId13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0.xml"/><Relationship Id="rId11" Type="http://schemas.openxmlformats.org/officeDocument/2006/relationships/diagramColors" Target="../diagrams/colors11.xml"/><Relationship Id="rId5" Type="http://schemas.openxmlformats.org/officeDocument/2006/relationships/diagramLayout" Target="../diagrams/layout10.xml"/><Relationship Id="rId10" Type="http://schemas.openxmlformats.org/officeDocument/2006/relationships/diagramQuickStyle" Target="../diagrams/quickStyle11.xml"/><Relationship Id="rId4" Type="http://schemas.openxmlformats.org/officeDocument/2006/relationships/diagramData" Target="../diagrams/data10.xml"/><Relationship Id="rId9" Type="http://schemas.openxmlformats.org/officeDocument/2006/relationships/diagramLayout" Target="../diagrams/layout1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3.xml"/><Relationship Id="rId13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2.xml"/><Relationship Id="rId11" Type="http://schemas.openxmlformats.org/officeDocument/2006/relationships/diagramColors" Target="../diagrams/colors13.xml"/><Relationship Id="rId5" Type="http://schemas.openxmlformats.org/officeDocument/2006/relationships/diagramLayout" Target="../diagrams/layout12.xml"/><Relationship Id="rId10" Type="http://schemas.openxmlformats.org/officeDocument/2006/relationships/diagramQuickStyle" Target="../diagrams/quickStyle13.xml"/><Relationship Id="rId4" Type="http://schemas.openxmlformats.org/officeDocument/2006/relationships/diagramData" Target="../diagrams/data12.xml"/><Relationship Id="rId9" Type="http://schemas.openxmlformats.org/officeDocument/2006/relationships/diagramLayout" Target="../diagrams/layout1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5.xml"/><Relationship Id="rId13" Type="http://schemas.openxmlformats.org/officeDocument/2006/relationships/diagramData" Target="../diagrams/data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6" Type="http://schemas.openxmlformats.org/officeDocument/2006/relationships/diagramColors" Target="../diagrams/colors16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4.xml"/><Relationship Id="rId11" Type="http://schemas.openxmlformats.org/officeDocument/2006/relationships/diagramColors" Target="../diagrams/colors15.xml"/><Relationship Id="rId5" Type="http://schemas.openxmlformats.org/officeDocument/2006/relationships/diagramLayout" Target="../diagrams/layout14.xml"/><Relationship Id="rId15" Type="http://schemas.openxmlformats.org/officeDocument/2006/relationships/diagramQuickStyle" Target="../diagrams/quickStyle16.xml"/><Relationship Id="rId10" Type="http://schemas.openxmlformats.org/officeDocument/2006/relationships/diagramQuickStyle" Target="../diagrams/quickStyle15.xml"/><Relationship Id="rId4" Type="http://schemas.openxmlformats.org/officeDocument/2006/relationships/diagramData" Target="../diagrams/data14.xml"/><Relationship Id="rId9" Type="http://schemas.openxmlformats.org/officeDocument/2006/relationships/diagramLayout" Target="../diagrams/layout15.xml"/><Relationship Id="rId14" Type="http://schemas.openxmlformats.org/officeDocument/2006/relationships/diagramLayout" Target="../diagrams/layout1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8.xml"/><Relationship Id="rId13" Type="http://schemas.openxmlformats.org/officeDocument/2006/relationships/diagramData" Target="../diagrams/data19.xml"/><Relationship Id="rId18" Type="http://schemas.openxmlformats.org/officeDocument/2006/relationships/image" Target="../media/image10.wmf"/><Relationship Id="rId3" Type="http://schemas.openxmlformats.org/officeDocument/2006/relationships/image" Target="../media/image3.png"/><Relationship Id="rId21" Type="http://schemas.openxmlformats.org/officeDocument/2006/relationships/image" Target="../media/image12.jpeg"/><Relationship Id="rId7" Type="http://schemas.openxmlformats.org/officeDocument/2006/relationships/diagramColors" Target="../diagrams/colors17.xml"/><Relationship Id="rId12" Type="http://schemas.openxmlformats.org/officeDocument/2006/relationships/image" Target="../media/image2.png"/><Relationship Id="rId17" Type="http://schemas.openxmlformats.org/officeDocument/2006/relationships/image" Target="../media/image9.png"/><Relationship Id="rId2" Type="http://schemas.openxmlformats.org/officeDocument/2006/relationships/image" Target="../media/image1.jpeg"/><Relationship Id="rId16" Type="http://schemas.openxmlformats.org/officeDocument/2006/relationships/diagramColors" Target="../diagrams/colors19.xml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7.xml"/><Relationship Id="rId11" Type="http://schemas.openxmlformats.org/officeDocument/2006/relationships/diagramColors" Target="../diagrams/colors18.xml"/><Relationship Id="rId5" Type="http://schemas.openxmlformats.org/officeDocument/2006/relationships/diagramLayout" Target="../diagrams/layout17.xml"/><Relationship Id="rId15" Type="http://schemas.openxmlformats.org/officeDocument/2006/relationships/diagramQuickStyle" Target="../diagrams/quickStyle19.xml"/><Relationship Id="rId10" Type="http://schemas.openxmlformats.org/officeDocument/2006/relationships/diagramQuickStyle" Target="../diagrams/quickStyle18.xml"/><Relationship Id="rId19" Type="http://schemas.openxmlformats.org/officeDocument/2006/relationships/image" Target="../media/image11.png"/><Relationship Id="rId4" Type="http://schemas.openxmlformats.org/officeDocument/2006/relationships/diagramData" Target="../diagrams/data17.xml"/><Relationship Id="rId9" Type="http://schemas.openxmlformats.org/officeDocument/2006/relationships/diagramLayout" Target="../diagrams/layout18.xml"/><Relationship Id="rId14" Type="http://schemas.openxmlformats.org/officeDocument/2006/relationships/diagramLayout" Target="../diagrams/layout1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1.xml"/><Relationship Id="rId13" Type="http://schemas.openxmlformats.org/officeDocument/2006/relationships/image" Target="../media/image13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20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0.xml"/><Relationship Id="rId11" Type="http://schemas.openxmlformats.org/officeDocument/2006/relationships/diagramColors" Target="../diagrams/colors21.xml"/><Relationship Id="rId5" Type="http://schemas.openxmlformats.org/officeDocument/2006/relationships/diagramLayout" Target="../diagrams/layout20.xml"/><Relationship Id="rId10" Type="http://schemas.openxmlformats.org/officeDocument/2006/relationships/diagramQuickStyle" Target="../diagrams/quickStyle21.xml"/><Relationship Id="rId4" Type="http://schemas.openxmlformats.org/officeDocument/2006/relationships/diagramData" Target="../diagrams/data20.xml"/><Relationship Id="rId9" Type="http://schemas.openxmlformats.org/officeDocument/2006/relationships/diagramLayout" Target="../diagrams/layout21.xml"/><Relationship Id="rId1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3.xml"/><Relationship Id="rId13" Type="http://schemas.openxmlformats.org/officeDocument/2006/relationships/image" Target="../media/image15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22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2.xml"/><Relationship Id="rId11" Type="http://schemas.openxmlformats.org/officeDocument/2006/relationships/diagramColors" Target="../diagrams/colors23.xml"/><Relationship Id="rId5" Type="http://schemas.openxmlformats.org/officeDocument/2006/relationships/diagramLayout" Target="../diagrams/layout22.xml"/><Relationship Id="rId10" Type="http://schemas.openxmlformats.org/officeDocument/2006/relationships/diagramQuickStyle" Target="../diagrams/quickStyle23.xml"/><Relationship Id="rId4" Type="http://schemas.openxmlformats.org/officeDocument/2006/relationships/diagramData" Target="../diagrams/data22.xml"/><Relationship Id="rId9" Type="http://schemas.openxmlformats.org/officeDocument/2006/relationships/diagramLayout" Target="../diagrams/layout23.xml"/><Relationship Id="rId1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5.xml"/><Relationship Id="rId13" Type="http://schemas.openxmlformats.org/officeDocument/2006/relationships/diagramData" Target="../diagrams/data2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4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6" Type="http://schemas.openxmlformats.org/officeDocument/2006/relationships/diagramColors" Target="../diagrams/colors26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4.xml"/><Relationship Id="rId11" Type="http://schemas.openxmlformats.org/officeDocument/2006/relationships/diagramColors" Target="../diagrams/colors25.xml"/><Relationship Id="rId5" Type="http://schemas.openxmlformats.org/officeDocument/2006/relationships/diagramLayout" Target="../diagrams/layout24.xml"/><Relationship Id="rId15" Type="http://schemas.openxmlformats.org/officeDocument/2006/relationships/diagramQuickStyle" Target="../diagrams/quickStyle26.xml"/><Relationship Id="rId10" Type="http://schemas.openxmlformats.org/officeDocument/2006/relationships/diagramQuickStyle" Target="../diagrams/quickStyle25.xml"/><Relationship Id="rId4" Type="http://schemas.openxmlformats.org/officeDocument/2006/relationships/diagramData" Target="../diagrams/data24.xml"/><Relationship Id="rId9" Type="http://schemas.openxmlformats.org/officeDocument/2006/relationships/diagramLayout" Target="../diagrams/layout25.xml"/><Relationship Id="rId14" Type="http://schemas.openxmlformats.org/officeDocument/2006/relationships/diagramLayout" Target="../diagrams/layout2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8.xml"/><Relationship Id="rId13" Type="http://schemas.openxmlformats.org/officeDocument/2006/relationships/diagramData" Target="../diagrams/data2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7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6" Type="http://schemas.openxmlformats.org/officeDocument/2006/relationships/diagramColors" Target="../diagrams/colors29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7.xml"/><Relationship Id="rId11" Type="http://schemas.openxmlformats.org/officeDocument/2006/relationships/diagramColors" Target="../diagrams/colors28.xml"/><Relationship Id="rId5" Type="http://schemas.openxmlformats.org/officeDocument/2006/relationships/diagramLayout" Target="../diagrams/layout27.xml"/><Relationship Id="rId15" Type="http://schemas.openxmlformats.org/officeDocument/2006/relationships/diagramQuickStyle" Target="../diagrams/quickStyle29.xml"/><Relationship Id="rId10" Type="http://schemas.openxmlformats.org/officeDocument/2006/relationships/diagramQuickStyle" Target="../diagrams/quickStyle28.xml"/><Relationship Id="rId4" Type="http://schemas.openxmlformats.org/officeDocument/2006/relationships/diagramData" Target="../diagrams/data27.xml"/><Relationship Id="rId9" Type="http://schemas.openxmlformats.org/officeDocument/2006/relationships/diagramLayout" Target="../diagrams/layout28.xml"/><Relationship Id="rId14" Type="http://schemas.openxmlformats.org/officeDocument/2006/relationships/diagramLayout" Target="../diagrams/layout2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1.xml"/><Relationship Id="rId13" Type="http://schemas.openxmlformats.org/officeDocument/2006/relationships/image" Target="../media/image17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30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0.xml"/><Relationship Id="rId11" Type="http://schemas.openxmlformats.org/officeDocument/2006/relationships/diagramColors" Target="../diagrams/colors31.xml"/><Relationship Id="rId5" Type="http://schemas.openxmlformats.org/officeDocument/2006/relationships/diagramLayout" Target="../diagrams/layout30.xml"/><Relationship Id="rId10" Type="http://schemas.openxmlformats.org/officeDocument/2006/relationships/diagramQuickStyle" Target="../diagrams/quickStyle31.xml"/><Relationship Id="rId4" Type="http://schemas.openxmlformats.org/officeDocument/2006/relationships/diagramData" Target="../diagrams/data30.xml"/><Relationship Id="rId9" Type="http://schemas.openxmlformats.org/officeDocument/2006/relationships/diagramLayout" Target="../diagrams/layout3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3.xml"/><Relationship Id="rId13" Type="http://schemas.openxmlformats.org/officeDocument/2006/relationships/image" Target="../media/image18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32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2.xml"/><Relationship Id="rId11" Type="http://schemas.openxmlformats.org/officeDocument/2006/relationships/diagramColors" Target="../diagrams/colors33.xml"/><Relationship Id="rId5" Type="http://schemas.openxmlformats.org/officeDocument/2006/relationships/diagramLayout" Target="../diagrams/layout32.xml"/><Relationship Id="rId10" Type="http://schemas.openxmlformats.org/officeDocument/2006/relationships/diagramQuickStyle" Target="../diagrams/quickStyle33.xml"/><Relationship Id="rId4" Type="http://schemas.openxmlformats.org/officeDocument/2006/relationships/diagramData" Target="../diagrams/data32.xml"/><Relationship Id="rId9" Type="http://schemas.openxmlformats.org/officeDocument/2006/relationships/diagramLayout" Target="../diagrams/layout3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5.xml"/><Relationship Id="rId13" Type="http://schemas.openxmlformats.org/officeDocument/2006/relationships/image" Target="../media/image19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34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4.xml"/><Relationship Id="rId11" Type="http://schemas.openxmlformats.org/officeDocument/2006/relationships/diagramColors" Target="../diagrams/colors35.xml"/><Relationship Id="rId5" Type="http://schemas.openxmlformats.org/officeDocument/2006/relationships/diagramLayout" Target="../diagrams/layout34.xml"/><Relationship Id="rId10" Type="http://schemas.openxmlformats.org/officeDocument/2006/relationships/diagramQuickStyle" Target="../diagrams/quickStyle35.xml"/><Relationship Id="rId4" Type="http://schemas.openxmlformats.org/officeDocument/2006/relationships/diagramData" Target="../diagrams/data34.xml"/><Relationship Id="rId9" Type="http://schemas.openxmlformats.org/officeDocument/2006/relationships/diagramLayout" Target="../diagrams/layout35.xml"/><Relationship Id="rId1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7.xml"/><Relationship Id="rId13" Type="http://schemas.openxmlformats.org/officeDocument/2006/relationships/image" Target="../media/image20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36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6.xml"/><Relationship Id="rId11" Type="http://schemas.openxmlformats.org/officeDocument/2006/relationships/diagramColors" Target="../diagrams/colors37.xml"/><Relationship Id="rId5" Type="http://schemas.openxmlformats.org/officeDocument/2006/relationships/diagramLayout" Target="../diagrams/layout36.xml"/><Relationship Id="rId10" Type="http://schemas.openxmlformats.org/officeDocument/2006/relationships/diagramQuickStyle" Target="../diagrams/quickStyle37.xml"/><Relationship Id="rId4" Type="http://schemas.openxmlformats.org/officeDocument/2006/relationships/diagramData" Target="../diagrams/data36.xml"/><Relationship Id="rId9" Type="http://schemas.openxmlformats.org/officeDocument/2006/relationships/diagramLayout" Target="../diagrams/layout3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9.xml"/><Relationship Id="rId13" Type="http://schemas.openxmlformats.org/officeDocument/2006/relationships/image" Target="../media/image21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38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8.xml"/><Relationship Id="rId11" Type="http://schemas.openxmlformats.org/officeDocument/2006/relationships/diagramColors" Target="../diagrams/colors39.xml"/><Relationship Id="rId5" Type="http://schemas.openxmlformats.org/officeDocument/2006/relationships/diagramLayout" Target="../diagrams/layout38.xml"/><Relationship Id="rId10" Type="http://schemas.openxmlformats.org/officeDocument/2006/relationships/diagramQuickStyle" Target="../diagrams/quickStyle39.xml"/><Relationship Id="rId4" Type="http://schemas.openxmlformats.org/officeDocument/2006/relationships/diagramData" Target="../diagrams/data38.xml"/><Relationship Id="rId9" Type="http://schemas.openxmlformats.org/officeDocument/2006/relationships/diagramLayout" Target="../diagrams/layout3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1.xml"/><Relationship Id="rId13" Type="http://schemas.openxmlformats.org/officeDocument/2006/relationships/image" Target="../media/image22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40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40.xml"/><Relationship Id="rId11" Type="http://schemas.openxmlformats.org/officeDocument/2006/relationships/diagramColors" Target="../diagrams/colors41.xml"/><Relationship Id="rId5" Type="http://schemas.openxmlformats.org/officeDocument/2006/relationships/diagramLayout" Target="../diagrams/layout40.xml"/><Relationship Id="rId10" Type="http://schemas.openxmlformats.org/officeDocument/2006/relationships/diagramQuickStyle" Target="../diagrams/quickStyle41.xml"/><Relationship Id="rId4" Type="http://schemas.openxmlformats.org/officeDocument/2006/relationships/diagramData" Target="../diagrams/data40.xml"/><Relationship Id="rId9" Type="http://schemas.openxmlformats.org/officeDocument/2006/relationships/diagramLayout" Target="../diagrams/layout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16" name="15 Rectángulo redondeado"/>
          <p:cNvSpPr/>
          <p:nvPr/>
        </p:nvSpPr>
        <p:spPr>
          <a:xfrm>
            <a:off x="2543556" y="810006"/>
            <a:ext cx="11832336" cy="1514094"/>
          </a:xfrm>
          <a:prstGeom prst="roundRect">
            <a:avLst/>
          </a:prstGeom>
          <a:solidFill>
            <a:schemeClr val="accent6">
              <a:alpha val="62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CEREMONIAL </a:t>
            </a:r>
            <a:r>
              <a:rPr lang="es-CL" sz="5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NAVAL</a:t>
            </a:r>
          </a:p>
          <a:p>
            <a:pPr algn="ctr"/>
            <a:r>
              <a:rPr lang="es-CL" sz="5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U.T. N°2 “EMBLEMAS NACIONALES”</a:t>
            </a:r>
            <a:endParaRPr lang="es-CL" sz="5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6287262" y="7491222"/>
            <a:ext cx="4517136" cy="923330"/>
          </a:xfrm>
          <a:prstGeom prst="rect">
            <a:avLst/>
          </a:prstGeom>
          <a:solidFill>
            <a:schemeClr val="accent1">
              <a:alpha val="62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VICENTE CAVADA PEREDO</a:t>
            </a:r>
          </a:p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TENIENTE PRIMERO</a:t>
            </a:r>
          </a:p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OFICIAL 5TA DIVISIÓN</a:t>
            </a:r>
            <a:endParaRPr lang="es-CL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Users\12129056-1\Desktop\escudo-chileno-720x41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94250" y="2824162"/>
            <a:ext cx="6858000" cy="39528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7516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3" name="12 Elipse"/>
          <p:cNvSpPr/>
          <p:nvPr/>
        </p:nvSpPr>
        <p:spPr>
          <a:xfrm>
            <a:off x="4038600" y="2190750"/>
            <a:ext cx="8477250" cy="4533900"/>
          </a:xfrm>
          <a:prstGeom prst="ellipse">
            <a:avLst/>
          </a:prstGeom>
          <a:solidFill>
            <a:srgbClr val="FF0000">
              <a:alpha val="5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/>
              <a:t>¿QUÉ ES UN EMBLEMA?</a:t>
            </a:r>
            <a:endParaRPr lang="es-CL" sz="5000" dirty="0"/>
          </a:p>
        </p:txBody>
      </p:sp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3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aphicFrame>
        <p:nvGraphicFramePr>
          <p:cNvPr id="15" name="14 Diagrama"/>
          <p:cNvGraphicFramePr/>
          <p:nvPr/>
        </p:nvGraphicFramePr>
        <p:xfrm>
          <a:off x="2709333" y="959555"/>
          <a:ext cx="10837333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4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9" name="18 Rectángulo redondeado"/>
          <p:cNvSpPr/>
          <p:nvPr/>
        </p:nvSpPr>
        <p:spPr>
          <a:xfrm>
            <a:off x="1790700" y="1047750"/>
            <a:ext cx="5429250" cy="7391400"/>
          </a:xfrm>
          <a:prstGeom prst="round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400" b="1" i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BANDERA NACIONAL:</a:t>
            </a:r>
          </a:p>
          <a:p>
            <a:endParaRPr lang="es-CL" sz="2400" b="1" i="1" u="sng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s-E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 acuerdo a lo dispuesto en el Decreto del Ministerio de Guerra de fecha 18 de octubre de 1817, estará </a:t>
            </a:r>
            <a:r>
              <a:rPr lang="es-E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compuesto de tres colores; azul turquí, blanco y </a:t>
            </a:r>
            <a:r>
              <a:rPr lang="es-E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rojo</a:t>
            </a:r>
            <a:r>
              <a:rPr lang="es-E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buFont typeface="Arial" pitchFamily="34" charset="0"/>
              <a:buChar char="•"/>
            </a:pPr>
            <a:r>
              <a:rPr lang="es-E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Además combinado </a:t>
            </a:r>
            <a:r>
              <a:rPr lang="es-E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del siguiente modo: la faja inferior es roja y la superior es azul en su tercera parte inmediata a la vaina y blanco en los dos tercios de su </a:t>
            </a:r>
            <a:r>
              <a:rPr lang="es-E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vuelo.</a:t>
            </a:r>
          </a:p>
          <a:p>
            <a:pPr algn="just">
              <a:buFont typeface="Arial" pitchFamily="34" charset="0"/>
              <a:buChar char="•"/>
            </a:pPr>
            <a:r>
              <a:rPr lang="es-E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Una </a:t>
            </a:r>
            <a:r>
              <a:rPr lang="es-E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estrella blanca </a:t>
            </a:r>
            <a:r>
              <a:rPr lang="es-E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 cinco puntas en medio de su cuadrado azul. El ancho de la faja roja es igual a la mitad del ancho del pabellón.</a:t>
            </a:r>
          </a:p>
          <a:p>
            <a:endParaRPr lang="es-CL" sz="25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12129056-1\Desktop\istockphoto-508515827-612x612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8262112" y="2426207"/>
            <a:ext cx="6273038" cy="41820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5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3"/>
          <a:srcRect l="22816" t="16667" r="20961" b="8073"/>
          <a:stretch>
            <a:fillRect/>
          </a:stretch>
        </p:blipFill>
        <p:spPr bwMode="auto">
          <a:xfrm>
            <a:off x="4457700" y="1333499"/>
            <a:ext cx="8439150" cy="63513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6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3"/>
          <a:srcRect l="36579" t="21875" r="33992" b="9635"/>
          <a:stretch>
            <a:fillRect/>
          </a:stretch>
        </p:blipFill>
        <p:spPr bwMode="auto">
          <a:xfrm>
            <a:off x="8686800" y="1371600"/>
            <a:ext cx="5162550" cy="6754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12 Elipse"/>
          <p:cNvSpPr/>
          <p:nvPr/>
        </p:nvSpPr>
        <p:spPr>
          <a:xfrm>
            <a:off x="2990850" y="2514600"/>
            <a:ext cx="4514850" cy="4114800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USOS DE LA BANDERA NACIONAL</a:t>
            </a:r>
            <a:endParaRPr lang="es-CL" sz="3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7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3"/>
          <a:srcRect l="36725" t="15365" r="36189" b="18229"/>
          <a:stretch>
            <a:fillRect/>
          </a:stretch>
        </p:blipFill>
        <p:spPr bwMode="auto">
          <a:xfrm>
            <a:off x="8763000" y="1333499"/>
            <a:ext cx="4991100" cy="6879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12 Elipse"/>
          <p:cNvSpPr/>
          <p:nvPr/>
        </p:nvSpPr>
        <p:spPr>
          <a:xfrm>
            <a:off x="2990850" y="2514600"/>
            <a:ext cx="4514850" cy="4114800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USOS DE LA BANDERA NACIONAL</a:t>
            </a:r>
            <a:endParaRPr lang="es-CL" sz="3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8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aphicFrame>
        <p:nvGraphicFramePr>
          <p:cNvPr id="13" name="12 Diagrama"/>
          <p:cNvGraphicFramePr/>
          <p:nvPr/>
        </p:nvGraphicFramePr>
        <p:xfrm>
          <a:off x="3033183" y="997655"/>
          <a:ext cx="10837333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9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aphicFrame>
        <p:nvGraphicFramePr>
          <p:cNvPr id="12" name="11 Diagrama"/>
          <p:cNvGraphicFramePr/>
          <p:nvPr/>
        </p:nvGraphicFramePr>
        <p:xfrm>
          <a:off x="2233083" y="1035755"/>
          <a:ext cx="6701367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17"/>
          <a:srcRect l="71718" t="53906" r="6174" b="35938"/>
          <a:stretch>
            <a:fillRect/>
          </a:stretch>
        </p:blipFill>
        <p:spPr bwMode="auto">
          <a:xfrm>
            <a:off x="9582150" y="1276350"/>
            <a:ext cx="2876550" cy="7429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17"/>
          <a:srcRect l="71718" t="53906" r="6174" b="35938"/>
          <a:stretch>
            <a:fillRect/>
          </a:stretch>
        </p:blipFill>
        <p:spPr bwMode="auto">
          <a:xfrm>
            <a:off x="9601200" y="2743200"/>
            <a:ext cx="2876550" cy="7429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172" name="Picture 4" descr="C:\Program Files\Microsoft Office\MEDIA\CAGCAT10\j0205462.wmf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13105079" y="2257501"/>
            <a:ext cx="1544371" cy="1536606"/>
          </a:xfrm>
          <a:prstGeom prst="rect">
            <a:avLst/>
          </a:prstGeom>
          <a:noFill/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19"/>
          <a:srcRect l="64397" t="36458" r="11884" b="42709"/>
          <a:stretch>
            <a:fillRect/>
          </a:stretch>
        </p:blipFill>
        <p:spPr bwMode="auto">
          <a:xfrm>
            <a:off x="9620250" y="4095750"/>
            <a:ext cx="2724150" cy="11239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0"/>
          <a:srcRect l="36622" t="15365" r="36189" b="63489"/>
          <a:stretch>
            <a:fillRect/>
          </a:stretch>
        </p:blipFill>
        <p:spPr bwMode="auto">
          <a:xfrm>
            <a:off x="9620250" y="6896100"/>
            <a:ext cx="3467100" cy="1382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4" name="Picture 6" descr="C:\Users\12129056-1\Desktop\BOTE.jpg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9642475" y="5414963"/>
            <a:ext cx="2350002" cy="13668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10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2" name="11 Rectángulo redondeado"/>
          <p:cNvSpPr/>
          <p:nvPr/>
        </p:nvSpPr>
        <p:spPr>
          <a:xfrm>
            <a:off x="1352550" y="1504950"/>
            <a:ext cx="3314700" cy="1085850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ESTANDARTE NACIONAL</a:t>
            </a:r>
            <a:endParaRPr lang="es-CL" sz="2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Flecha abajo"/>
          <p:cNvSpPr/>
          <p:nvPr/>
        </p:nvSpPr>
        <p:spPr>
          <a:xfrm>
            <a:off x="2305050" y="2743200"/>
            <a:ext cx="1181100" cy="1600200"/>
          </a:xfrm>
          <a:prstGeom prst="down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CuadroTexto"/>
          <p:cNvSpPr txBox="1"/>
          <p:nvPr/>
        </p:nvSpPr>
        <p:spPr>
          <a:xfrm>
            <a:off x="1276350" y="4533900"/>
            <a:ext cx="3505200" cy="286232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just"/>
            <a:r>
              <a:rPr lang="es-CL" sz="3000" dirty="0" smtClean="0">
                <a:latin typeface="Arial" pitchFamily="34" charset="0"/>
                <a:cs typeface="Arial" pitchFamily="34" charset="0"/>
              </a:rPr>
              <a:t>El Estandarte es la réplica oficial del Pabellón Nacional representativo de las unidades de formación</a:t>
            </a:r>
            <a:endParaRPr lang="es-CL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6686550" y="1352551"/>
            <a:ext cx="9163050" cy="2400657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just"/>
            <a:r>
              <a:rPr lang="es-CL" sz="2500" dirty="0" smtClean="0">
                <a:latin typeface="Arial" pitchFamily="34" charset="0"/>
                <a:cs typeface="Arial" pitchFamily="34" charset="0"/>
              </a:rPr>
              <a:t>En la Armada, usarán Estandarte: Las Unidades de </a:t>
            </a:r>
            <a:r>
              <a:rPr lang="es-CL" sz="2500" dirty="0" smtClean="0">
                <a:latin typeface="Arial" pitchFamily="34" charset="0"/>
                <a:cs typeface="Arial" pitchFamily="34" charset="0"/>
              </a:rPr>
              <a:t>presentación de </a:t>
            </a:r>
            <a:r>
              <a:rPr lang="es-CL" sz="2500" dirty="0" smtClean="0">
                <a:latin typeface="Arial" pitchFamily="34" charset="0"/>
                <a:cs typeface="Arial" pitchFamily="34" charset="0"/>
              </a:rPr>
              <a:t>una Zona o Base Naval, la Escuela Naval, Escuela de </a:t>
            </a:r>
            <a:r>
              <a:rPr lang="es-CL" sz="2500" dirty="0" smtClean="0">
                <a:latin typeface="Arial" pitchFamily="34" charset="0"/>
                <a:cs typeface="Arial" pitchFamily="34" charset="0"/>
              </a:rPr>
              <a:t>Grumetes, Academia </a:t>
            </a:r>
            <a:r>
              <a:rPr lang="es-CL" sz="2500" dirty="0" smtClean="0">
                <a:latin typeface="Arial" pitchFamily="34" charset="0"/>
                <a:cs typeface="Arial" pitchFamily="34" charset="0"/>
              </a:rPr>
              <a:t>Politécnica Naval, Escuelas de Especialidades, Unidades </a:t>
            </a:r>
            <a:r>
              <a:rPr lang="es-CL" sz="2500" dirty="0" smtClean="0">
                <a:latin typeface="Arial" pitchFamily="34" charset="0"/>
                <a:cs typeface="Arial" pitchFamily="34" charset="0"/>
              </a:rPr>
              <a:t>de formación </a:t>
            </a:r>
            <a:r>
              <a:rPr lang="es-CL" sz="2500" dirty="0" smtClean="0">
                <a:latin typeface="Arial" pitchFamily="34" charset="0"/>
                <a:cs typeface="Arial" pitchFamily="34" charset="0"/>
              </a:rPr>
              <a:t>de la Escuadra, Fuerza de Submarinos, </a:t>
            </a:r>
            <a:r>
              <a:rPr lang="es-CL" sz="2500" dirty="0" smtClean="0">
                <a:latin typeface="Arial" pitchFamily="34" charset="0"/>
                <a:cs typeface="Arial" pitchFamily="34" charset="0"/>
              </a:rPr>
              <a:t> Buque </a:t>
            </a:r>
            <a:r>
              <a:rPr lang="es-CL" sz="2500" dirty="0" smtClean="0">
                <a:latin typeface="Arial" pitchFamily="34" charset="0"/>
                <a:cs typeface="Arial" pitchFamily="34" charset="0"/>
              </a:rPr>
              <a:t>Escuela </a:t>
            </a:r>
            <a:r>
              <a:rPr lang="es-CL" sz="2500" dirty="0" smtClean="0">
                <a:latin typeface="Arial" pitchFamily="34" charset="0"/>
                <a:cs typeface="Arial" pitchFamily="34" charset="0"/>
              </a:rPr>
              <a:t>y Destacamentos </a:t>
            </a:r>
            <a:r>
              <a:rPr lang="es-CL" sz="2500" dirty="0" smtClean="0">
                <a:latin typeface="Arial" pitchFamily="34" charset="0"/>
                <a:cs typeface="Arial" pitchFamily="34" charset="0"/>
              </a:rPr>
              <a:t>de Infantería de Marina.</a:t>
            </a:r>
            <a:endParaRPr lang="es-CL" sz="2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Flecha abajo"/>
          <p:cNvSpPr/>
          <p:nvPr/>
        </p:nvSpPr>
        <p:spPr>
          <a:xfrm rot="16200000">
            <a:off x="5181600" y="1352550"/>
            <a:ext cx="1181100" cy="1600200"/>
          </a:xfrm>
          <a:prstGeom prst="down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41" name="Picture 1" descr="666659452483707143851298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314950" y="3971925"/>
            <a:ext cx="4352925" cy="4343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42" name="Picture 2" descr="866669452410695245458458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9944100" y="3962400"/>
            <a:ext cx="5905500" cy="43243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11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2" name="11 Rectángulo redondeado"/>
          <p:cNvSpPr/>
          <p:nvPr/>
        </p:nvSpPr>
        <p:spPr>
          <a:xfrm>
            <a:off x="1352550" y="1504950"/>
            <a:ext cx="3314700" cy="1085850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PABELLÓN DE COMBATE</a:t>
            </a:r>
            <a:endParaRPr lang="es-CL" sz="2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6686550" y="1352551"/>
            <a:ext cx="9163050" cy="181588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El Pabellón de Combate será confeccionado en raso de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seda, llevando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inscrita, con letras bordadas en oro, el nombre de la unidad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a la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cual pertenece y el año de incorporación de la unidad al 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servicio naval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es-CL" sz="2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Flecha abajo"/>
          <p:cNvSpPr/>
          <p:nvPr/>
        </p:nvSpPr>
        <p:spPr>
          <a:xfrm rot="16200000">
            <a:off x="5181600" y="1352550"/>
            <a:ext cx="1181100" cy="1600200"/>
          </a:xfrm>
          <a:prstGeom prst="down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7106" name="AutoShape 2" descr="Subpesca entrega el Pabellón de Combate a buque científico Cabo de Hornos -  SUBPESCA Difus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7108" name="AutoShape 4" descr="Subpesca entrega el Pabellón de Combate a buque científico Cabo de Hornos -  SUBPESCA Difus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7110" name="Picture 6"/>
          <p:cNvPicPr>
            <a:picLocks noChangeAspect="1" noChangeArrowheads="1"/>
          </p:cNvPicPr>
          <p:nvPr/>
        </p:nvPicPr>
        <p:blipFill>
          <a:blip r:embed="rId13"/>
          <a:srcRect l="1733" t="34896" r="79265" b="42448"/>
          <a:stretch>
            <a:fillRect/>
          </a:stretch>
        </p:blipFill>
        <p:spPr bwMode="auto">
          <a:xfrm>
            <a:off x="2914650" y="4629150"/>
            <a:ext cx="4648200" cy="31158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7111" name="Picture 7"/>
          <p:cNvPicPr>
            <a:picLocks noChangeAspect="1" noChangeArrowheads="1"/>
          </p:cNvPicPr>
          <p:nvPr/>
        </p:nvPicPr>
        <p:blipFill>
          <a:blip r:embed="rId14"/>
          <a:srcRect l="2465" t="44271" r="77769" b="33594"/>
          <a:stretch>
            <a:fillRect/>
          </a:stretch>
        </p:blipFill>
        <p:spPr bwMode="auto">
          <a:xfrm>
            <a:off x="8839199" y="4667250"/>
            <a:ext cx="4810685" cy="30289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12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aphicFrame>
        <p:nvGraphicFramePr>
          <p:cNvPr id="14" name="13 Diagrama"/>
          <p:cNvGraphicFramePr/>
          <p:nvPr/>
        </p:nvGraphicFramePr>
        <p:xfrm>
          <a:off x="2709333" y="959555"/>
          <a:ext cx="10837333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13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aphicFrame>
        <p:nvGraphicFramePr>
          <p:cNvPr id="14" name="13 Diagrama"/>
          <p:cNvGraphicFramePr/>
          <p:nvPr/>
        </p:nvGraphicFramePr>
        <p:xfrm>
          <a:off x="2709333" y="959555"/>
          <a:ext cx="10837333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14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2" name="11 Rectángulo redondeado"/>
          <p:cNvSpPr/>
          <p:nvPr/>
        </p:nvSpPr>
        <p:spPr>
          <a:xfrm>
            <a:off x="1390650" y="1771650"/>
            <a:ext cx="10001250" cy="4686300"/>
          </a:xfrm>
          <a:prstGeom prst="round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 exceptúa de </a:t>
            </a:r>
            <a:r>
              <a:rPr lang="es-C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los horarios del pabellón en tierra, a las </a:t>
            </a:r>
            <a:r>
              <a:rPr lang="es-C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reparticiones y unidades de tierra de la </a:t>
            </a:r>
            <a:r>
              <a:rPr lang="es-CL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Tercera Zona Naval</a:t>
            </a:r>
            <a:r>
              <a:rPr lang="es-C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debido</a:t>
            </a:r>
          </a:p>
          <a:p>
            <a:pPr algn="just"/>
            <a:r>
              <a:rPr lang="es-C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las diferentes horas de luz y oscuridad que en esa Zona Naval se</a:t>
            </a:r>
          </a:p>
          <a:p>
            <a:pPr algn="just"/>
            <a:r>
              <a:rPr lang="es-C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experimentan respecto del resto del país. Las reparticiones de la</a:t>
            </a:r>
          </a:p>
          <a:p>
            <a:pPr algn="just"/>
            <a:r>
              <a:rPr lang="es-C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Tercera Zona Naval cumplirán el siguiente horario</a:t>
            </a:r>
            <a:r>
              <a:rPr lang="es-CL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just"/>
            <a:endParaRPr lang="es-CL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buFont typeface="+mj-lt"/>
              <a:buAutoNum type="alphaLcParenR"/>
            </a:pPr>
            <a:r>
              <a:rPr lang="es-CL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Entre el 15 de mayo y el 15 de agosto, ambas fechas inclusive, el </a:t>
            </a:r>
            <a:r>
              <a:rPr lang="es-CL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Pabellón se mantendrá izado entre las 09.00 y 17.00 </a:t>
            </a:r>
            <a:r>
              <a:rPr lang="es-CL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hrs. </a:t>
            </a:r>
          </a:p>
          <a:p>
            <a:pPr marL="457200" indent="-457200" algn="just">
              <a:buFont typeface="+mj-lt"/>
              <a:buAutoNum type="alphaLcParenR"/>
            </a:pPr>
            <a:r>
              <a:rPr lang="es-CL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 </a:t>
            </a:r>
            <a:r>
              <a:rPr lang="es-CL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el período </a:t>
            </a:r>
            <a:r>
              <a:rPr lang="es-CL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restante del año, el Pabellón se mantendrá izado entre las 08.00 y 18.00 hrs.</a:t>
            </a:r>
            <a:endParaRPr lang="es-CL" sz="2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2225" name="Picture 1" descr="C:\Users\12129056-1\Desktop\descarga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2290424" y="2014537"/>
            <a:ext cx="2606675" cy="39673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15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2" name="11 Rectángulo redondeado"/>
          <p:cNvSpPr/>
          <p:nvPr/>
        </p:nvSpPr>
        <p:spPr>
          <a:xfrm>
            <a:off x="1866900" y="2000250"/>
            <a:ext cx="5429250" cy="4686300"/>
          </a:xfrm>
          <a:prstGeom prst="round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400" b="1" i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ESCUDO DE ARMAS</a:t>
            </a:r>
          </a:p>
          <a:p>
            <a:endParaRPr lang="es-CL" sz="2400" b="1" i="1" u="sng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s-CL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El Escudo de Armas de la República fue creado por la ley Nº </a:t>
            </a:r>
            <a:r>
              <a:rPr lang="es-CL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26 del </a:t>
            </a:r>
            <a:r>
              <a:rPr lang="es-CL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24 de junio de </a:t>
            </a:r>
            <a:r>
              <a:rPr lang="es-CL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1834. </a:t>
            </a:r>
          </a:p>
          <a:p>
            <a:pPr algn="just">
              <a:buFont typeface="Arial" pitchFamily="34" charset="0"/>
              <a:buChar char="•"/>
            </a:pPr>
            <a:r>
              <a:rPr lang="es-CL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su </a:t>
            </a:r>
            <a:r>
              <a:rPr lang="es-CL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modelo oficial fue declarado por </a:t>
            </a:r>
            <a:r>
              <a:rPr lang="es-CL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el decreto </a:t>
            </a:r>
            <a:r>
              <a:rPr lang="es-CL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(G) Nº 2.271 del 04 de septiembre de 1920.</a:t>
            </a:r>
            <a:endParaRPr lang="es-CL" sz="25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Users\12129056-1\Desktop\escudo-chile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8375649" y="2305050"/>
            <a:ext cx="6658753" cy="421005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16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2" name="11 Elipse"/>
          <p:cNvSpPr/>
          <p:nvPr/>
        </p:nvSpPr>
        <p:spPr>
          <a:xfrm>
            <a:off x="1028700" y="2266950"/>
            <a:ext cx="4514850" cy="4114800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200" dirty="0" smtClean="0">
                <a:latin typeface="Arial" pitchFamily="34" charset="0"/>
                <a:cs typeface="Arial" pitchFamily="34" charset="0"/>
              </a:rPr>
              <a:t>Las unidades navales deberán instalar en el </a:t>
            </a:r>
            <a:r>
              <a:rPr lang="es-CL" sz="3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mamparo de proa</a:t>
            </a:r>
            <a:r>
              <a:rPr lang="es-CL" sz="3200" dirty="0" smtClean="0">
                <a:latin typeface="Arial" pitchFamily="34" charset="0"/>
                <a:cs typeface="Arial" pitchFamily="34" charset="0"/>
              </a:rPr>
              <a:t> del</a:t>
            </a:r>
          </a:p>
          <a:p>
            <a:pPr algn="ctr"/>
            <a:r>
              <a:rPr lang="es-CL" sz="3200" dirty="0" smtClean="0">
                <a:latin typeface="Arial" pitchFamily="34" charset="0"/>
                <a:cs typeface="Arial" pitchFamily="34" charset="0"/>
              </a:rPr>
              <a:t>puente, en una parte </a:t>
            </a:r>
            <a:r>
              <a:rPr lang="es-CL" sz="3200" dirty="0" smtClean="0">
                <a:latin typeface="Arial" pitchFamily="34" charset="0"/>
                <a:cs typeface="Arial" pitchFamily="34" charset="0"/>
              </a:rPr>
              <a:t>visible.</a:t>
            </a:r>
            <a:endParaRPr lang="es-CL" sz="3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6" name="Picture 2" descr="http://condell.armada.cl/Sitio_Condell/imagenes/1%20exterior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749925" y="1352550"/>
            <a:ext cx="6270625" cy="66865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13 Elipse"/>
          <p:cNvSpPr/>
          <p:nvPr/>
        </p:nvSpPr>
        <p:spPr>
          <a:xfrm>
            <a:off x="7620000" y="3790950"/>
            <a:ext cx="704850" cy="6858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Llamada rectangular"/>
          <p:cNvSpPr/>
          <p:nvPr/>
        </p:nvSpPr>
        <p:spPr>
          <a:xfrm>
            <a:off x="9734550" y="1676400"/>
            <a:ext cx="4686300" cy="3371850"/>
          </a:xfrm>
          <a:prstGeom prst="wedgeRectCallout">
            <a:avLst>
              <a:gd name="adj1" fmla="val -78902"/>
              <a:gd name="adj2" fmla="val 23539"/>
            </a:avLst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6" name="Picture 2" descr="C:\Users\12129056-1\Desktop\escudo-chile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9925049" y="1905001"/>
            <a:ext cx="4362451" cy="28304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17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9217" name="Picture 1" descr="C:\Users\12129056-1\Desktop\ESCUDO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589461" y="2100262"/>
            <a:ext cx="7349997" cy="4891088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18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2" name="11 Rectángulo redondeado"/>
          <p:cNvSpPr/>
          <p:nvPr/>
        </p:nvSpPr>
        <p:spPr>
          <a:xfrm>
            <a:off x="914400" y="1085850"/>
            <a:ext cx="8724900" cy="7334250"/>
          </a:xfrm>
          <a:prstGeom prst="round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400" b="1" i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HIMNO NACIONAL</a:t>
            </a:r>
          </a:p>
          <a:p>
            <a:endParaRPr lang="es-CL" sz="2400" b="1" i="1" u="sng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Este deberá ser conocido por todos los integrantes de las Fuerzas Armadas, a fin que puedan cantarlo en ceremonias oficiales, conmemoraciones, en efemérides nacionales o en otros actos patrióticos de significativa relevancia. </a:t>
            </a:r>
          </a:p>
          <a:p>
            <a:pPr algn="just"/>
            <a:endParaRPr lang="es-E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Fue encargado por Bernardo O´Higgins a Eusebio Lillo quien junto a Ramón </a:t>
            </a:r>
            <a:r>
              <a:rPr lang="es-ES" sz="2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Carnicer</a:t>
            </a:r>
            <a:r>
              <a:rPr lang="es-E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crearon esta pieza musical definitiva en 1847.</a:t>
            </a:r>
          </a:p>
          <a:p>
            <a:pPr algn="just"/>
            <a:endParaRPr lang="es-E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El Himno Nacional deberá ser escuchado </a:t>
            </a:r>
            <a:r>
              <a:rPr lang="es-E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 pie, en posición firmes y saludando militarmente</a:t>
            </a:r>
            <a:r>
              <a:rPr lang="es-E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Cuando se ejecuta al aire libre y en la misma forma, pero a cabeza descubierta en recintos cerrados. En todo caso se deberá dar frente hacia el lugar en que se ejecuta el himno.</a:t>
            </a: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10" descr="Partitura dle himno nacional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0461624" y="1335088"/>
            <a:ext cx="4854575" cy="680881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=""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=""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=""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=""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=""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19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3"/>
          <a:srcRect l="57516" t="29948" r="4124" b="38021"/>
          <a:stretch>
            <a:fillRect/>
          </a:stretch>
        </p:blipFill>
        <p:spPr bwMode="auto">
          <a:xfrm>
            <a:off x="4267199" y="2724150"/>
            <a:ext cx="7872141" cy="3695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1831</TotalTime>
  <Words>1069</Words>
  <Application>Microsoft Office PowerPoint</Application>
  <PresentationFormat>Personalizado</PresentationFormat>
  <Paragraphs>167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Ariel Gutierrez</dc:creator>
  <cp:lastModifiedBy>12129056-1</cp:lastModifiedBy>
  <cp:revision>32</cp:revision>
  <dcterms:created xsi:type="dcterms:W3CDTF">2021-12-17T19:50:40Z</dcterms:created>
  <dcterms:modified xsi:type="dcterms:W3CDTF">2022-03-16T22:40:29Z</dcterms:modified>
</cp:coreProperties>
</file>