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26"/>
  </p:notesMasterIdLst>
  <p:handoutMasterIdLst>
    <p:handoutMasterId r:id="rId27"/>
  </p:handoutMasterIdLst>
  <p:sldIdLst>
    <p:sldId id="294" r:id="rId2"/>
    <p:sldId id="310" r:id="rId3"/>
    <p:sldId id="311" r:id="rId4"/>
    <p:sldId id="312" r:id="rId5"/>
    <p:sldId id="313" r:id="rId6"/>
    <p:sldId id="259" r:id="rId7"/>
    <p:sldId id="260" r:id="rId8"/>
    <p:sldId id="264" r:id="rId9"/>
    <p:sldId id="266" r:id="rId10"/>
    <p:sldId id="268" r:id="rId11"/>
    <p:sldId id="270" r:id="rId12"/>
    <p:sldId id="275" r:id="rId13"/>
    <p:sldId id="314" r:id="rId14"/>
    <p:sldId id="315" r:id="rId15"/>
    <p:sldId id="287" r:id="rId16"/>
    <p:sldId id="288" r:id="rId17"/>
    <p:sldId id="289" r:id="rId18"/>
    <p:sldId id="316" r:id="rId19"/>
    <p:sldId id="317" r:id="rId20"/>
    <p:sldId id="291" r:id="rId21"/>
    <p:sldId id="292" r:id="rId22"/>
    <p:sldId id="302" r:id="rId23"/>
    <p:sldId id="300" r:id="rId24"/>
    <p:sldId id="318" r:id="rId2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18" autoAdjust="0"/>
    <p:restoredTop sz="94660"/>
  </p:normalViewPr>
  <p:slideViewPr>
    <p:cSldViewPr>
      <p:cViewPr>
        <p:scale>
          <a:sx n="75" d="100"/>
          <a:sy n="75" d="100"/>
        </p:scale>
        <p:origin x="-108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5D515F-7BE3-4677-B5EB-50997CEEBBF7}"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s-CL"/>
        </a:p>
      </dgm:t>
    </dgm:pt>
    <dgm:pt modelId="{B6021F41-7600-4181-B36D-311F70BF4AF7}">
      <dgm:prSet phldrT="[Texto]" custT="1"/>
      <dgm:spPr>
        <a:solidFill>
          <a:schemeClr val="accent4"/>
        </a:solidFill>
      </dgm:spPr>
      <dgm:t>
        <a:bodyPr/>
        <a:lstStyle/>
        <a:p>
          <a:r>
            <a:rPr lang="es-CL" sz="1200" b="1"/>
            <a:t>Conductor Estratégico</a:t>
          </a:r>
        </a:p>
      </dgm:t>
    </dgm:pt>
    <dgm:pt modelId="{4AF754CB-5F65-4CE1-8A78-3DBE835941DC}" type="parTrans" cxnId="{0D9C2E5A-76A0-4193-BA10-11F1DDD5A5A5}">
      <dgm:prSet/>
      <dgm:spPr/>
      <dgm:t>
        <a:bodyPr/>
        <a:lstStyle/>
        <a:p>
          <a:endParaRPr lang="es-CL" sz="2000"/>
        </a:p>
      </dgm:t>
    </dgm:pt>
    <dgm:pt modelId="{BA1DA106-A5A6-4531-A60E-32F1DA0F8E0E}" type="sibTrans" cxnId="{0D9C2E5A-76A0-4193-BA10-11F1DDD5A5A5}">
      <dgm:prSet/>
      <dgm:spPr/>
      <dgm:t>
        <a:bodyPr/>
        <a:lstStyle/>
        <a:p>
          <a:endParaRPr lang="es-CL" sz="2000"/>
        </a:p>
      </dgm:t>
    </dgm:pt>
    <dgm:pt modelId="{80E181D4-C1F8-4332-856A-38641F04FDEC}">
      <dgm:prSet phldrT="[Texto]" custT="1"/>
      <dgm:spPr>
        <a:solidFill>
          <a:schemeClr val="tx2">
            <a:lumMod val="75000"/>
          </a:schemeClr>
        </a:solidFill>
      </dgm:spPr>
      <dgm:t>
        <a:bodyPr/>
        <a:lstStyle/>
        <a:p>
          <a:r>
            <a:rPr lang="es-CL" sz="800" b="1"/>
            <a:t>Comandante del Componente Marítimo</a:t>
          </a:r>
        </a:p>
        <a:p>
          <a:r>
            <a:rPr lang="es-CL" sz="800" b="1"/>
            <a:t>(MCC)</a:t>
          </a:r>
        </a:p>
      </dgm:t>
    </dgm:pt>
    <dgm:pt modelId="{7A65C085-BCEB-44A0-B1D9-875660540ED5}" type="parTrans" cxnId="{D84737D9-82C9-49BB-A5A4-23901F4B4EB2}">
      <dgm:prSet/>
      <dgm:spPr/>
      <dgm:t>
        <a:bodyPr/>
        <a:lstStyle/>
        <a:p>
          <a:endParaRPr lang="es-CL" sz="2000"/>
        </a:p>
      </dgm:t>
    </dgm:pt>
    <dgm:pt modelId="{C2AAEDCE-AC5B-4436-A701-7C2BCE78E0B0}" type="sibTrans" cxnId="{D84737D9-82C9-49BB-A5A4-23901F4B4EB2}">
      <dgm:prSet/>
      <dgm:spPr/>
      <dgm:t>
        <a:bodyPr/>
        <a:lstStyle/>
        <a:p>
          <a:endParaRPr lang="es-CL" sz="2000"/>
        </a:p>
      </dgm:t>
    </dgm:pt>
    <dgm:pt modelId="{D2A61DCF-819D-433D-B040-384176BFE78D}">
      <dgm:prSet custT="1"/>
      <dgm:spPr>
        <a:solidFill>
          <a:schemeClr val="tx2">
            <a:lumMod val="75000"/>
          </a:schemeClr>
        </a:solidFill>
      </dgm:spPr>
      <dgm:t>
        <a:bodyPr/>
        <a:lstStyle/>
        <a:p>
          <a:r>
            <a:rPr lang="es-CL" sz="1000" b="1"/>
            <a:t>Fuerza de Tarea Anfibia</a:t>
          </a:r>
        </a:p>
        <a:p>
          <a:r>
            <a:rPr lang="es-CL" sz="1000" b="1"/>
            <a:t>(ATF)</a:t>
          </a:r>
        </a:p>
      </dgm:t>
    </dgm:pt>
    <dgm:pt modelId="{A86D5189-EF2B-4BAF-9C0E-E3CB9C1BF89C}" type="parTrans" cxnId="{E22B142A-BB37-4251-915C-A31C3A348D0A}">
      <dgm:prSet/>
      <dgm:spPr/>
      <dgm:t>
        <a:bodyPr/>
        <a:lstStyle/>
        <a:p>
          <a:endParaRPr lang="es-CL" sz="2000"/>
        </a:p>
      </dgm:t>
    </dgm:pt>
    <dgm:pt modelId="{D3B7947F-5AEB-4B4E-AAE9-F84284FBD1F1}" type="sibTrans" cxnId="{E22B142A-BB37-4251-915C-A31C3A348D0A}">
      <dgm:prSet/>
      <dgm:spPr/>
      <dgm:t>
        <a:bodyPr/>
        <a:lstStyle/>
        <a:p>
          <a:endParaRPr lang="es-CL" sz="2000"/>
        </a:p>
      </dgm:t>
    </dgm:pt>
    <dgm:pt modelId="{52CAC98E-DE76-431F-BE03-E7CB79BACE9D}">
      <dgm:prSet/>
      <dgm:spPr>
        <a:gradFill flip="none" rotWithShape="1">
          <a:gsLst>
            <a:gs pos="49558">
              <a:srgbClr val="002060"/>
            </a:gs>
            <a:gs pos="50000">
              <a:srgbClr val="FF0000"/>
            </a:gs>
          </a:gsLst>
          <a:lin ang="2700000" scaled="1"/>
          <a:tileRect/>
        </a:gradFill>
      </dgm:spPr>
      <dgm:t>
        <a:bodyPr/>
        <a:lstStyle/>
        <a:p>
          <a:r>
            <a:rPr lang="es-CL" b="1"/>
            <a:t>Comandante Fuerza Anfibia</a:t>
          </a:r>
        </a:p>
        <a:p>
          <a:r>
            <a:rPr lang="es-CL" b="1"/>
            <a:t>(AFC)</a:t>
          </a:r>
        </a:p>
      </dgm:t>
    </dgm:pt>
    <dgm:pt modelId="{FFD7C245-0E66-4701-A3FE-7A4054D2B978}" type="parTrans" cxnId="{9686E5B4-3B61-448A-9728-6552E4F44F9B}">
      <dgm:prSet/>
      <dgm:spPr/>
      <dgm:t>
        <a:bodyPr/>
        <a:lstStyle/>
        <a:p>
          <a:endParaRPr lang="es-CL"/>
        </a:p>
      </dgm:t>
    </dgm:pt>
    <dgm:pt modelId="{67F2E421-B5F8-4DD4-859B-2C8D8BBEE150}" type="sibTrans" cxnId="{9686E5B4-3B61-448A-9728-6552E4F44F9B}">
      <dgm:prSet/>
      <dgm:spPr/>
      <dgm:t>
        <a:bodyPr/>
        <a:lstStyle/>
        <a:p>
          <a:endParaRPr lang="es-CL"/>
        </a:p>
      </dgm:t>
    </dgm:pt>
    <dgm:pt modelId="{85224D6E-F20F-493B-AAEB-8B66C7EF7B2C}">
      <dgm:prSet custT="1"/>
      <dgm:spPr>
        <a:solidFill>
          <a:srgbClr val="FF0000"/>
        </a:solidFill>
      </dgm:spPr>
      <dgm:t>
        <a:bodyPr/>
        <a:lstStyle/>
        <a:p>
          <a:r>
            <a:rPr lang="es-CL" sz="1000" b="1"/>
            <a:t>Fuerza de desembarco</a:t>
          </a:r>
        </a:p>
        <a:p>
          <a:r>
            <a:rPr lang="es-CL" sz="1000" b="1"/>
            <a:t>(LF)</a:t>
          </a:r>
        </a:p>
      </dgm:t>
    </dgm:pt>
    <dgm:pt modelId="{6AE8D1C5-1FCE-4A61-B8D2-EDC41A776A84}" type="parTrans" cxnId="{48C6BEFE-8654-4F8A-B17A-DF632A699897}">
      <dgm:prSet/>
      <dgm:spPr/>
      <dgm:t>
        <a:bodyPr/>
        <a:lstStyle/>
        <a:p>
          <a:endParaRPr lang="es-CL"/>
        </a:p>
      </dgm:t>
    </dgm:pt>
    <dgm:pt modelId="{8699A520-7166-450E-80D9-4CA39F7A2E78}" type="sibTrans" cxnId="{48C6BEFE-8654-4F8A-B17A-DF632A699897}">
      <dgm:prSet/>
      <dgm:spPr/>
      <dgm:t>
        <a:bodyPr/>
        <a:lstStyle/>
        <a:p>
          <a:endParaRPr lang="es-CL"/>
        </a:p>
      </dgm:t>
    </dgm:pt>
    <dgm:pt modelId="{108C1748-E137-4BCB-91E6-1243544FA1BE}" type="pres">
      <dgm:prSet presAssocID="{125D515F-7BE3-4677-B5EB-50997CEEBBF7}" presName="mainComposite" presStyleCnt="0">
        <dgm:presLayoutVars>
          <dgm:chPref val="1"/>
          <dgm:dir/>
          <dgm:animOne val="branch"/>
          <dgm:animLvl val="lvl"/>
          <dgm:resizeHandles val="exact"/>
        </dgm:presLayoutVars>
      </dgm:prSet>
      <dgm:spPr/>
      <dgm:t>
        <a:bodyPr/>
        <a:lstStyle/>
        <a:p>
          <a:endParaRPr lang="es-CL"/>
        </a:p>
      </dgm:t>
    </dgm:pt>
    <dgm:pt modelId="{F6D2B91C-3285-4384-BEDF-22BC2C643570}" type="pres">
      <dgm:prSet presAssocID="{125D515F-7BE3-4677-B5EB-50997CEEBBF7}" presName="hierFlow" presStyleCnt="0"/>
      <dgm:spPr/>
    </dgm:pt>
    <dgm:pt modelId="{A61C45E5-10F3-4091-A667-57B33BE92F9F}" type="pres">
      <dgm:prSet presAssocID="{125D515F-7BE3-4677-B5EB-50997CEEBBF7}" presName="hierChild1" presStyleCnt="0">
        <dgm:presLayoutVars>
          <dgm:chPref val="1"/>
          <dgm:animOne val="branch"/>
          <dgm:animLvl val="lvl"/>
        </dgm:presLayoutVars>
      </dgm:prSet>
      <dgm:spPr/>
    </dgm:pt>
    <dgm:pt modelId="{B0A98146-F7E1-4473-BE8A-E580CB940C6B}" type="pres">
      <dgm:prSet presAssocID="{B6021F41-7600-4181-B36D-311F70BF4AF7}" presName="Name14" presStyleCnt="0"/>
      <dgm:spPr/>
    </dgm:pt>
    <dgm:pt modelId="{F10CBC1D-5104-4CBD-A381-DC091E01A8CB}" type="pres">
      <dgm:prSet presAssocID="{B6021F41-7600-4181-B36D-311F70BF4AF7}" presName="level1Shape" presStyleLbl="node0" presStyleIdx="0" presStyleCnt="1">
        <dgm:presLayoutVars>
          <dgm:chPref val="3"/>
        </dgm:presLayoutVars>
      </dgm:prSet>
      <dgm:spPr/>
      <dgm:t>
        <a:bodyPr/>
        <a:lstStyle/>
        <a:p>
          <a:endParaRPr lang="es-CL"/>
        </a:p>
      </dgm:t>
    </dgm:pt>
    <dgm:pt modelId="{3EBAF8F9-BF0F-47F7-BCBD-ACFEE8BA10AA}" type="pres">
      <dgm:prSet presAssocID="{B6021F41-7600-4181-B36D-311F70BF4AF7}" presName="hierChild2" presStyleCnt="0"/>
      <dgm:spPr/>
    </dgm:pt>
    <dgm:pt modelId="{4311FDA6-EBF9-4582-B842-5DBE6E3FDAD3}" type="pres">
      <dgm:prSet presAssocID="{7A65C085-BCEB-44A0-B1D9-875660540ED5}" presName="Name19" presStyleLbl="parChTrans1D2" presStyleIdx="0" presStyleCnt="1"/>
      <dgm:spPr/>
      <dgm:t>
        <a:bodyPr/>
        <a:lstStyle/>
        <a:p>
          <a:endParaRPr lang="es-CL"/>
        </a:p>
      </dgm:t>
    </dgm:pt>
    <dgm:pt modelId="{0FE249D0-8330-4152-95AB-90D247333FEB}" type="pres">
      <dgm:prSet presAssocID="{80E181D4-C1F8-4332-856A-38641F04FDEC}" presName="Name21" presStyleCnt="0"/>
      <dgm:spPr/>
    </dgm:pt>
    <dgm:pt modelId="{7E91D77A-6B47-42F2-9192-E77C30DFC7A4}" type="pres">
      <dgm:prSet presAssocID="{80E181D4-C1F8-4332-856A-38641F04FDEC}" presName="level2Shape" presStyleLbl="node2" presStyleIdx="0" presStyleCnt="1"/>
      <dgm:spPr/>
      <dgm:t>
        <a:bodyPr/>
        <a:lstStyle/>
        <a:p>
          <a:endParaRPr lang="es-CL"/>
        </a:p>
      </dgm:t>
    </dgm:pt>
    <dgm:pt modelId="{6B89E1FF-D096-4169-B710-ED4DD28DEE12}" type="pres">
      <dgm:prSet presAssocID="{80E181D4-C1F8-4332-856A-38641F04FDEC}" presName="hierChild3" presStyleCnt="0"/>
      <dgm:spPr/>
    </dgm:pt>
    <dgm:pt modelId="{9B578714-B1AD-4BE8-93B4-6DD84D191D11}" type="pres">
      <dgm:prSet presAssocID="{FFD7C245-0E66-4701-A3FE-7A4054D2B978}" presName="Name19" presStyleLbl="parChTrans1D3" presStyleIdx="0" presStyleCnt="1"/>
      <dgm:spPr/>
      <dgm:t>
        <a:bodyPr/>
        <a:lstStyle/>
        <a:p>
          <a:endParaRPr lang="es-ES"/>
        </a:p>
      </dgm:t>
    </dgm:pt>
    <dgm:pt modelId="{107C1347-50D2-40DE-8CAC-8CBBF33BB05B}" type="pres">
      <dgm:prSet presAssocID="{52CAC98E-DE76-431F-BE03-E7CB79BACE9D}" presName="Name21" presStyleCnt="0"/>
      <dgm:spPr/>
    </dgm:pt>
    <dgm:pt modelId="{F8898CEF-9A85-4CD9-8F8C-1F9EFC8B120E}" type="pres">
      <dgm:prSet presAssocID="{52CAC98E-DE76-431F-BE03-E7CB79BACE9D}" presName="level2Shape" presStyleLbl="node3" presStyleIdx="0" presStyleCnt="1"/>
      <dgm:spPr/>
      <dgm:t>
        <a:bodyPr/>
        <a:lstStyle/>
        <a:p>
          <a:endParaRPr lang="es-CL"/>
        </a:p>
      </dgm:t>
    </dgm:pt>
    <dgm:pt modelId="{37F455D8-92A3-4082-A846-FD6345FFB25C}" type="pres">
      <dgm:prSet presAssocID="{52CAC98E-DE76-431F-BE03-E7CB79BACE9D}" presName="hierChild3" presStyleCnt="0"/>
      <dgm:spPr/>
    </dgm:pt>
    <dgm:pt modelId="{BD6672C2-7147-4629-AD1B-F6A4E62A2A41}" type="pres">
      <dgm:prSet presAssocID="{A86D5189-EF2B-4BAF-9C0E-E3CB9C1BF89C}" presName="Name19" presStyleLbl="parChTrans1D4" presStyleIdx="0" presStyleCnt="2"/>
      <dgm:spPr/>
      <dgm:t>
        <a:bodyPr/>
        <a:lstStyle/>
        <a:p>
          <a:endParaRPr lang="es-CL"/>
        </a:p>
      </dgm:t>
    </dgm:pt>
    <dgm:pt modelId="{22FF2C3E-2032-47E6-AA85-A4DD09C06DDD}" type="pres">
      <dgm:prSet presAssocID="{D2A61DCF-819D-433D-B040-384176BFE78D}" presName="Name21" presStyleCnt="0"/>
      <dgm:spPr/>
    </dgm:pt>
    <dgm:pt modelId="{7E6FF6C2-F7F3-4FF0-81E6-E9C1F351E8AC}" type="pres">
      <dgm:prSet presAssocID="{D2A61DCF-819D-433D-B040-384176BFE78D}" presName="level2Shape" presStyleLbl="node4" presStyleIdx="0" presStyleCnt="2" custLinFactNeighborX="3235" custLinFactNeighborY="156"/>
      <dgm:spPr/>
      <dgm:t>
        <a:bodyPr/>
        <a:lstStyle/>
        <a:p>
          <a:endParaRPr lang="es-CL"/>
        </a:p>
      </dgm:t>
    </dgm:pt>
    <dgm:pt modelId="{FEA73FA3-B3A9-4397-AD5C-14BEA642A5D4}" type="pres">
      <dgm:prSet presAssocID="{D2A61DCF-819D-433D-B040-384176BFE78D}" presName="hierChild3" presStyleCnt="0"/>
      <dgm:spPr/>
    </dgm:pt>
    <dgm:pt modelId="{9E76ABB5-2209-48F1-A710-81DB7F1D29F4}" type="pres">
      <dgm:prSet presAssocID="{6AE8D1C5-1FCE-4A61-B8D2-EDC41A776A84}" presName="Name19" presStyleLbl="parChTrans1D4" presStyleIdx="1" presStyleCnt="2"/>
      <dgm:spPr/>
      <dgm:t>
        <a:bodyPr/>
        <a:lstStyle/>
        <a:p>
          <a:endParaRPr lang="es-ES"/>
        </a:p>
      </dgm:t>
    </dgm:pt>
    <dgm:pt modelId="{B3413C8F-5B09-4819-B535-BEC5C17038CC}" type="pres">
      <dgm:prSet presAssocID="{85224D6E-F20F-493B-AAEB-8B66C7EF7B2C}" presName="Name21" presStyleCnt="0"/>
      <dgm:spPr/>
    </dgm:pt>
    <dgm:pt modelId="{342E37FC-8AA7-49F1-9EFA-30C5DA5F9DF2}" type="pres">
      <dgm:prSet presAssocID="{85224D6E-F20F-493B-AAEB-8B66C7EF7B2C}" presName="level2Shape" presStyleLbl="node4" presStyleIdx="1" presStyleCnt="2"/>
      <dgm:spPr/>
      <dgm:t>
        <a:bodyPr/>
        <a:lstStyle/>
        <a:p>
          <a:endParaRPr lang="es-CL"/>
        </a:p>
      </dgm:t>
    </dgm:pt>
    <dgm:pt modelId="{F26505DF-A972-4B5A-B9F7-0072AB9CF61D}" type="pres">
      <dgm:prSet presAssocID="{85224D6E-F20F-493B-AAEB-8B66C7EF7B2C}" presName="hierChild3" presStyleCnt="0"/>
      <dgm:spPr/>
    </dgm:pt>
    <dgm:pt modelId="{0F2857FE-6F62-46BC-B046-C0C56391D0A9}" type="pres">
      <dgm:prSet presAssocID="{125D515F-7BE3-4677-B5EB-50997CEEBBF7}" presName="bgShapesFlow" presStyleCnt="0"/>
      <dgm:spPr/>
    </dgm:pt>
  </dgm:ptLst>
  <dgm:cxnLst>
    <dgm:cxn modelId="{E22B142A-BB37-4251-915C-A31C3A348D0A}" srcId="{52CAC98E-DE76-431F-BE03-E7CB79BACE9D}" destId="{D2A61DCF-819D-433D-B040-384176BFE78D}" srcOrd="0" destOrd="0" parTransId="{A86D5189-EF2B-4BAF-9C0E-E3CB9C1BF89C}" sibTransId="{D3B7947F-5AEB-4B4E-AAE9-F84284FBD1F1}"/>
    <dgm:cxn modelId="{0D9C2E5A-76A0-4193-BA10-11F1DDD5A5A5}" srcId="{125D515F-7BE3-4677-B5EB-50997CEEBBF7}" destId="{B6021F41-7600-4181-B36D-311F70BF4AF7}" srcOrd="0" destOrd="0" parTransId="{4AF754CB-5F65-4CE1-8A78-3DBE835941DC}" sibTransId="{BA1DA106-A5A6-4531-A60E-32F1DA0F8E0E}"/>
    <dgm:cxn modelId="{F5087EA2-E7D3-4412-A115-F52AADA8934A}" type="presOf" srcId="{B6021F41-7600-4181-B36D-311F70BF4AF7}" destId="{F10CBC1D-5104-4CBD-A381-DC091E01A8CB}" srcOrd="0" destOrd="0" presId="urn:microsoft.com/office/officeart/2005/8/layout/hierarchy6"/>
    <dgm:cxn modelId="{48C6BEFE-8654-4F8A-B17A-DF632A699897}" srcId="{52CAC98E-DE76-431F-BE03-E7CB79BACE9D}" destId="{85224D6E-F20F-493B-AAEB-8B66C7EF7B2C}" srcOrd="1" destOrd="0" parTransId="{6AE8D1C5-1FCE-4A61-B8D2-EDC41A776A84}" sibTransId="{8699A520-7166-450E-80D9-4CA39F7A2E78}"/>
    <dgm:cxn modelId="{9686E5B4-3B61-448A-9728-6552E4F44F9B}" srcId="{80E181D4-C1F8-4332-856A-38641F04FDEC}" destId="{52CAC98E-DE76-431F-BE03-E7CB79BACE9D}" srcOrd="0" destOrd="0" parTransId="{FFD7C245-0E66-4701-A3FE-7A4054D2B978}" sibTransId="{67F2E421-B5F8-4DD4-859B-2C8D8BBEE150}"/>
    <dgm:cxn modelId="{006C94BA-476F-4419-8CB9-77AEED3BD877}" type="presOf" srcId="{80E181D4-C1F8-4332-856A-38641F04FDEC}" destId="{7E91D77A-6B47-42F2-9192-E77C30DFC7A4}" srcOrd="0" destOrd="0" presId="urn:microsoft.com/office/officeart/2005/8/layout/hierarchy6"/>
    <dgm:cxn modelId="{3C4ECD2D-8508-499A-8C59-7BF37CBD3165}" type="presOf" srcId="{125D515F-7BE3-4677-B5EB-50997CEEBBF7}" destId="{108C1748-E137-4BCB-91E6-1243544FA1BE}" srcOrd="0" destOrd="0" presId="urn:microsoft.com/office/officeart/2005/8/layout/hierarchy6"/>
    <dgm:cxn modelId="{A8642ECC-7BB3-46E4-AFDB-BE4D9ABAF971}" type="presOf" srcId="{6AE8D1C5-1FCE-4A61-B8D2-EDC41A776A84}" destId="{9E76ABB5-2209-48F1-A710-81DB7F1D29F4}" srcOrd="0" destOrd="0" presId="urn:microsoft.com/office/officeart/2005/8/layout/hierarchy6"/>
    <dgm:cxn modelId="{1E6992E3-A502-4118-A55D-576897981409}" type="presOf" srcId="{52CAC98E-DE76-431F-BE03-E7CB79BACE9D}" destId="{F8898CEF-9A85-4CD9-8F8C-1F9EFC8B120E}" srcOrd="0" destOrd="0" presId="urn:microsoft.com/office/officeart/2005/8/layout/hierarchy6"/>
    <dgm:cxn modelId="{6149F033-A395-42FB-806A-9AD3A8A2E507}" type="presOf" srcId="{FFD7C245-0E66-4701-A3FE-7A4054D2B978}" destId="{9B578714-B1AD-4BE8-93B4-6DD84D191D11}" srcOrd="0" destOrd="0" presId="urn:microsoft.com/office/officeart/2005/8/layout/hierarchy6"/>
    <dgm:cxn modelId="{6328C571-089F-49C4-A63A-8B2E20817EE1}" type="presOf" srcId="{7A65C085-BCEB-44A0-B1D9-875660540ED5}" destId="{4311FDA6-EBF9-4582-B842-5DBE6E3FDAD3}" srcOrd="0" destOrd="0" presId="urn:microsoft.com/office/officeart/2005/8/layout/hierarchy6"/>
    <dgm:cxn modelId="{AD15AAFF-5CCA-4348-A372-08AA6EB4DCD5}" type="presOf" srcId="{D2A61DCF-819D-433D-B040-384176BFE78D}" destId="{7E6FF6C2-F7F3-4FF0-81E6-E9C1F351E8AC}" srcOrd="0" destOrd="0" presId="urn:microsoft.com/office/officeart/2005/8/layout/hierarchy6"/>
    <dgm:cxn modelId="{D84737D9-82C9-49BB-A5A4-23901F4B4EB2}" srcId="{B6021F41-7600-4181-B36D-311F70BF4AF7}" destId="{80E181D4-C1F8-4332-856A-38641F04FDEC}" srcOrd="0" destOrd="0" parTransId="{7A65C085-BCEB-44A0-B1D9-875660540ED5}" sibTransId="{C2AAEDCE-AC5B-4436-A701-7C2BCE78E0B0}"/>
    <dgm:cxn modelId="{F41C161F-8F88-4304-BF7B-7F4550028120}" type="presOf" srcId="{A86D5189-EF2B-4BAF-9C0E-E3CB9C1BF89C}" destId="{BD6672C2-7147-4629-AD1B-F6A4E62A2A41}" srcOrd="0" destOrd="0" presId="urn:microsoft.com/office/officeart/2005/8/layout/hierarchy6"/>
    <dgm:cxn modelId="{E0FD0C71-BB51-49E9-AFFB-3B5EF4DA95B3}" type="presOf" srcId="{85224D6E-F20F-493B-AAEB-8B66C7EF7B2C}" destId="{342E37FC-8AA7-49F1-9EFA-30C5DA5F9DF2}" srcOrd="0" destOrd="0" presId="urn:microsoft.com/office/officeart/2005/8/layout/hierarchy6"/>
    <dgm:cxn modelId="{F0FE198E-590F-4673-A15A-A082E0D4EAE4}" type="presParOf" srcId="{108C1748-E137-4BCB-91E6-1243544FA1BE}" destId="{F6D2B91C-3285-4384-BEDF-22BC2C643570}" srcOrd="0" destOrd="0" presId="urn:microsoft.com/office/officeart/2005/8/layout/hierarchy6"/>
    <dgm:cxn modelId="{0D3385DB-8DE9-400E-B5A2-9D52E7A4132C}" type="presParOf" srcId="{F6D2B91C-3285-4384-BEDF-22BC2C643570}" destId="{A61C45E5-10F3-4091-A667-57B33BE92F9F}" srcOrd="0" destOrd="0" presId="urn:microsoft.com/office/officeart/2005/8/layout/hierarchy6"/>
    <dgm:cxn modelId="{C37824F5-0FA3-44C2-B0D7-6ACAFD707F01}" type="presParOf" srcId="{A61C45E5-10F3-4091-A667-57B33BE92F9F}" destId="{B0A98146-F7E1-4473-BE8A-E580CB940C6B}" srcOrd="0" destOrd="0" presId="urn:microsoft.com/office/officeart/2005/8/layout/hierarchy6"/>
    <dgm:cxn modelId="{7E30F4D5-CD87-4F21-A2C0-A6F4EC037C32}" type="presParOf" srcId="{B0A98146-F7E1-4473-BE8A-E580CB940C6B}" destId="{F10CBC1D-5104-4CBD-A381-DC091E01A8CB}" srcOrd="0" destOrd="0" presId="urn:microsoft.com/office/officeart/2005/8/layout/hierarchy6"/>
    <dgm:cxn modelId="{26E133DB-28BC-4F0D-9CE1-AE63C2060DBE}" type="presParOf" srcId="{B0A98146-F7E1-4473-BE8A-E580CB940C6B}" destId="{3EBAF8F9-BF0F-47F7-BCBD-ACFEE8BA10AA}" srcOrd="1" destOrd="0" presId="urn:microsoft.com/office/officeart/2005/8/layout/hierarchy6"/>
    <dgm:cxn modelId="{102A8BAC-C743-496F-A82C-DFC5E835F464}" type="presParOf" srcId="{3EBAF8F9-BF0F-47F7-BCBD-ACFEE8BA10AA}" destId="{4311FDA6-EBF9-4582-B842-5DBE6E3FDAD3}" srcOrd="0" destOrd="0" presId="urn:microsoft.com/office/officeart/2005/8/layout/hierarchy6"/>
    <dgm:cxn modelId="{0B07BE6F-CB60-4BCA-AA24-9937BAD244B6}" type="presParOf" srcId="{3EBAF8F9-BF0F-47F7-BCBD-ACFEE8BA10AA}" destId="{0FE249D0-8330-4152-95AB-90D247333FEB}" srcOrd="1" destOrd="0" presId="urn:microsoft.com/office/officeart/2005/8/layout/hierarchy6"/>
    <dgm:cxn modelId="{A8ABB188-D782-487B-8944-FC63BA99161F}" type="presParOf" srcId="{0FE249D0-8330-4152-95AB-90D247333FEB}" destId="{7E91D77A-6B47-42F2-9192-E77C30DFC7A4}" srcOrd="0" destOrd="0" presId="urn:microsoft.com/office/officeart/2005/8/layout/hierarchy6"/>
    <dgm:cxn modelId="{AE3B4269-15B5-476B-A681-CDA954D02483}" type="presParOf" srcId="{0FE249D0-8330-4152-95AB-90D247333FEB}" destId="{6B89E1FF-D096-4169-B710-ED4DD28DEE12}" srcOrd="1" destOrd="0" presId="urn:microsoft.com/office/officeart/2005/8/layout/hierarchy6"/>
    <dgm:cxn modelId="{4151F7A1-C2D9-46F1-A1DC-94C2BF5DE8D4}" type="presParOf" srcId="{6B89E1FF-D096-4169-B710-ED4DD28DEE12}" destId="{9B578714-B1AD-4BE8-93B4-6DD84D191D11}" srcOrd="0" destOrd="0" presId="urn:microsoft.com/office/officeart/2005/8/layout/hierarchy6"/>
    <dgm:cxn modelId="{02E7B418-A7AA-42CC-9541-7AC10670F3F1}" type="presParOf" srcId="{6B89E1FF-D096-4169-B710-ED4DD28DEE12}" destId="{107C1347-50D2-40DE-8CAC-8CBBF33BB05B}" srcOrd="1" destOrd="0" presId="urn:microsoft.com/office/officeart/2005/8/layout/hierarchy6"/>
    <dgm:cxn modelId="{46C2390E-AA4B-420E-8F15-9183117696DA}" type="presParOf" srcId="{107C1347-50D2-40DE-8CAC-8CBBF33BB05B}" destId="{F8898CEF-9A85-4CD9-8F8C-1F9EFC8B120E}" srcOrd="0" destOrd="0" presId="urn:microsoft.com/office/officeart/2005/8/layout/hierarchy6"/>
    <dgm:cxn modelId="{AD320A1D-496B-4546-A7F9-5DED5BD28CB6}" type="presParOf" srcId="{107C1347-50D2-40DE-8CAC-8CBBF33BB05B}" destId="{37F455D8-92A3-4082-A846-FD6345FFB25C}" srcOrd="1" destOrd="0" presId="urn:microsoft.com/office/officeart/2005/8/layout/hierarchy6"/>
    <dgm:cxn modelId="{3535A7EA-1E44-4B14-9CB3-48A84C9D6AC5}" type="presParOf" srcId="{37F455D8-92A3-4082-A846-FD6345FFB25C}" destId="{BD6672C2-7147-4629-AD1B-F6A4E62A2A41}" srcOrd="0" destOrd="0" presId="urn:microsoft.com/office/officeart/2005/8/layout/hierarchy6"/>
    <dgm:cxn modelId="{EDAD29DB-E8AE-4563-A657-A1844CEAEF32}" type="presParOf" srcId="{37F455D8-92A3-4082-A846-FD6345FFB25C}" destId="{22FF2C3E-2032-47E6-AA85-A4DD09C06DDD}" srcOrd="1" destOrd="0" presId="urn:microsoft.com/office/officeart/2005/8/layout/hierarchy6"/>
    <dgm:cxn modelId="{496E1726-9694-4A11-A95D-3D2C09304E71}" type="presParOf" srcId="{22FF2C3E-2032-47E6-AA85-A4DD09C06DDD}" destId="{7E6FF6C2-F7F3-4FF0-81E6-E9C1F351E8AC}" srcOrd="0" destOrd="0" presId="urn:microsoft.com/office/officeart/2005/8/layout/hierarchy6"/>
    <dgm:cxn modelId="{9458AED8-06A5-4F50-85C8-016161D971CA}" type="presParOf" srcId="{22FF2C3E-2032-47E6-AA85-A4DD09C06DDD}" destId="{FEA73FA3-B3A9-4397-AD5C-14BEA642A5D4}" srcOrd="1" destOrd="0" presId="urn:microsoft.com/office/officeart/2005/8/layout/hierarchy6"/>
    <dgm:cxn modelId="{C1704C4E-6C94-4698-97CD-AD7B87F6BAFF}" type="presParOf" srcId="{37F455D8-92A3-4082-A846-FD6345FFB25C}" destId="{9E76ABB5-2209-48F1-A710-81DB7F1D29F4}" srcOrd="2" destOrd="0" presId="urn:microsoft.com/office/officeart/2005/8/layout/hierarchy6"/>
    <dgm:cxn modelId="{72D18BCD-0FD3-4272-B371-F09D7480EC79}" type="presParOf" srcId="{37F455D8-92A3-4082-A846-FD6345FFB25C}" destId="{B3413C8F-5B09-4819-B535-BEC5C17038CC}" srcOrd="3" destOrd="0" presId="urn:microsoft.com/office/officeart/2005/8/layout/hierarchy6"/>
    <dgm:cxn modelId="{9E089946-61B7-491C-A3CE-B1860CBD739C}" type="presParOf" srcId="{B3413C8F-5B09-4819-B535-BEC5C17038CC}" destId="{342E37FC-8AA7-49F1-9EFA-30C5DA5F9DF2}" srcOrd="0" destOrd="0" presId="urn:microsoft.com/office/officeart/2005/8/layout/hierarchy6"/>
    <dgm:cxn modelId="{16AF7033-473D-4042-B956-DB1F5CB1F9C1}" type="presParOf" srcId="{B3413C8F-5B09-4819-B535-BEC5C17038CC}" destId="{F26505DF-A972-4B5A-B9F7-0072AB9CF61D}" srcOrd="1" destOrd="0" presId="urn:microsoft.com/office/officeart/2005/8/layout/hierarchy6"/>
    <dgm:cxn modelId="{617EDD72-C1CF-4F39-8013-07A1348C4DDF}" type="presParOf" srcId="{108C1748-E137-4BCB-91E6-1243544FA1BE}" destId="{0F2857FE-6F62-46BC-B046-C0C56391D0A9}" srcOrd="1" destOrd="0" presId="urn:microsoft.com/office/officeart/2005/8/layout/hierarchy6"/>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5D515F-7BE3-4677-B5EB-50997CEEBBF7}"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s-CL"/>
        </a:p>
      </dgm:t>
    </dgm:pt>
    <dgm:pt modelId="{B6021F41-7600-4181-B36D-311F70BF4AF7}">
      <dgm:prSet phldrT="[Texto]" custT="1"/>
      <dgm:spPr>
        <a:solidFill>
          <a:schemeClr val="accent4"/>
        </a:solidFill>
      </dgm:spPr>
      <dgm:t>
        <a:bodyPr/>
        <a:lstStyle/>
        <a:p>
          <a:pPr algn="ctr"/>
          <a:r>
            <a:rPr lang="es-CL" sz="1100" b="1"/>
            <a:t>Conductor Estratégico</a:t>
          </a:r>
        </a:p>
      </dgm:t>
    </dgm:pt>
    <dgm:pt modelId="{4AF754CB-5F65-4CE1-8A78-3DBE835941DC}" type="parTrans" cxnId="{0D9C2E5A-76A0-4193-BA10-11F1DDD5A5A5}">
      <dgm:prSet/>
      <dgm:spPr/>
      <dgm:t>
        <a:bodyPr/>
        <a:lstStyle/>
        <a:p>
          <a:pPr algn="ctr"/>
          <a:endParaRPr lang="es-CL" sz="1800"/>
        </a:p>
      </dgm:t>
    </dgm:pt>
    <dgm:pt modelId="{BA1DA106-A5A6-4531-A60E-32F1DA0F8E0E}" type="sibTrans" cxnId="{0D9C2E5A-76A0-4193-BA10-11F1DDD5A5A5}">
      <dgm:prSet/>
      <dgm:spPr/>
      <dgm:t>
        <a:bodyPr/>
        <a:lstStyle/>
        <a:p>
          <a:pPr algn="ctr"/>
          <a:endParaRPr lang="es-CL" sz="1800"/>
        </a:p>
      </dgm:t>
    </dgm:pt>
    <dgm:pt modelId="{80E181D4-C1F8-4332-856A-38641F04FDEC}">
      <dgm:prSet phldrT="[Texto]" custT="1"/>
      <dgm:spPr>
        <a:solidFill>
          <a:schemeClr val="tx2">
            <a:lumMod val="75000"/>
          </a:schemeClr>
        </a:solidFill>
      </dgm:spPr>
      <dgm:t>
        <a:bodyPr/>
        <a:lstStyle/>
        <a:p>
          <a:pPr algn="ctr"/>
          <a:r>
            <a:rPr lang="es-CL" sz="1000" b="1"/>
            <a:t>Comandante Componente Marítimo</a:t>
          </a:r>
        </a:p>
        <a:p>
          <a:pPr algn="ctr"/>
          <a:r>
            <a:rPr lang="es-CL" sz="1000" b="1"/>
            <a:t>(MCC)</a:t>
          </a:r>
        </a:p>
      </dgm:t>
    </dgm:pt>
    <dgm:pt modelId="{7A65C085-BCEB-44A0-B1D9-875660540ED5}" type="parTrans" cxnId="{D84737D9-82C9-49BB-A5A4-23901F4B4EB2}">
      <dgm:prSet/>
      <dgm:spPr/>
      <dgm:t>
        <a:bodyPr/>
        <a:lstStyle/>
        <a:p>
          <a:pPr algn="ctr"/>
          <a:endParaRPr lang="es-CL" sz="1800"/>
        </a:p>
      </dgm:t>
    </dgm:pt>
    <dgm:pt modelId="{C2AAEDCE-AC5B-4436-A701-7C2BCE78E0B0}" type="sibTrans" cxnId="{D84737D9-82C9-49BB-A5A4-23901F4B4EB2}">
      <dgm:prSet/>
      <dgm:spPr/>
      <dgm:t>
        <a:bodyPr/>
        <a:lstStyle/>
        <a:p>
          <a:pPr algn="ctr"/>
          <a:endParaRPr lang="es-CL" sz="1800"/>
        </a:p>
      </dgm:t>
    </dgm:pt>
    <dgm:pt modelId="{D2A61DCF-819D-433D-B040-384176BFE78D}">
      <dgm:prSet custT="1"/>
      <dgm:spPr>
        <a:solidFill>
          <a:schemeClr val="tx2">
            <a:lumMod val="75000"/>
          </a:schemeClr>
        </a:solidFill>
      </dgm:spPr>
      <dgm:t>
        <a:bodyPr/>
        <a:lstStyle/>
        <a:p>
          <a:pPr algn="ctr"/>
          <a:r>
            <a:rPr lang="es-CL" sz="1100" b="1"/>
            <a:t>Fuerza de Tarea Anfibia</a:t>
          </a:r>
        </a:p>
        <a:p>
          <a:pPr algn="ctr"/>
          <a:r>
            <a:rPr lang="es-CL" sz="1100" b="1"/>
            <a:t>(ATF)</a:t>
          </a:r>
        </a:p>
      </dgm:t>
    </dgm:pt>
    <dgm:pt modelId="{A86D5189-EF2B-4BAF-9C0E-E3CB9C1BF89C}" type="parTrans" cxnId="{E22B142A-BB37-4251-915C-A31C3A348D0A}">
      <dgm:prSet/>
      <dgm:spPr/>
      <dgm:t>
        <a:bodyPr/>
        <a:lstStyle/>
        <a:p>
          <a:pPr algn="ctr"/>
          <a:endParaRPr lang="es-CL" sz="1800"/>
        </a:p>
      </dgm:t>
    </dgm:pt>
    <dgm:pt modelId="{D3B7947F-5AEB-4B4E-AAE9-F84284FBD1F1}" type="sibTrans" cxnId="{E22B142A-BB37-4251-915C-A31C3A348D0A}">
      <dgm:prSet/>
      <dgm:spPr/>
      <dgm:t>
        <a:bodyPr/>
        <a:lstStyle/>
        <a:p>
          <a:pPr algn="ctr"/>
          <a:endParaRPr lang="es-CL" sz="1800"/>
        </a:p>
      </dgm:t>
    </dgm:pt>
    <dgm:pt modelId="{5E3D6F9F-3B9B-4C1F-A5C6-07297E2CED3F}">
      <dgm:prSet custT="1"/>
      <dgm:spPr>
        <a:solidFill>
          <a:srgbClr val="FF0000"/>
        </a:solidFill>
        <a:ln>
          <a:solidFill>
            <a:srgbClr val="FF0000"/>
          </a:solidFill>
        </a:ln>
      </dgm:spPr>
      <dgm:t>
        <a:bodyPr/>
        <a:lstStyle/>
        <a:p>
          <a:pPr algn="ctr"/>
          <a:r>
            <a:rPr lang="es-CL" sz="1100" b="1"/>
            <a:t>Fuerza de Desembarco</a:t>
          </a:r>
        </a:p>
        <a:p>
          <a:pPr algn="ctr"/>
          <a:r>
            <a:rPr lang="es-CL" sz="1100" b="1"/>
            <a:t>(LF)</a:t>
          </a:r>
        </a:p>
      </dgm:t>
    </dgm:pt>
    <dgm:pt modelId="{E878AF08-AA3F-4471-A8D8-09000438E8CE}" type="sibTrans" cxnId="{3571FB09-400F-49ED-A147-C929B681BFD6}">
      <dgm:prSet/>
      <dgm:spPr/>
      <dgm:t>
        <a:bodyPr/>
        <a:lstStyle/>
        <a:p>
          <a:pPr algn="ctr"/>
          <a:endParaRPr lang="es-CL" sz="1800"/>
        </a:p>
      </dgm:t>
    </dgm:pt>
    <dgm:pt modelId="{A9BBEE20-5A00-4B1F-8B05-C9F691FB1F27}" type="parTrans" cxnId="{3571FB09-400F-49ED-A147-C929B681BFD6}">
      <dgm:prSet/>
      <dgm:spPr/>
      <dgm:t>
        <a:bodyPr/>
        <a:lstStyle/>
        <a:p>
          <a:pPr algn="ctr"/>
          <a:endParaRPr lang="es-CL" sz="1800"/>
        </a:p>
      </dgm:t>
    </dgm:pt>
    <dgm:pt modelId="{108C1748-E137-4BCB-91E6-1243544FA1BE}" type="pres">
      <dgm:prSet presAssocID="{125D515F-7BE3-4677-B5EB-50997CEEBBF7}" presName="mainComposite" presStyleCnt="0">
        <dgm:presLayoutVars>
          <dgm:chPref val="1"/>
          <dgm:dir/>
          <dgm:animOne val="branch"/>
          <dgm:animLvl val="lvl"/>
          <dgm:resizeHandles val="exact"/>
        </dgm:presLayoutVars>
      </dgm:prSet>
      <dgm:spPr/>
      <dgm:t>
        <a:bodyPr/>
        <a:lstStyle/>
        <a:p>
          <a:endParaRPr lang="es-CL"/>
        </a:p>
      </dgm:t>
    </dgm:pt>
    <dgm:pt modelId="{F6D2B91C-3285-4384-BEDF-22BC2C643570}" type="pres">
      <dgm:prSet presAssocID="{125D515F-7BE3-4677-B5EB-50997CEEBBF7}" presName="hierFlow" presStyleCnt="0"/>
      <dgm:spPr/>
      <dgm:t>
        <a:bodyPr/>
        <a:lstStyle/>
        <a:p>
          <a:endParaRPr lang="es-CL"/>
        </a:p>
      </dgm:t>
    </dgm:pt>
    <dgm:pt modelId="{A61C45E5-10F3-4091-A667-57B33BE92F9F}" type="pres">
      <dgm:prSet presAssocID="{125D515F-7BE3-4677-B5EB-50997CEEBBF7}" presName="hierChild1" presStyleCnt="0">
        <dgm:presLayoutVars>
          <dgm:chPref val="1"/>
          <dgm:animOne val="branch"/>
          <dgm:animLvl val="lvl"/>
        </dgm:presLayoutVars>
      </dgm:prSet>
      <dgm:spPr/>
      <dgm:t>
        <a:bodyPr/>
        <a:lstStyle/>
        <a:p>
          <a:endParaRPr lang="es-CL"/>
        </a:p>
      </dgm:t>
    </dgm:pt>
    <dgm:pt modelId="{B0A98146-F7E1-4473-BE8A-E580CB940C6B}" type="pres">
      <dgm:prSet presAssocID="{B6021F41-7600-4181-B36D-311F70BF4AF7}" presName="Name14" presStyleCnt="0"/>
      <dgm:spPr/>
      <dgm:t>
        <a:bodyPr/>
        <a:lstStyle/>
        <a:p>
          <a:endParaRPr lang="es-CL"/>
        </a:p>
      </dgm:t>
    </dgm:pt>
    <dgm:pt modelId="{F10CBC1D-5104-4CBD-A381-DC091E01A8CB}" type="pres">
      <dgm:prSet presAssocID="{B6021F41-7600-4181-B36D-311F70BF4AF7}" presName="level1Shape" presStyleLbl="node0" presStyleIdx="0" presStyleCnt="1">
        <dgm:presLayoutVars>
          <dgm:chPref val="3"/>
        </dgm:presLayoutVars>
      </dgm:prSet>
      <dgm:spPr/>
      <dgm:t>
        <a:bodyPr/>
        <a:lstStyle/>
        <a:p>
          <a:endParaRPr lang="es-CL"/>
        </a:p>
      </dgm:t>
    </dgm:pt>
    <dgm:pt modelId="{3EBAF8F9-BF0F-47F7-BCBD-ACFEE8BA10AA}" type="pres">
      <dgm:prSet presAssocID="{B6021F41-7600-4181-B36D-311F70BF4AF7}" presName="hierChild2" presStyleCnt="0"/>
      <dgm:spPr/>
      <dgm:t>
        <a:bodyPr/>
        <a:lstStyle/>
        <a:p>
          <a:endParaRPr lang="es-CL"/>
        </a:p>
      </dgm:t>
    </dgm:pt>
    <dgm:pt modelId="{4311FDA6-EBF9-4582-B842-5DBE6E3FDAD3}" type="pres">
      <dgm:prSet presAssocID="{7A65C085-BCEB-44A0-B1D9-875660540ED5}" presName="Name19" presStyleLbl="parChTrans1D2" presStyleIdx="0" presStyleCnt="1"/>
      <dgm:spPr/>
      <dgm:t>
        <a:bodyPr/>
        <a:lstStyle/>
        <a:p>
          <a:endParaRPr lang="es-CL"/>
        </a:p>
      </dgm:t>
    </dgm:pt>
    <dgm:pt modelId="{0FE249D0-8330-4152-95AB-90D247333FEB}" type="pres">
      <dgm:prSet presAssocID="{80E181D4-C1F8-4332-856A-38641F04FDEC}" presName="Name21" presStyleCnt="0"/>
      <dgm:spPr/>
      <dgm:t>
        <a:bodyPr/>
        <a:lstStyle/>
        <a:p>
          <a:endParaRPr lang="es-CL"/>
        </a:p>
      </dgm:t>
    </dgm:pt>
    <dgm:pt modelId="{7E91D77A-6B47-42F2-9192-E77C30DFC7A4}" type="pres">
      <dgm:prSet presAssocID="{80E181D4-C1F8-4332-856A-38641F04FDEC}" presName="level2Shape" presStyleLbl="node2" presStyleIdx="0" presStyleCnt="1"/>
      <dgm:spPr/>
      <dgm:t>
        <a:bodyPr/>
        <a:lstStyle/>
        <a:p>
          <a:endParaRPr lang="es-CL"/>
        </a:p>
      </dgm:t>
    </dgm:pt>
    <dgm:pt modelId="{6B89E1FF-D096-4169-B710-ED4DD28DEE12}" type="pres">
      <dgm:prSet presAssocID="{80E181D4-C1F8-4332-856A-38641F04FDEC}" presName="hierChild3" presStyleCnt="0"/>
      <dgm:spPr/>
      <dgm:t>
        <a:bodyPr/>
        <a:lstStyle/>
        <a:p>
          <a:endParaRPr lang="es-CL"/>
        </a:p>
      </dgm:t>
    </dgm:pt>
    <dgm:pt modelId="{BD6672C2-7147-4629-AD1B-F6A4E62A2A41}" type="pres">
      <dgm:prSet presAssocID="{A86D5189-EF2B-4BAF-9C0E-E3CB9C1BF89C}" presName="Name19" presStyleLbl="parChTrans1D3" presStyleIdx="0" presStyleCnt="2"/>
      <dgm:spPr/>
      <dgm:t>
        <a:bodyPr/>
        <a:lstStyle/>
        <a:p>
          <a:endParaRPr lang="es-CL"/>
        </a:p>
      </dgm:t>
    </dgm:pt>
    <dgm:pt modelId="{22FF2C3E-2032-47E6-AA85-A4DD09C06DDD}" type="pres">
      <dgm:prSet presAssocID="{D2A61DCF-819D-433D-B040-384176BFE78D}" presName="Name21" presStyleCnt="0"/>
      <dgm:spPr/>
      <dgm:t>
        <a:bodyPr/>
        <a:lstStyle/>
        <a:p>
          <a:endParaRPr lang="es-CL"/>
        </a:p>
      </dgm:t>
    </dgm:pt>
    <dgm:pt modelId="{7E6FF6C2-F7F3-4FF0-81E6-E9C1F351E8AC}" type="pres">
      <dgm:prSet presAssocID="{D2A61DCF-819D-433D-B040-384176BFE78D}" presName="level2Shape" presStyleLbl="node3" presStyleIdx="0" presStyleCnt="2" custLinFactNeighborY="-4467"/>
      <dgm:spPr/>
      <dgm:t>
        <a:bodyPr/>
        <a:lstStyle/>
        <a:p>
          <a:endParaRPr lang="es-CL"/>
        </a:p>
      </dgm:t>
    </dgm:pt>
    <dgm:pt modelId="{FEA73FA3-B3A9-4397-AD5C-14BEA642A5D4}" type="pres">
      <dgm:prSet presAssocID="{D2A61DCF-819D-433D-B040-384176BFE78D}" presName="hierChild3" presStyleCnt="0"/>
      <dgm:spPr/>
      <dgm:t>
        <a:bodyPr/>
        <a:lstStyle/>
        <a:p>
          <a:endParaRPr lang="es-CL"/>
        </a:p>
      </dgm:t>
    </dgm:pt>
    <dgm:pt modelId="{DD8FC11B-D5F9-4BD4-A8F1-ADA20220FECD}" type="pres">
      <dgm:prSet presAssocID="{A9BBEE20-5A00-4B1F-8B05-C9F691FB1F27}" presName="Name19" presStyleLbl="parChTrans1D3" presStyleIdx="1" presStyleCnt="2"/>
      <dgm:spPr/>
      <dgm:t>
        <a:bodyPr/>
        <a:lstStyle/>
        <a:p>
          <a:endParaRPr lang="es-CL"/>
        </a:p>
      </dgm:t>
    </dgm:pt>
    <dgm:pt modelId="{60D4D052-9324-421E-8B5E-F213DB2FB247}" type="pres">
      <dgm:prSet presAssocID="{5E3D6F9F-3B9B-4C1F-A5C6-07297E2CED3F}" presName="Name21" presStyleCnt="0"/>
      <dgm:spPr/>
      <dgm:t>
        <a:bodyPr/>
        <a:lstStyle/>
        <a:p>
          <a:endParaRPr lang="es-CL"/>
        </a:p>
      </dgm:t>
    </dgm:pt>
    <dgm:pt modelId="{3AE48B28-1DEE-4C80-943C-5465E4D1B18C}" type="pres">
      <dgm:prSet presAssocID="{5E3D6F9F-3B9B-4C1F-A5C6-07297E2CED3F}" presName="level2Shape" presStyleLbl="node3" presStyleIdx="1" presStyleCnt="2" custScaleY="90909" custLinFactNeighborY="0"/>
      <dgm:spPr/>
      <dgm:t>
        <a:bodyPr/>
        <a:lstStyle/>
        <a:p>
          <a:endParaRPr lang="es-CL"/>
        </a:p>
      </dgm:t>
    </dgm:pt>
    <dgm:pt modelId="{30670B8C-C1AC-4CA7-85E6-3BC05D75849B}" type="pres">
      <dgm:prSet presAssocID="{5E3D6F9F-3B9B-4C1F-A5C6-07297E2CED3F}" presName="hierChild3" presStyleCnt="0"/>
      <dgm:spPr/>
      <dgm:t>
        <a:bodyPr/>
        <a:lstStyle/>
        <a:p>
          <a:endParaRPr lang="es-CL"/>
        </a:p>
      </dgm:t>
    </dgm:pt>
    <dgm:pt modelId="{0F2857FE-6F62-46BC-B046-C0C56391D0A9}" type="pres">
      <dgm:prSet presAssocID="{125D515F-7BE3-4677-B5EB-50997CEEBBF7}" presName="bgShapesFlow" presStyleCnt="0"/>
      <dgm:spPr/>
      <dgm:t>
        <a:bodyPr/>
        <a:lstStyle/>
        <a:p>
          <a:endParaRPr lang="es-CL"/>
        </a:p>
      </dgm:t>
    </dgm:pt>
  </dgm:ptLst>
  <dgm:cxnLst>
    <dgm:cxn modelId="{E22B142A-BB37-4251-915C-A31C3A348D0A}" srcId="{80E181D4-C1F8-4332-856A-38641F04FDEC}" destId="{D2A61DCF-819D-433D-B040-384176BFE78D}" srcOrd="0" destOrd="0" parTransId="{A86D5189-EF2B-4BAF-9C0E-E3CB9C1BF89C}" sibTransId="{D3B7947F-5AEB-4B4E-AAE9-F84284FBD1F1}"/>
    <dgm:cxn modelId="{0D9C2E5A-76A0-4193-BA10-11F1DDD5A5A5}" srcId="{125D515F-7BE3-4677-B5EB-50997CEEBBF7}" destId="{B6021F41-7600-4181-B36D-311F70BF4AF7}" srcOrd="0" destOrd="0" parTransId="{4AF754CB-5F65-4CE1-8A78-3DBE835941DC}" sibTransId="{BA1DA106-A5A6-4531-A60E-32F1DA0F8E0E}"/>
    <dgm:cxn modelId="{3571FB09-400F-49ED-A147-C929B681BFD6}" srcId="{80E181D4-C1F8-4332-856A-38641F04FDEC}" destId="{5E3D6F9F-3B9B-4C1F-A5C6-07297E2CED3F}" srcOrd="1" destOrd="0" parTransId="{A9BBEE20-5A00-4B1F-8B05-C9F691FB1F27}" sibTransId="{E878AF08-AA3F-4471-A8D8-09000438E8CE}"/>
    <dgm:cxn modelId="{691000E3-C778-4A23-9D42-0D29124E03E5}" type="presOf" srcId="{125D515F-7BE3-4677-B5EB-50997CEEBBF7}" destId="{108C1748-E137-4BCB-91E6-1243544FA1BE}" srcOrd="0" destOrd="0" presId="urn:microsoft.com/office/officeart/2005/8/layout/hierarchy6"/>
    <dgm:cxn modelId="{43F384B9-D970-4470-B9AA-3683EACE8A98}" type="presOf" srcId="{A86D5189-EF2B-4BAF-9C0E-E3CB9C1BF89C}" destId="{BD6672C2-7147-4629-AD1B-F6A4E62A2A41}" srcOrd="0" destOrd="0" presId="urn:microsoft.com/office/officeart/2005/8/layout/hierarchy6"/>
    <dgm:cxn modelId="{D8B7E383-BDE5-4238-A4A6-EF0AC4605B4E}" type="presOf" srcId="{D2A61DCF-819D-433D-B040-384176BFE78D}" destId="{7E6FF6C2-F7F3-4FF0-81E6-E9C1F351E8AC}" srcOrd="0" destOrd="0" presId="urn:microsoft.com/office/officeart/2005/8/layout/hierarchy6"/>
    <dgm:cxn modelId="{62D5F1E1-B5DC-4800-8F9F-5787580640CF}" type="presOf" srcId="{B6021F41-7600-4181-B36D-311F70BF4AF7}" destId="{F10CBC1D-5104-4CBD-A381-DC091E01A8CB}" srcOrd="0" destOrd="0" presId="urn:microsoft.com/office/officeart/2005/8/layout/hierarchy6"/>
    <dgm:cxn modelId="{50ECD3BD-D05D-4726-B03D-3785E95BF2B8}" type="presOf" srcId="{A9BBEE20-5A00-4B1F-8B05-C9F691FB1F27}" destId="{DD8FC11B-D5F9-4BD4-A8F1-ADA20220FECD}" srcOrd="0" destOrd="0" presId="urn:microsoft.com/office/officeart/2005/8/layout/hierarchy6"/>
    <dgm:cxn modelId="{2A45C538-5CE8-4191-A9E6-7445989FEE55}" type="presOf" srcId="{5E3D6F9F-3B9B-4C1F-A5C6-07297E2CED3F}" destId="{3AE48B28-1DEE-4C80-943C-5465E4D1B18C}" srcOrd="0" destOrd="0" presId="urn:microsoft.com/office/officeart/2005/8/layout/hierarchy6"/>
    <dgm:cxn modelId="{7C212F29-8E09-419C-ABD9-050B2AB2E7D1}" type="presOf" srcId="{7A65C085-BCEB-44A0-B1D9-875660540ED5}" destId="{4311FDA6-EBF9-4582-B842-5DBE6E3FDAD3}" srcOrd="0" destOrd="0" presId="urn:microsoft.com/office/officeart/2005/8/layout/hierarchy6"/>
    <dgm:cxn modelId="{19D6A0D6-4ACC-4D5F-AB71-3908BF9E201D}" type="presOf" srcId="{80E181D4-C1F8-4332-856A-38641F04FDEC}" destId="{7E91D77A-6B47-42F2-9192-E77C30DFC7A4}" srcOrd="0" destOrd="0" presId="urn:microsoft.com/office/officeart/2005/8/layout/hierarchy6"/>
    <dgm:cxn modelId="{D84737D9-82C9-49BB-A5A4-23901F4B4EB2}" srcId="{B6021F41-7600-4181-B36D-311F70BF4AF7}" destId="{80E181D4-C1F8-4332-856A-38641F04FDEC}" srcOrd="0" destOrd="0" parTransId="{7A65C085-BCEB-44A0-B1D9-875660540ED5}" sibTransId="{C2AAEDCE-AC5B-4436-A701-7C2BCE78E0B0}"/>
    <dgm:cxn modelId="{A9AFEC4F-4DEF-45BE-8D4C-2BF0B1CB4631}" type="presParOf" srcId="{108C1748-E137-4BCB-91E6-1243544FA1BE}" destId="{F6D2B91C-3285-4384-BEDF-22BC2C643570}" srcOrd="0" destOrd="0" presId="urn:microsoft.com/office/officeart/2005/8/layout/hierarchy6"/>
    <dgm:cxn modelId="{47A8A4D9-5F56-49D3-B85A-609CA90FC450}" type="presParOf" srcId="{F6D2B91C-3285-4384-BEDF-22BC2C643570}" destId="{A61C45E5-10F3-4091-A667-57B33BE92F9F}" srcOrd="0" destOrd="0" presId="urn:microsoft.com/office/officeart/2005/8/layout/hierarchy6"/>
    <dgm:cxn modelId="{8794A593-3A45-4E77-895D-CEA50E4D4A4E}" type="presParOf" srcId="{A61C45E5-10F3-4091-A667-57B33BE92F9F}" destId="{B0A98146-F7E1-4473-BE8A-E580CB940C6B}" srcOrd="0" destOrd="0" presId="urn:microsoft.com/office/officeart/2005/8/layout/hierarchy6"/>
    <dgm:cxn modelId="{12D569C6-1DB6-40DF-9ECD-BA9DA3F70ED3}" type="presParOf" srcId="{B0A98146-F7E1-4473-BE8A-E580CB940C6B}" destId="{F10CBC1D-5104-4CBD-A381-DC091E01A8CB}" srcOrd="0" destOrd="0" presId="urn:microsoft.com/office/officeart/2005/8/layout/hierarchy6"/>
    <dgm:cxn modelId="{423D6519-3E97-491E-BF51-248E590C0C8A}" type="presParOf" srcId="{B0A98146-F7E1-4473-BE8A-E580CB940C6B}" destId="{3EBAF8F9-BF0F-47F7-BCBD-ACFEE8BA10AA}" srcOrd="1" destOrd="0" presId="urn:microsoft.com/office/officeart/2005/8/layout/hierarchy6"/>
    <dgm:cxn modelId="{CB2A0B90-7575-4726-85D7-9EDA3D2A1F4E}" type="presParOf" srcId="{3EBAF8F9-BF0F-47F7-BCBD-ACFEE8BA10AA}" destId="{4311FDA6-EBF9-4582-B842-5DBE6E3FDAD3}" srcOrd="0" destOrd="0" presId="urn:microsoft.com/office/officeart/2005/8/layout/hierarchy6"/>
    <dgm:cxn modelId="{FE494B01-5FBE-425E-B7BD-116DAC1CC125}" type="presParOf" srcId="{3EBAF8F9-BF0F-47F7-BCBD-ACFEE8BA10AA}" destId="{0FE249D0-8330-4152-95AB-90D247333FEB}" srcOrd="1" destOrd="0" presId="urn:microsoft.com/office/officeart/2005/8/layout/hierarchy6"/>
    <dgm:cxn modelId="{8EE29F7F-7F69-4BB6-BB7A-AF848A62000C}" type="presParOf" srcId="{0FE249D0-8330-4152-95AB-90D247333FEB}" destId="{7E91D77A-6B47-42F2-9192-E77C30DFC7A4}" srcOrd="0" destOrd="0" presId="urn:microsoft.com/office/officeart/2005/8/layout/hierarchy6"/>
    <dgm:cxn modelId="{F5B52664-8D78-433F-A5A4-FFA13874D20D}" type="presParOf" srcId="{0FE249D0-8330-4152-95AB-90D247333FEB}" destId="{6B89E1FF-D096-4169-B710-ED4DD28DEE12}" srcOrd="1" destOrd="0" presId="urn:microsoft.com/office/officeart/2005/8/layout/hierarchy6"/>
    <dgm:cxn modelId="{1A47C3CB-5C75-4C78-89A6-DB0F8E321B77}" type="presParOf" srcId="{6B89E1FF-D096-4169-B710-ED4DD28DEE12}" destId="{BD6672C2-7147-4629-AD1B-F6A4E62A2A41}" srcOrd="0" destOrd="0" presId="urn:microsoft.com/office/officeart/2005/8/layout/hierarchy6"/>
    <dgm:cxn modelId="{19A312F5-0729-482F-86CF-3585DFC52274}" type="presParOf" srcId="{6B89E1FF-D096-4169-B710-ED4DD28DEE12}" destId="{22FF2C3E-2032-47E6-AA85-A4DD09C06DDD}" srcOrd="1" destOrd="0" presId="urn:microsoft.com/office/officeart/2005/8/layout/hierarchy6"/>
    <dgm:cxn modelId="{D591578A-D864-4D78-9E8F-03660ADB6430}" type="presParOf" srcId="{22FF2C3E-2032-47E6-AA85-A4DD09C06DDD}" destId="{7E6FF6C2-F7F3-4FF0-81E6-E9C1F351E8AC}" srcOrd="0" destOrd="0" presId="urn:microsoft.com/office/officeart/2005/8/layout/hierarchy6"/>
    <dgm:cxn modelId="{E7239D1A-9A04-471C-8C77-2729F40AB2B0}" type="presParOf" srcId="{22FF2C3E-2032-47E6-AA85-A4DD09C06DDD}" destId="{FEA73FA3-B3A9-4397-AD5C-14BEA642A5D4}" srcOrd="1" destOrd="0" presId="urn:microsoft.com/office/officeart/2005/8/layout/hierarchy6"/>
    <dgm:cxn modelId="{8E890655-24A4-4C70-8212-EB5293D28B4B}" type="presParOf" srcId="{6B89E1FF-D096-4169-B710-ED4DD28DEE12}" destId="{DD8FC11B-D5F9-4BD4-A8F1-ADA20220FECD}" srcOrd="2" destOrd="0" presId="urn:microsoft.com/office/officeart/2005/8/layout/hierarchy6"/>
    <dgm:cxn modelId="{6D940941-91A7-48DF-9857-F761C1C64BDA}" type="presParOf" srcId="{6B89E1FF-D096-4169-B710-ED4DD28DEE12}" destId="{60D4D052-9324-421E-8B5E-F213DB2FB247}" srcOrd="3" destOrd="0" presId="urn:microsoft.com/office/officeart/2005/8/layout/hierarchy6"/>
    <dgm:cxn modelId="{13BC32E6-1007-4481-83B7-889ABE6DF27F}" type="presParOf" srcId="{60D4D052-9324-421E-8B5E-F213DB2FB247}" destId="{3AE48B28-1DEE-4C80-943C-5465E4D1B18C}" srcOrd="0" destOrd="0" presId="urn:microsoft.com/office/officeart/2005/8/layout/hierarchy6"/>
    <dgm:cxn modelId="{2ABB0220-C362-48FB-B485-851EBCBFEFA1}" type="presParOf" srcId="{60D4D052-9324-421E-8B5E-F213DB2FB247}" destId="{30670B8C-C1AC-4CA7-85E6-3BC05D75849B}" srcOrd="1" destOrd="0" presId="urn:microsoft.com/office/officeart/2005/8/layout/hierarchy6"/>
    <dgm:cxn modelId="{C2887B23-E914-4C30-A324-84E21AB2A2FC}" type="presParOf" srcId="{108C1748-E137-4BCB-91E6-1243544FA1BE}" destId="{0F2857FE-6F62-46BC-B046-C0C56391D0A9}" srcOrd="1" destOrd="0" presId="urn:microsoft.com/office/officeart/2005/8/layout/hierarchy6"/>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CBC1D-5104-4CBD-A381-DC091E01A8CB}">
      <dsp:nvSpPr>
        <dsp:cNvPr id="0" name=""/>
        <dsp:cNvSpPr/>
      </dsp:nvSpPr>
      <dsp:spPr>
        <a:xfrm>
          <a:off x="2408280" y="2388"/>
          <a:ext cx="1255655" cy="837103"/>
        </a:xfrm>
        <a:prstGeom prst="roundRect">
          <a:avLst>
            <a:gd name="adj" fmla="val 10000"/>
          </a:avLst>
        </a:prstGeom>
        <a:solidFill>
          <a:schemeClr val="accent4"/>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CL" sz="1200" b="1" kern="1200"/>
            <a:t>Conductor Estratégico</a:t>
          </a:r>
        </a:p>
      </dsp:txBody>
      <dsp:txXfrm>
        <a:off x="2432798" y="26906"/>
        <a:ext cx="1206619" cy="788067"/>
      </dsp:txXfrm>
    </dsp:sp>
    <dsp:sp modelId="{4311FDA6-EBF9-4582-B842-5DBE6E3FDAD3}">
      <dsp:nvSpPr>
        <dsp:cNvPr id="0" name=""/>
        <dsp:cNvSpPr/>
      </dsp:nvSpPr>
      <dsp:spPr>
        <a:xfrm>
          <a:off x="2990387" y="839492"/>
          <a:ext cx="91440" cy="334841"/>
        </a:xfrm>
        <a:custGeom>
          <a:avLst/>
          <a:gdLst/>
          <a:ahLst/>
          <a:cxnLst/>
          <a:rect l="0" t="0" r="0" b="0"/>
          <a:pathLst>
            <a:path>
              <a:moveTo>
                <a:pt x="45720" y="0"/>
              </a:moveTo>
              <a:lnTo>
                <a:pt x="45720" y="33484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91D77A-6B47-42F2-9192-E77C30DFC7A4}">
      <dsp:nvSpPr>
        <dsp:cNvPr id="0" name=""/>
        <dsp:cNvSpPr/>
      </dsp:nvSpPr>
      <dsp:spPr>
        <a:xfrm>
          <a:off x="2408280" y="1174334"/>
          <a:ext cx="1255655" cy="837103"/>
        </a:xfrm>
        <a:prstGeom prst="roundRect">
          <a:avLst>
            <a:gd name="adj" fmla="val 10000"/>
          </a:avLst>
        </a:prstGeom>
        <a:solidFill>
          <a:schemeClr val="tx2">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es-CL" sz="800" b="1" kern="1200"/>
            <a:t>Comandante del Componente Marítimo</a:t>
          </a:r>
        </a:p>
        <a:p>
          <a:pPr lvl="0" algn="ctr" defTabSz="355600">
            <a:lnSpc>
              <a:spcPct val="90000"/>
            </a:lnSpc>
            <a:spcBef>
              <a:spcPct val="0"/>
            </a:spcBef>
            <a:spcAft>
              <a:spcPct val="35000"/>
            </a:spcAft>
          </a:pPr>
          <a:r>
            <a:rPr lang="es-CL" sz="800" b="1" kern="1200"/>
            <a:t>(MCC)</a:t>
          </a:r>
        </a:p>
      </dsp:txBody>
      <dsp:txXfrm>
        <a:off x="2432798" y="1198852"/>
        <a:ext cx="1206619" cy="788067"/>
      </dsp:txXfrm>
    </dsp:sp>
    <dsp:sp modelId="{9B578714-B1AD-4BE8-93B4-6DD84D191D11}">
      <dsp:nvSpPr>
        <dsp:cNvPr id="0" name=""/>
        <dsp:cNvSpPr/>
      </dsp:nvSpPr>
      <dsp:spPr>
        <a:xfrm>
          <a:off x="2990387" y="2011438"/>
          <a:ext cx="91440" cy="334841"/>
        </a:xfrm>
        <a:custGeom>
          <a:avLst/>
          <a:gdLst/>
          <a:ahLst/>
          <a:cxnLst/>
          <a:rect l="0" t="0" r="0" b="0"/>
          <a:pathLst>
            <a:path>
              <a:moveTo>
                <a:pt x="45720" y="0"/>
              </a:moveTo>
              <a:lnTo>
                <a:pt x="45720" y="334841"/>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898CEF-9A85-4CD9-8F8C-1F9EFC8B120E}">
      <dsp:nvSpPr>
        <dsp:cNvPr id="0" name=""/>
        <dsp:cNvSpPr/>
      </dsp:nvSpPr>
      <dsp:spPr>
        <a:xfrm>
          <a:off x="2408280" y="2346279"/>
          <a:ext cx="1255655" cy="837103"/>
        </a:xfrm>
        <a:prstGeom prst="roundRect">
          <a:avLst>
            <a:gd name="adj" fmla="val 10000"/>
          </a:avLst>
        </a:prstGeom>
        <a:gradFill flip="none" rotWithShape="1">
          <a:gsLst>
            <a:gs pos="49558">
              <a:srgbClr val="002060"/>
            </a:gs>
            <a:gs pos="50000">
              <a:srgbClr val="FF0000"/>
            </a:gs>
          </a:gsLst>
          <a:lin ang="2700000" scaled="1"/>
          <a:tileRect/>
        </a:gra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CL" sz="1200" b="1" kern="1200"/>
            <a:t>Comandante Fuerza Anfibia</a:t>
          </a:r>
        </a:p>
        <a:p>
          <a:pPr lvl="0" algn="ctr" defTabSz="533400">
            <a:lnSpc>
              <a:spcPct val="90000"/>
            </a:lnSpc>
            <a:spcBef>
              <a:spcPct val="0"/>
            </a:spcBef>
            <a:spcAft>
              <a:spcPct val="35000"/>
            </a:spcAft>
          </a:pPr>
          <a:r>
            <a:rPr lang="es-CL" sz="1200" b="1" kern="1200"/>
            <a:t>(AFC)</a:t>
          </a:r>
        </a:p>
      </dsp:txBody>
      <dsp:txXfrm>
        <a:off x="2432798" y="2370797"/>
        <a:ext cx="1206619" cy="788067"/>
      </dsp:txXfrm>
    </dsp:sp>
    <dsp:sp modelId="{BD6672C2-7147-4629-AD1B-F6A4E62A2A41}">
      <dsp:nvSpPr>
        <dsp:cNvPr id="0" name=""/>
        <dsp:cNvSpPr/>
      </dsp:nvSpPr>
      <dsp:spPr>
        <a:xfrm>
          <a:off x="2260552" y="3183383"/>
          <a:ext cx="775555" cy="336147"/>
        </a:xfrm>
        <a:custGeom>
          <a:avLst/>
          <a:gdLst/>
          <a:ahLst/>
          <a:cxnLst/>
          <a:rect l="0" t="0" r="0" b="0"/>
          <a:pathLst>
            <a:path>
              <a:moveTo>
                <a:pt x="775555" y="0"/>
              </a:moveTo>
              <a:lnTo>
                <a:pt x="775555" y="168073"/>
              </a:lnTo>
              <a:lnTo>
                <a:pt x="0" y="168073"/>
              </a:lnTo>
              <a:lnTo>
                <a:pt x="0" y="336147"/>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6FF6C2-F7F3-4FF0-81E6-E9C1F351E8AC}">
      <dsp:nvSpPr>
        <dsp:cNvPr id="0" name=""/>
        <dsp:cNvSpPr/>
      </dsp:nvSpPr>
      <dsp:spPr>
        <a:xfrm>
          <a:off x="1632724" y="3519531"/>
          <a:ext cx="1255655" cy="837103"/>
        </a:xfrm>
        <a:prstGeom prst="roundRect">
          <a:avLst>
            <a:gd name="adj" fmla="val 10000"/>
          </a:avLst>
        </a:prstGeom>
        <a:solidFill>
          <a:schemeClr val="tx2">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s-CL" sz="1000" b="1" kern="1200"/>
            <a:t>Fuerza de Tarea Anfibia</a:t>
          </a:r>
        </a:p>
        <a:p>
          <a:pPr lvl="0" algn="ctr" defTabSz="444500">
            <a:lnSpc>
              <a:spcPct val="90000"/>
            </a:lnSpc>
            <a:spcBef>
              <a:spcPct val="0"/>
            </a:spcBef>
            <a:spcAft>
              <a:spcPct val="35000"/>
            </a:spcAft>
          </a:pPr>
          <a:r>
            <a:rPr lang="es-CL" sz="1000" b="1" kern="1200"/>
            <a:t>(ATF)</a:t>
          </a:r>
        </a:p>
      </dsp:txBody>
      <dsp:txXfrm>
        <a:off x="1657242" y="3544049"/>
        <a:ext cx="1206619" cy="788067"/>
      </dsp:txXfrm>
    </dsp:sp>
    <dsp:sp modelId="{9E76ABB5-2209-48F1-A710-81DB7F1D29F4}">
      <dsp:nvSpPr>
        <dsp:cNvPr id="0" name=""/>
        <dsp:cNvSpPr/>
      </dsp:nvSpPr>
      <dsp:spPr>
        <a:xfrm>
          <a:off x="3036108" y="3183383"/>
          <a:ext cx="816176" cy="334841"/>
        </a:xfrm>
        <a:custGeom>
          <a:avLst/>
          <a:gdLst/>
          <a:ahLst/>
          <a:cxnLst/>
          <a:rect l="0" t="0" r="0" b="0"/>
          <a:pathLst>
            <a:path>
              <a:moveTo>
                <a:pt x="0" y="0"/>
              </a:moveTo>
              <a:lnTo>
                <a:pt x="0" y="167420"/>
              </a:lnTo>
              <a:lnTo>
                <a:pt x="816176" y="167420"/>
              </a:lnTo>
              <a:lnTo>
                <a:pt x="816176" y="334841"/>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E37FC-8AA7-49F1-9EFA-30C5DA5F9DF2}">
      <dsp:nvSpPr>
        <dsp:cNvPr id="0" name=""/>
        <dsp:cNvSpPr/>
      </dsp:nvSpPr>
      <dsp:spPr>
        <a:xfrm>
          <a:off x="3224456" y="3518225"/>
          <a:ext cx="1255655" cy="837103"/>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s-CL" sz="1000" b="1" kern="1200"/>
            <a:t>Fuerza de desembarco</a:t>
          </a:r>
        </a:p>
        <a:p>
          <a:pPr lvl="0" algn="ctr" defTabSz="444500">
            <a:lnSpc>
              <a:spcPct val="90000"/>
            </a:lnSpc>
            <a:spcBef>
              <a:spcPct val="0"/>
            </a:spcBef>
            <a:spcAft>
              <a:spcPct val="35000"/>
            </a:spcAft>
          </a:pPr>
          <a:r>
            <a:rPr lang="es-CL" sz="1000" b="1" kern="1200"/>
            <a:t>(LF)</a:t>
          </a:r>
        </a:p>
      </dsp:txBody>
      <dsp:txXfrm>
        <a:off x="3248974" y="3542743"/>
        <a:ext cx="1206619" cy="7880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CBC1D-5104-4CBD-A381-DC091E01A8CB}">
      <dsp:nvSpPr>
        <dsp:cNvPr id="0" name=""/>
        <dsp:cNvSpPr/>
      </dsp:nvSpPr>
      <dsp:spPr>
        <a:xfrm>
          <a:off x="1955961" y="6826"/>
          <a:ext cx="1660241" cy="1106827"/>
        </a:xfrm>
        <a:prstGeom prst="roundRect">
          <a:avLst>
            <a:gd name="adj" fmla="val 10000"/>
          </a:avLst>
        </a:prstGeom>
        <a:solidFill>
          <a:schemeClr val="accent4"/>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b="1" kern="1200"/>
            <a:t>Conductor Estratégico</a:t>
          </a:r>
        </a:p>
      </dsp:txBody>
      <dsp:txXfrm>
        <a:off x="1988379" y="39244"/>
        <a:ext cx="1595405" cy="1041991"/>
      </dsp:txXfrm>
    </dsp:sp>
    <dsp:sp modelId="{4311FDA6-EBF9-4582-B842-5DBE6E3FDAD3}">
      <dsp:nvSpPr>
        <dsp:cNvPr id="0" name=""/>
        <dsp:cNvSpPr/>
      </dsp:nvSpPr>
      <dsp:spPr>
        <a:xfrm>
          <a:off x="2740361" y="1113653"/>
          <a:ext cx="91440" cy="442730"/>
        </a:xfrm>
        <a:custGeom>
          <a:avLst/>
          <a:gdLst/>
          <a:ahLst/>
          <a:cxnLst/>
          <a:rect l="0" t="0" r="0" b="0"/>
          <a:pathLst>
            <a:path>
              <a:moveTo>
                <a:pt x="45720" y="0"/>
              </a:moveTo>
              <a:lnTo>
                <a:pt x="45720" y="44273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91D77A-6B47-42F2-9192-E77C30DFC7A4}">
      <dsp:nvSpPr>
        <dsp:cNvPr id="0" name=""/>
        <dsp:cNvSpPr/>
      </dsp:nvSpPr>
      <dsp:spPr>
        <a:xfrm>
          <a:off x="1955961" y="1556384"/>
          <a:ext cx="1660241" cy="1106827"/>
        </a:xfrm>
        <a:prstGeom prst="roundRect">
          <a:avLst>
            <a:gd name="adj" fmla="val 10000"/>
          </a:avLst>
        </a:prstGeom>
        <a:solidFill>
          <a:schemeClr val="tx2">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s-CL" sz="1000" b="1" kern="1200"/>
            <a:t>Comandante Componente Marítimo</a:t>
          </a:r>
        </a:p>
        <a:p>
          <a:pPr lvl="0" algn="ctr" defTabSz="444500">
            <a:lnSpc>
              <a:spcPct val="90000"/>
            </a:lnSpc>
            <a:spcBef>
              <a:spcPct val="0"/>
            </a:spcBef>
            <a:spcAft>
              <a:spcPct val="35000"/>
            </a:spcAft>
          </a:pPr>
          <a:r>
            <a:rPr lang="es-CL" sz="1000" b="1" kern="1200"/>
            <a:t>(MCC)</a:t>
          </a:r>
        </a:p>
      </dsp:txBody>
      <dsp:txXfrm>
        <a:off x="1988379" y="1588802"/>
        <a:ext cx="1595405" cy="1041991"/>
      </dsp:txXfrm>
    </dsp:sp>
    <dsp:sp modelId="{BD6672C2-7147-4629-AD1B-F6A4E62A2A41}">
      <dsp:nvSpPr>
        <dsp:cNvPr id="0" name=""/>
        <dsp:cNvSpPr/>
      </dsp:nvSpPr>
      <dsp:spPr>
        <a:xfrm>
          <a:off x="1706925" y="2663211"/>
          <a:ext cx="1079156" cy="393288"/>
        </a:xfrm>
        <a:custGeom>
          <a:avLst/>
          <a:gdLst/>
          <a:ahLst/>
          <a:cxnLst/>
          <a:rect l="0" t="0" r="0" b="0"/>
          <a:pathLst>
            <a:path>
              <a:moveTo>
                <a:pt x="1079156" y="0"/>
              </a:moveTo>
              <a:lnTo>
                <a:pt x="1079156" y="196644"/>
              </a:lnTo>
              <a:lnTo>
                <a:pt x="0" y="196644"/>
              </a:lnTo>
              <a:lnTo>
                <a:pt x="0" y="393288"/>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6FF6C2-F7F3-4FF0-81E6-E9C1F351E8AC}">
      <dsp:nvSpPr>
        <dsp:cNvPr id="0" name=""/>
        <dsp:cNvSpPr/>
      </dsp:nvSpPr>
      <dsp:spPr>
        <a:xfrm>
          <a:off x="876804" y="3056500"/>
          <a:ext cx="1660241" cy="1106827"/>
        </a:xfrm>
        <a:prstGeom prst="roundRect">
          <a:avLst>
            <a:gd name="adj" fmla="val 10000"/>
          </a:avLst>
        </a:prstGeom>
        <a:solidFill>
          <a:schemeClr val="tx2">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b="1" kern="1200"/>
            <a:t>Fuerza de Tarea Anfibia</a:t>
          </a:r>
        </a:p>
        <a:p>
          <a:pPr lvl="0" algn="ctr" defTabSz="488950">
            <a:lnSpc>
              <a:spcPct val="90000"/>
            </a:lnSpc>
            <a:spcBef>
              <a:spcPct val="0"/>
            </a:spcBef>
            <a:spcAft>
              <a:spcPct val="35000"/>
            </a:spcAft>
          </a:pPr>
          <a:r>
            <a:rPr lang="es-CL" sz="1100" b="1" kern="1200"/>
            <a:t>(ATF)</a:t>
          </a:r>
        </a:p>
      </dsp:txBody>
      <dsp:txXfrm>
        <a:off x="909222" y="3088918"/>
        <a:ext cx="1595405" cy="1041991"/>
      </dsp:txXfrm>
    </dsp:sp>
    <dsp:sp modelId="{DD8FC11B-D5F9-4BD4-A8F1-ADA20220FECD}">
      <dsp:nvSpPr>
        <dsp:cNvPr id="0" name=""/>
        <dsp:cNvSpPr/>
      </dsp:nvSpPr>
      <dsp:spPr>
        <a:xfrm>
          <a:off x="2786082" y="2663211"/>
          <a:ext cx="1079156" cy="442730"/>
        </a:xfrm>
        <a:custGeom>
          <a:avLst/>
          <a:gdLst/>
          <a:ahLst/>
          <a:cxnLst/>
          <a:rect l="0" t="0" r="0" b="0"/>
          <a:pathLst>
            <a:path>
              <a:moveTo>
                <a:pt x="0" y="0"/>
              </a:moveTo>
              <a:lnTo>
                <a:pt x="0" y="221365"/>
              </a:lnTo>
              <a:lnTo>
                <a:pt x="1079156" y="221365"/>
              </a:lnTo>
              <a:lnTo>
                <a:pt x="1079156" y="442730"/>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E48B28-1DEE-4C80-943C-5465E4D1B18C}">
      <dsp:nvSpPr>
        <dsp:cNvPr id="0" name=""/>
        <dsp:cNvSpPr/>
      </dsp:nvSpPr>
      <dsp:spPr>
        <a:xfrm>
          <a:off x="3035118" y="3105942"/>
          <a:ext cx="1660241" cy="1006205"/>
        </a:xfrm>
        <a:prstGeom prst="roundRect">
          <a:avLst>
            <a:gd name="adj" fmla="val 10000"/>
          </a:avLst>
        </a:prstGeom>
        <a:solidFill>
          <a:srgbClr val="FF0000"/>
        </a:solidFill>
        <a:ln w="1905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b="1" kern="1200"/>
            <a:t>Fuerza de Desembarco</a:t>
          </a:r>
        </a:p>
        <a:p>
          <a:pPr lvl="0" algn="ctr" defTabSz="488950">
            <a:lnSpc>
              <a:spcPct val="90000"/>
            </a:lnSpc>
            <a:spcBef>
              <a:spcPct val="0"/>
            </a:spcBef>
            <a:spcAft>
              <a:spcPct val="35000"/>
            </a:spcAft>
          </a:pPr>
          <a:r>
            <a:rPr lang="es-CL" sz="1100" b="1" kern="1200"/>
            <a:t>(LF)</a:t>
          </a:r>
        </a:p>
      </dsp:txBody>
      <dsp:txXfrm>
        <a:off x="3064589" y="3135413"/>
        <a:ext cx="1601299" cy="94726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4B43CB0-B816-4560-A73A-8FC433E1A8E8}" type="datetimeFigureOut">
              <a:rPr lang="es-CL" smtClean="0"/>
              <a:pPr/>
              <a:t>04-07-2026</a:t>
            </a:fld>
            <a:endParaRPr lang="es-CL"/>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9BC4826-4981-4D2C-87AE-EF01DAB6BCFD}" type="slidenum">
              <a:rPr lang="es-CL" smtClean="0"/>
              <a:pPr/>
              <a:t>‹#›</a:t>
            </a:fld>
            <a:endParaRPr lang="es-CL"/>
          </a:p>
        </p:txBody>
      </p:sp>
    </p:spTree>
    <p:extLst>
      <p:ext uri="{BB962C8B-B14F-4D97-AF65-F5344CB8AC3E}">
        <p14:creationId xmlns:p14="http://schemas.microsoft.com/office/powerpoint/2010/main" val="41040080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E59ED7-17F7-4114-A3D2-84DDDCD7C962}" type="datetimeFigureOut">
              <a:rPr lang="es-CL" smtClean="0"/>
              <a:pPr/>
              <a:t>04-07-2026</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5C52D2-79B2-4449-B6C5-D654675288DA}" type="slidenum">
              <a:rPr lang="es-CL" smtClean="0"/>
              <a:pPr/>
              <a:t>‹#›</a:t>
            </a:fld>
            <a:endParaRPr lang="es-CL"/>
          </a:p>
        </p:txBody>
      </p:sp>
    </p:spTree>
    <p:extLst>
      <p:ext uri="{BB962C8B-B14F-4D97-AF65-F5344CB8AC3E}">
        <p14:creationId xmlns:p14="http://schemas.microsoft.com/office/powerpoint/2010/main" val="4180637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a:t>
            </a:fld>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a:t>
            </a:fld>
            <a:endParaRPr 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a:t>
            </a:fld>
            <a:endParaRPr 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13</a:t>
            </a:fld>
            <a:endParaRPr 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14</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8" name="7 Marcador de número de diapositiva"/>
          <p:cNvSpPr>
            <a:spLocks noGrp="1"/>
          </p:cNvSpPr>
          <p:nvPr>
            <p:ph type="sldNum" sz="quarter" idx="11"/>
          </p:nvPr>
        </p:nvSpPr>
        <p:spPr/>
        <p:txBody>
          <a:bodyPr/>
          <a:lstStyle/>
          <a:p>
            <a:fld id="{0C320743-314B-4363-AF93-6602133DA7A7}" type="slidenum">
              <a:rPr lang="es-CL" smtClean="0"/>
              <a:pPr/>
              <a:t>‹#›</a:t>
            </a:fld>
            <a:endParaRPr lang="es-CL"/>
          </a:p>
        </p:txBody>
      </p:sp>
      <p:sp>
        <p:nvSpPr>
          <p:cNvPr id="9" name="8 Marcador de pie de página"/>
          <p:cNvSpPr>
            <a:spLocks noGrp="1"/>
          </p:cNvSpPr>
          <p:nvPr>
            <p:ph type="ftr" sz="quarter" idx="12"/>
          </p:nvPr>
        </p:nvSpPr>
        <p:spPr/>
        <p:txBody>
          <a:bodyPr/>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156448" y="6422064"/>
            <a:ext cx="762000" cy="365125"/>
          </a:xfrm>
        </p:spPr>
        <p:txBody>
          <a:bodyPr/>
          <a:lstStyle/>
          <a:p>
            <a:fld id="{0C320743-314B-4363-AF93-6602133DA7A7}" type="slidenum">
              <a:rPr lang="es-CL" smtClean="0"/>
              <a:pPr/>
              <a:t>‹#›</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6C966A30-A1FF-45F4-83EB-C81E68AEFF48}" type="datetimeFigureOut">
              <a:rPr lang="es-CL" smtClean="0"/>
              <a:pPr/>
              <a:t>04-07-2026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04-07-2026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C966A30-A1FF-45F4-83EB-C81E68AEFF48}" type="datetimeFigureOut">
              <a:rPr lang="es-CL" smtClean="0"/>
              <a:pPr/>
              <a:t>04-07-2026</a:t>
            </a:fld>
            <a:endParaRPr lang="es-CL"/>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CL"/>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C320743-314B-4363-AF93-6602133DA7A7}" type="slidenum">
              <a:rPr lang="es-CL" smtClean="0"/>
              <a:pPr/>
              <a:t>‹#›</a:t>
            </a:fld>
            <a:endParaRPr lang="es-C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13.jpeg"/><Relationship Id="rId4" Type="http://schemas.openxmlformats.org/officeDocument/2006/relationships/diagramData" Target="../diagrams/data1.xml"/><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uadroTexto 9"/>
          <p:cNvSpPr txBox="1">
            <a:spLocks noChangeArrowheads="1"/>
          </p:cNvSpPr>
          <p:nvPr/>
        </p:nvSpPr>
        <p:spPr bwMode="auto">
          <a:xfrm>
            <a:off x="1606550" y="57150"/>
            <a:ext cx="5886450" cy="400110"/>
          </a:xfrm>
          <a:prstGeom prst="rect">
            <a:avLst/>
          </a:prstGeom>
          <a:noFill/>
          <a:ln w="9525">
            <a:noFill/>
            <a:miter lim="800000"/>
            <a:headEnd/>
            <a:tailEnd/>
          </a:ln>
        </p:spPr>
        <p:txBody>
          <a:bodyPr>
            <a:spAutoFit/>
          </a:bodyPr>
          <a:lstStyle/>
          <a:p>
            <a:pPr algn="ctr" eaLnBrk="1" hangingPunct="1"/>
            <a:r>
              <a:rPr lang="es-MX" altLang="es-CL" sz="2000" dirty="0" smtClean="0">
                <a:solidFill>
                  <a:srgbClr val="548235"/>
                </a:solidFill>
                <a:latin typeface="Arial Black" pitchFamily="34" charset="0"/>
              </a:rPr>
              <a:t>Escuela Naval “Arturo Prat”</a:t>
            </a:r>
            <a:endParaRPr lang="es-CL" altLang="es-CL" sz="2000" dirty="0">
              <a:solidFill>
                <a:srgbClr val="548235"/>
              </a:solidFill>
              <a:latin typeface="Arial Black" pitchFamily="34" charset="0"/>
            </a:endParaRPr>
          </a:p>
        </p:txBody>
      </p:sp>
      <p:sp>
        <p:nvSpPr>
          <p:cNvPr id="21" name="CuadroTexto 10"/>
          <p:cNvSpPr txBox="1">
            <a:spLocks noChangeArrowheads="1"/>
          </p:cNvSpPr>
          <p:nvPr/>
        </p:nvSpPr>
        <p:spPr bwMode="auto">
          <a:xfrm>
            <a:off x="815977" y="1427292"/>
            <a:ext cx="7068391" cy="1569660"/>
          </a:xfrm>
          <a:prstGeom prst="rect">
            <a:avLst/>
          </a:prstGeom>
          <a:noFill/>
          <a:ln w="9525">
            <a:noFill/>
            <a:miter lim="800000"/>
            <a:headEnd/>
            <a:tailEnd/>
          </a:ln>
        </p:spPr>
        <p:txBody>
          <a:bodyPr wrap="square">
            <a:spAutoFit/>
          </a:bodyPr>
          <a:lstStyle/>
          <a:p>
            <a:pPr algn="ctr" eaLnBrk="1" hangingPunct="1"/>
            <a:r>
              <a:rPr lang="es-MX" altLang="es-CL" sz="3200" dirty="0" smtClean="0">
                <a:solidFill>
                  <a:srgbClr val="385723"/>
                </a:solidFill>
                <a:latin typeface="Arial Black" pitchFamily="34" charset="0"/>
              </a:rPr>
              <a:t>Operaciones Anfibias </a:t>
            </a:r>
          </a:p>
          <a:p>
            <a:pPr algn="ctr" eaLnBrk="1" hangingPunct="1"/>
            <a:r>
              <a:rPr lang="es-MX" altLang="es-CL" sz="3200" dirty="0" smtClean="0">
                <a:solidFill>
                  <a:srgbClr val="385723"/>
                </a:solidFill>
                <a:latin typeface="Arial Black" pitchFamily="34" charset="0"/>
              </a:rPr>
              <a:t>Doctrina propuesta por la BAE</a:t>
            </a:r>
          </a:p>
          <a:p>
            <a:pPr algn="ctr" eaLnBrk="1" hangingPunct="1"/>
            <a:r>
              <a:rPr lang="es-MX" altLang="es-CL" sz="3200" dirty="0" smtClean="0">
                <a:solidFill>
                  <a:srgbClr val="385723"/>
                </a:solidFill>
                <a:latin typeface="Arial Black" pitchFamily="34" charset="0"/>
              </a:rPr>
              <a:t>Conceptos generales</a:t>
            </a:r>
            <a:endParaRPr lang="es-CL" altLang="es-CL" sz="3200" dirty="0">
              <a:solidFill>
                <a:srgbClr val="385723"/>
              </a:solidFill>
              <a:latin typeface="Arial Black" pitchFamily="34" charset="0"/>
            </a:endParaRPr>
          </a:p>
        </p:txBody>
      </p:sp>
      <p:cxnSp>
        <p:nvCxnSpPr>
          <p:cNvPr id="22" name="Conector recto 11"/>
          <p:cNvCxnSpPr/>
          <p:nvPr/>
        </p:nvCxnSpPr>
        <p:spPr>
          <a:xfrm>
            <a:off x="0" y="265451"/>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23" name="7 Imagen" descr="escudo.gif"/>
          <p:cNvPicPr>
            <a:picLocks noChangeAspect="1"/>
          </p:cNvPicPr>
          <p:nvPr/>
        </p:nvPicPr>
        <p:blipFill>
          <a:blip r:embed="rId2" cstate="print"/>
          <a:srcRect/>
          <a:stretch>
            <a:fillRect/>
          </a:stretch>
        </p:blipFill>
        <p:spPr bwMode="auto">
          <a:xfrm>
            <a:off x="123121" y="542121"/>
            <a:ext cx="1385712" cy="1387564"/>
          </a:xfrm>
          <a:prstGeom prst="rect">
            <a:avLst/>
          </a:prstGeom>
          <a:noFill/>
          <a:ln w="9525">
            <a:noFill/>
            <a:miter lim="800000"/>
            <a:headEnd/>
            <a:tailEnd/>
          </a:ln>
        </p:spPr>
      </p:pic>
      <p:sp>
        <p:nvSpPr>
          <p:cNvPr id="24" name="Rectangle 3"/>
          <p:cNvSpPr>
            <a:spLocks noChangeArrowheads="1"/>
          </p:cNvSpPr>
          <p:nvPr/>
        </p:nvSpPr>
        <p:spPr bwMode="auto">
          <a:xfrm>
            <a:off x="6516216" y="6593929"/>
            <a:ext cx="2520280" cy="291455"/>
          </a:xfrm>
          <a:prstGeom prst="rect">
            <a:avLst/>
          </a:prstGeom>
          <a:noFill/>
          <a:ln w="9525">
            <a:noFill/>
            <a:miter lim="800000"/>
            <a:headEnd/>
            <a:tailEnd/>
          </a:ln>
        </p:spPr>
        <p:txBody>
          <a:bodyPr/>
          <a:lstStyle/>
          <a:p>
            <a:pPr algn="ctr">
              <a:spcBef>
                <a:spcPct val="20000"/>
              </a:spcBef>
              <a:buFont typeface="Arial" charset="0"/>
              <a:buNone/>
            </a:pPr>
            <a:r>
              <a:rPr lang="es-ES" altLang="es-CL" sz="1200" b="1" dirty="0" smtClean="0">
                <a:solidFill>
                  <a:schemeClr val="bg1"/>
                </a:solidFill>
                <a:latin typeface="Calibri" pitchFamily="34" charset="0"/>
                <a:cs typeface="Tahoma" pitchFamily="34" charset="0"/>
              </a:rPr>
              <a:t>18 de Diciembre </a:t>
            </a:r>
            <a:r>
              <a:rPr lang="es-ES" altLang="es-CL" sz="1200" b="1" dirty="0">
                <a:solidFill>
                  <a:schemeClr val="bg1"/>
                </a:solidFill>
                <a:latin typeface="Calibri" pitchFamily="34" charset="0"/>
                <a:cs typeface="Tahoma" pitchFamily="34" charset="0"/>
              </a:rPr>
              <a:t>2015</a:t>
            </a:r>
            <a:endParaRPr lang="es-ES" altLang="es-CL" sz="1200" dirty="0">
              <a:solidFill>
                <a:schemeClr val="bg1"/>
              </a:solidFill>
              <a:latin typeface="Calibri" pitchFamily="34" charset="0"/>
              <a:cs typeface="Tahoma" pitchFamily="34" charset="0"/>
            </a:endParaRPr>
          </a:p>
        </p:txBody>
      </p:sp>
      <p:sp>
        <p:nvSpPr>
          <p:cNvPr id="25" name="13 Elipse"/>
          <p:cNvSpPr/>
          <p:nvPr/>
        </p:nvSpPr>
        <p:spPr>
          <a:xfrm>
            <a:off x="3579813" y="3651076"/>
            <a:ext cx="2246312" cy="20939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pic>
        <p:nvPicPr>
          <p:cNvPr id="26" name="Imagen 3"/>
          <p:cNvPicPr>
            <a:picLocks noChangeAspect="1"/>
          </p:cNvPicPr>
          <p:nvPr/>
        </p:nvPicPr>
        <p:blipFill>
          <a:blip r:embed="rId3" cstate="print">
            <a:extLst>
              <a:ext uri="{28A0092B-C50C-407E-A947-70E740481C1C}">
                <a14:useLocalDpi xmlns:a14="http://schemas.microsoft.com/office/drawing/2010/main" val="0"/>
              </a:ext>
            </a:extLst>
          </a:blip>
          <a:srcRect l="3979" t="26781" r="11832" b="22772"/>
          <a:stretch>
            <a:fillRect/>
          </a:stretch>
        </p:blipFill>
        <p:spPr bwMode="auto">
          <a:xfrm>
            <a:off x="571839" y="2821065"/>
            <a:ext cx="8608673" cy="3920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776" y="4653136"/>
            <a:ext cx="4415055" cy="1944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Marcador de contenido 3"/>
          <p:cNvPicPr>
            <a:picLocks noChangeAspect="1"/>
          </p:cNvPicPr>
          <p:nvPr/>
        </p:nvPicPr>
        <p:blipFill>
          <a:blip r:embed="rId5" cstate="print">
            <a:extLst>
              <a:ext uri="{28A0092B-C50C-407E-A947-70E740481C1C}">
                <a14:useLocalDpi xmlns:a14="http://schemas.microsoft.com/office/drawing/2010/main" val="0"/>
              </a:ext>
            </a:extLst>
          </a:blip>
          <a:srcRect l="5528" t="23911" r="28117" b="10881"/>
          <a:stretch>
            <a:fillRect/>
          </a:stretch>
        </p:blipFill>
        <p:spPr bwMode="auto">
          <a:xfrm>
            <a:off x="755577" y="4866674"/>
            <a:ext cx="3096344" cy="201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Imagen 13"/>
          <p:cNvPicPr>
            <a:picLocks noChangeAspect="1"/>
          </p:cNvPicPr>
          <p:nvPr/>
        </p:nvPicPr>
        <p:blipFill>
          <a:blip r:embed="rId6" cstate="print">
            <a:extLst>
              <a:ext uri="{28A0092B-C50C-407E-A947-70E740481C1C}">
                <a14:useLocalDpi xmlns:a14="http://schemas.microsoft.com/office/drawing/2010/main" val="0"/>
              </a:ext>
            </a:extLst>
          </a:blip>
          <a:srcRect l="22586" t="26942" r="55247" b="24678"/>
          <a:stretch>
            <a:fillRect/>
          </a:stretch>
        </p:blipFill>
        <p:spPr bwMode="auto">
          <a:xfrm>
            <a:off x="-524148" y="2875417"/>
            <a:ext cx="25558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Imagen 4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76764" y="3643516"/>
            <a:ext cx="1463188" cy="940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Imagen 42"/>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75953" y="3275260"/>
            <a:ext cx="9112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2 Rectángulo"/>
          <p:cNvSpPr/>
          <p:nvPr/>
        </p:nvSpPr>
        <p:spPr>
          <a:xfrm>
            <a:off x="0" y="6610185"/>
            <a:ext cx="9144000" cy="2645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33" name="16 Conector recto"/>
          <p:cNvCxnSpPr/>
          <p:nvPr/>
        </p:nvCxnSpPr>
        <p:spPr>
          <a:xfrm>
            <a:off x="0" y="6597476"/>
            <a:ext cx="9144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Conector recto 11"/>
          <p:cNvCxnSpPr/>
          <p:nvPr/>
        </p:nvCxnSpPr>
        <p:spPr>
          <a:xfrm>
            <a:off x="7066292" y="260648"/>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19" name="2 Imagen"/>
          <p:cNvPicPr>
            <a:picLocks noChangeAspect="1"/>
          </p:cNvPicPr>
          <p:nvPr/>
        </p:nvPicPr>
        <p:blipFill>
          <a:blip r:embed="rId9" cstate="print"/>
          <a:srcRect/>
          <a:stretch>
            <a:fillRect/>
          </a:stretch>
        </p:blipFill>
        <p:spPr bwMode="auto">
          <a:xfrm>
            <a:off x="7151719" y="285728"/>
            <a:ext cx="1849437" cy="188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AO Nueva Doctrina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85860"/>
            <a:ext cx="8143900" cy="2143140"/>
          </a:xfrm>
        </p:spPr>
        <p:txBody>
          <a:bodyPr>
            <a:noAutofit/>
          </a:bodyPr>
          <a:lstStyle/>
          <a:p>
            <a:pPr algn="just">
              <a:lnSpc>
                <a:spcPct val="170000"/>
              </a:lnSpc>
              <a:buFont typeface="Wingdings" pitchFamily="2" charset="2"/>
              <a:buChar char="§"/>
            </a:pPr>
            <a:r>
              <a:rPr lang="es-CL" dirty="0" smtClean="0"/>
              <a:t>DEFINICIÓN: Una AO es una operación de carácter militar, preeminentemente naval, lanzada desde el mar por una Fuerza Anfibia (AF), con el objeto de influir en el “Área Litoral” mediante la proyección de una Fuerza de Desembarco (LF) hacia </a:t>
            </a:r>
            <a:r>
              <a:rPr lang="es-CL" dirty="0" smtClean="0"/>
              <a:t>tierra.</a:t>
            </a:r>
            <a:endParaRPr lang="es-CL" dirty="0"/>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1" name="Picture 5" descr="C:\Users\13989707-2\Desktop\1.jpg"/>
          <p:cNvPicPr>
            <a:picLocks noChangeAspect="1" noChangeArrowheads="1"/>
          </p:cNvPicPr>
          <p:nvPr/>
        </p:nvPicPr>
        <p:blipFill>
          <a:blip r:embed="rId4"/>
          <a:srcRect/>
          <a:stretch>
            <a:fillRect/>
          </a:stretch>
        </p:blipFill>
        <p:spPr bwMode="auto">
          <a:xfrm>
            <a:off x="642910" y="4271956"/>
            <a:ext cx="4191010" cy="2514606"/>
          </a:xfrm>
          <a:prstGeom prst="rect">
            <a:avLst/>
          </a:prstGeom>
          <a:ln>
            <a:noFill/>
          </a:ln>
          <a:effectLst>
            <a:softEdge rad="112500"/>
          </a:effectLst>
        </p:spPr>
      </p:pic>
      <p:pic>
        <p:nvPicPr>
          <p:cNvPr id="14342" name="Picture 6" descr="C:\Users\13989707-2\Desktop\3.jpg"/>
          <p:cNvPicPr>
            <a:picLocks noChangeAspect="1" noChangeArrowheads="1"/>
          </p:cNvPicPr>
          <p:nvPr/>
        </p:nvPicPr>
        <p:blipFill>
          <a:blip r:embed="rId5"/>
          <a:srcRect/>
          <a:stretch>
            <a:fillRect/>
          </a:stretch>
        </p:blipFill>
        <p:spPr bwMode="auto">
          <a:xfrm>
            <a:off x="5191130" y="4357694"/>
            <a:ext cx="3429004" cy="2286003"/>
          </a:xfrm>
          <a:prstGeom prst="rect">
            <a:avLst/>
          </a:prstGeom>
          <a:ln>
            <a:noFill/>
          </a:ln>
          <a:effectLst>
            <a:softEdge rad="112500"/>
          </a:effectLst>
        </p:spPr>
      </p:pic>
      <p:sp>
        <p:nvSpPr>
          <p:cNvPr id="8" name="7 Estrella de 5 puntas"/>
          <p:cNvSpPr/>
          <p:nvPr/>
        </p:nvSpPr>
        <p:spPr>
          <a:xfrm>
            <a:off x="8072462" y="607220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AO Nueva Doctrina</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3" name="12 CuadroTexto"/>
          <p:cNvSpPr txBox="1"/>
          <p:nvPr/>
        </p:nvSpPr>
        <p:spPr>
          <a:xfrm>
            <a:off x="652434" y="1938326"/>
            <a:ext cx="8286808" cy="369332"/>
          </a:xfrm>
          <a:prstGeom prst="rect">
            <a:avLst/>
          </a:prstGeom>
          <a:noFill/>
        </p:spPr>
        <p:txBody>
          <a:bodyPr wrap="square" rtlCol="0">
            <a:spAutoFit/>
          </a:bodyPr>
          <a:lstStyle/>
          <a:p>
            <a:endParaRPr lang="es-ES" dirty="0"/>
          </a:p>
        </p:txBody>
      </p:sp>
      <p:sp>
        <p:nvSpPr>
          <p:cNvPr id="14" name="13 CuadroTexto"/>
          <p:cNvSpPr txBox="1"/>
          <p:nvPr/>
        </p:nvSpPr>
        <p:spPr>
          <a:xfrm>
            <a:off x="357158" y="1357298"/>
            <a:ext cx="8429684" cy="4801314"/>
          </a:xfrm>
          <a:prstGeom prst="rect">
            <a:avLst/>
          </a:prstGeom>
          <a:noFill/>
        </p:spPr>
        <p:txBody>
          <a:bodyPr wrap="square" rtlCol="0">
            <a:spAutoFit/>
          </a:bodyPr>
          <a:lstStyle/>
          <a:p>
            <a:pPr lvl="0"/>
            <a:r>
              <a:rPr lang="es-CL" b="1" dirty="0" smtClean="0"/>
              <a:t>DEFINICIONES DE LA ORGANIZACIÓN:</a:t>
            </a:r>
          </a:p>
          <a:p>
            <a:pPr lvl="0"/>
            <a:endParaRPr lang="es-CL" b="1" dirty="0" smtClean="0"/>
          </a:p>
          <a:p>
            <a:pPr lvl="0"/>
            <a:r>
              <a:rPr lang="es-CL" b="1" dirty="0" smtClean="0"/>
              <a:t>Fuerza Anfibia (AF).</a:t>
            </a:r>
            <a:r>
              <a:rPr lang="es-CL" dirty="0" smtClean="0"/>
              <a:t>Conjunto de medios navales; de desembarco; aéreos y de fuerzas especiales; debidamente organizados, equipados y entrenados; capaces de ejecutar Operaciones Anfibias. Ésta fuerza se encuentra bajo el mando del Comandante del Componente Marítimo (CCM) y la conforman la </a:t>
            </a:r>
            <a:r>
              <a:rPr lang="es-CL" b="1" dirty="0" smtClean="0"/>
              <a:t>Fuerza de Tarea Anfibia (ATF)</a:t>
            </a:r>
            <a:r>
              <a:rPr lang="es-CL" dirty="0" smtClean="0"/>
              <a:t> y la </a:t>
            </a:r>
            <a:r>
              <a:rPr lang="es-CL" b="1" dirty="0" smtClean="0"/>
              <a:t>Fuerza de Desembarco (LF)</a:t>
            </a:r>
            <a:r>
              <a:rPr lang="es-CL" dirty="0" smtClean="0"/>
              <a:t>.</a:t>
            </a:r>
            <a:endParaRPr lang="es-ES" dirty="0" smtClean="0"/>
          </a:p>
          <a:p>
            <a:r>
              <a:rPr lang="es-CL" b="1" dirty="0" smtClean="0"/>
              <a:t> </a:t>
            </a:r>
            <a:endParaRPr lang="es-ES" dirty="0" smtClean="0"/>
          </a:p>
          <a:p>
            <a:pPr lvl="0"/>
            <a:r>
              <a:rPr lang="es-CL" b="1" dirty="0" smtClean="0"/>
              <a:t>Fuerza de Tarea Anfibia (ATF). “</a:t>
            </a:r>
            <a:r>
              <a:rPr lang="es-CL" dirty="0" smtClean="0"/>
              <a:t>Organización de Tarea Naval”, conformada con el propósito de participar en la ejecución de una AO, generalmente compuesta por unidades de superficie, aéreas y submarinas, asignadas al Comandante de la Fuerza de Tarea Anfibia (CATF).</a:t>
            </a:r>
            <a:endParaRPr lang="es-ES" dirty="0" smtClean="0"/>
          </a:p>
          <a:p>
            <a:r>
              <a:rPr lang="es-CL" b="1" dirty="0" smtClean="0"/>
              <a:t> </a:t>
            </a:r>
            <a:endParaRPr lang="es-ES" dirty="0" smtClean="0"/>
          </a:p>
          <a:p>
            <a:r>
              <a:rPr lang="es-CL" b="1" dirty="0" smtClean="0"/>
              <a:t>Fuerza de Desembarco (LF). “</a:t>
            </a:r>
            <a:r>
              <a:rPr lang="es-CL" dirty="0" smtClean="0"/>
              <a:t>Organización de Tarea Naval”, conformada por unidades de Infantería de Marina, FF.EE, helicópteros de asalto y de ataque, y medios de superficie (conectores), asignados al Comandante de la Fuerza de Desembarco (CLF).</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71414"/>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AO Nueva Doctrina</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3" name="12 CuadroTexto"/>
          <p:cNvSpPr txBox="1"/>
          <p:nvPr/>
        </p:nvSpPr>
        <p:spPr>
          <a:xfrm>
            <a:off x="652434" y="1938326"/>
            <a:ext cx="8286808" cy="369332"/>
          </a:xfrm>
          <a:prstGeom prst="rect">
            <a:avLst/>
          </a:prstGeom>
          <a:noFill/>
        </p:spPr>
        <p:txBody>
          <a:bodyPr wrap="square" rtlCol="0">
            <a:spAutoFit/>
          </a:bodyPr>
          <a:lstStyle/>
          <a:p>
            <a:endParaRPr lang="es-ES" dirty="0"/>
          </a:p>
        </p:txBody>
      </p:sp>
      <p:graphicFrame>
        <p:nvGraphicFramePr>
          <p:cNvPr id="8" name="7 Diagrama"/>
          <p:cNvGraphicFramePr/>
          <p:nvPr>
            <p:extLst>
              <p:ext uri="{D42A27DB-BD31-4B8C-83A1-F6EECF244321}">
                <p14:modId xmlns:p14="http://schemas.microsoft.com/office/powerpoint/2010/main" val="2684023069"/>
              </p:ext>
            </p:extLst>
          </p:nvPr>
        </p:nvGraphicFramePr>
        <p:xfrm>
          <a:off x="1428728" y="2357430"/>
          <a:ext cx="6072216" cy="43577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9 CuadroTexto"/>
          <p:cNvSpPr txBox="1"/>
          <p:nvPr/>
        </p:nvSpPr>
        <p:spPr>
          <a:xfrm>
            <a:off x="214282" y="1000108"/>
            <a:ext cx="8715436" cy="1200329"/>
          </a:xfrm>
          <a:prstGeom prst="rect">
            <a:avLst/>
          </a:prstGeom>
          <a:noFill/>
        </p:spPr>
        <p:txBody>
          <a:bodyPr wrap="square" rtlCol="0">
            <a:spAutoFit/>
          </a:bodyPr>
          <a:lstStyle/>
          <a:p>
            <a:pPr lvl="0" algn="just"/>
            <a:r>
              <a:rPr lang="es-CL" b="1" dirty="0" smtClean="0"/>
              <a:t>ORGANIZACIÓN (ALTERNATIVA 1):</a:t>
            </a:r>
          </a:p>
          <a:p>
            <a:pPr lvl="0" algn="just"/>
            <a:r>
              <a:rPr lang="es-CL" dirty="0" smtClean="0"/>
              <a:t>ATF y LF dependiendo de un Comandante de la Fuerza Anfibia (AFC) y la conformación de su Estado Mayor (EE.MM.), asumiendo el mando y responsabilidad de la operación.</a:t>
            </a:r>
            <a:endParaRPr lang="es-ES" dirty="0"/>
          </a:p>
        </p:txBody>
      </p:sp>
      <p:pic>
        <p:nvPicPr>
          <p:cNvPr id="11" name="Picture 2" descr="C:\Users\13989707-2\Desktop\4.jpg"/>
          <p:cNvPicPr>
            <a:picLocks noChangeAspect="1" noChangeArrowheads="1"/>
          </p:cNvPicPr>
          <p:nvPr/>
        </p:nvPicPr>
        <p:blipFill>
          <a:blip r:embed="rId9"/>
          <a:srcRect/>
          <a:stretch>
            <a:fillRect/>
          </a:stretch>
        </p:blipFill>
        <p:spPr bwMode="auto">
          <a:xfrm>
            <a:off x="0" y="3573016"/>
            <a:ext cx="3215818" cy="2031325"/>
          </a:xfrm>
          <a:prstGeom prst="rect">
            <a:avLst/>
          </a:prstGeom>
          <a:ln>
            <a:noFill/>
          </a:ln>
          <a:effectLst>
            <a:softEdge rad="112500"/>
          </a:effectLst>
        </p:spPr>
      </p:pic>
      <p:pic>
        <p:nvPicPr>
          <p:cNvPr id="12" name="Picture 1" descr="C:\Users\13989707-2\Desktop\2.jpg"/>
          <p:cNvPicPr>
            <a:picLocks noChangeAspect="1" noChangeArrowheads="1"/>
          </p:cNvPicPr>
          <p:nvPr/>
        </p:nvPicPr>
        <p:blipFill>
          <a:blip r:embed="rId10" cstate="print"/>
          <a:srcRect/>
          <a:stretch>
            <a:fillRect/>
          </a:stretch>
        </p:blipFill>
        <p:spPr bwMode="auto">
          <a:xfrm>
            <a:off x="5929545" y="3573016"/>
            <a:ext cx="2962935" cy="197529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71414"/>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AO Nueva Doctrina</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3" name="12 CuadroTexto"/>
          <p:cNvSpPr txBox="1"/>
          <p:nvPr/>
        </p:nvSpPr>
        <p:spPr>
          <a:xfrm>
            <a:off x="652434" y="1938326"/>
            <a:ext cx="8286808" cy="369332"/>
          </a:xfrm>
          <a:prstGeom prst="rect">
            <a:avLst/>
          </a:prstGeom>
          <a:noFill/>
        </p:spPr>
        <p:txBody>
          <a:bodyPr wrap="square" rtlCol="0">
            <a:spAutoFit/>
          </a:bodyPr>
          <a:lstStyle/>
          <a:p>
            <a:endParaRPr lang="es-ES" dirty="0"/>
          </a:p>
        </p:txBody>
      </p:sp>
      <p:sp>
        <p:nvSpPr>
          <p:cNvPr id="10" name="9 CuadroTexto"/>
          <p:cNvSpPr txBox="1"/>
          <p:nvPr/>
        </p:nvSpPr>
        <p:spPr>
          <a:xfrm>
            <a:off x="214282" y="1000108"/>
            <a:ext cx="8715436" cy="923330"/>
          </a:xfrm>
          <a:prstGeom prst="rect">
            <a:avLst/>
          </a:prstGeom>
          <a:noFill/>
        </p:spPr>
        <p:txBody>
          <a:bodyPr wrap="square" rtlCol="0">
            <a:spAutoFit/>
          </a:bodyPr>
          <a:lstStyle/>
          <a:p>
            <a:pPr lvl="0" algn="just"/>
            <a:r>
              <a:rPr lang="es-CL" b="1" dirty="0" smtClean="0"/>
              <a:t>ORGANIZACIÓN (ALTERNATIVA 2):</a:t>
            </a:r>
          </a:p>
          <a:p>
            <a:pPr lvl="0" algn="just"/>
            <a:r>
              <a:rPr lang="es-CL" dirty="0" smtClean="0"/>
              <a:t>ATF y LF dependiendo directamente del Comandante del Componente Marítimo, normalmente para operaciones de menor escala y complejidad.</a:t>
            </a:r>
            <a:endParaRPr lang="es-ES" dirty="0"/>
          </a:p>
        </p:txBody>
      </p:sp>
      <p:graphicFrame>
        <p:nvGraphicFramePr>
          <p:cNvPr id="11" name="10 Diagrama"/>
          <p:cNvGraphicFramePr/>
          <p:nvPr/>
        </p:nvGraphicFramePr>
        <p:xfrm>
          <a:off x="1428728" y="2285992"/>
          <a:ext cx="5572164" cy="42195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TAREA ANFIBIA (F.T.A.)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2000240"/>
            <a:ext cx="8215338" cy="3786214"/>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del </a:t>
            </a:r>
            <a:r>
              <a:rPr lang="es-ES_tradnl" b="1" dirty="0" smtClean="0">
                <a:solidFill>
                  <a:srgbClr val="FF0000"/>
                </a:solidFill>
                <a:latin typeface="Arial" charset="0"/>
              </a:rPr>
              <a:t>total de las Unidades Navales, de superficie y submarinas, asignadas a la F.T.A.  </a:t>
            </a:r>
          </a:p>
          <a:p>
            <a:pPr marL="198438" indent="-198438" algn="just" defTabSz="762000">
              <a:lnSpc>
                <a:spcPct val="150000"/>
              </a:lnSpc>
              <a:buFont typeface="Wingdings" pitchFamily="2" charset="2"/>
              <a:buChar char="§"/>
            </a:pPr>
            <a:r>
              <a:rPr lang="es-ES_tradnl" b="1" dirty="0" smtClean="0">
                <a:latin typeface="Arial" charset="0"/>
              </a:rPr>
              <a:t>Eventualmente incluidos medios requisados, necesarios para cumplir la tarea de transporte de la fuerza y sus abastecimientos. </a:t>
            </a:r>
          </a:p>
          <a:p>
            <a:pPr marL="198438" indent="-198438" algn="just" defTabSz="762000">
              <a:lnSpc>
                <a:spcPct val="150000"/>
              </a:lnSpc>
              <a:buFont typeface="Wingdings" pitchFamily="2" charset="2"/>
              <a:buChar char="§"/>
            </a:pPr>
            <a:r>
              <a:rPr lang="es-ES_tradnl" b="1" dirty="0" smtClean="0">
                <a:latin typeface="Arial" charset="0"/>
              </a:rPr>
              <a:t>Considera los medios aeronavales de apoyo asignados a la F.T.A</a:t>
            </a:r>
            <a:r>
              <a:rPr lang="es-ES_tradnl" dirty="0" smtClean="0">
                <a:latin typeface="Arial" charset="0"/>
              </a:rPr>
              <a:t>.</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15362" name="Picture 2" descr="C:\Users\13989707-2\Desktop\5.jpg"/>
          <p:cNvPicPr>
            <a:picLocks noChangeAspect="1" noChangeArrowheads="1"/>
          </p:cNvPicPr>
          <p:nvPr/>
        </p:nvPicPr>
        <p:blipFill>
          <a:blip r:embed="rId3"/>
          <a:srcRect/>
          <a:stretch>
            <a:fillRect/>
          </a:stretch>
        </p:blipFill>
        <p:spPr bwMode="auto">
          <a:xfrm>
            <a:off x="142844" y="4786322"/>
            <a:ext cx="2857500" cy="1905000"/>
          </a:xfrm>
          <a:prstGeom prst="rect">
            <a:avLst/>
          </a:prstGeom>
          <a:ln>
            <a:noFill/>
          </a:ln>
          <a:effectLst>
            <a:softEdge rad="112500"/>
          </a:effectLst>
        </p:spPr>
      </p:pic>
      <p:pic>
        <p:nvPicPr>
          <p:cNvPr id="15363" name="Picture 3" descr="C:\Users\13989707-2\Desktop\6.jpg"/>
          <p:cNvPicPr>
            <a:picLocks noChangeAspect="1" noChangeArrowheads="1"/>
          </p:cNvPicPr>
          <p:nvPr/>
        </p:nvPicPr>
        <p:blipFill>
          <a:blip r:embed="rId4"/>
          <a:srcRect/>
          <a:stretch>
            <a:fillRect/>
          </a:stretch>
        </p:blipFill>
        <p:spPr bwMode="auto">
          <a:xfrm>
            <a:off x="3286116" y="4738710"/>
            <a:ext cx="2847975" cy="1905000"/>
          </a:xfrm>
          <a:prstGeom prst="rect">
            <a:avLst/>
          </a:prstGeom>
          <a:ln>
            <a:noFill/>
          </a:ln>
          <a:effectLst>
            <a:softEdge rad="112500"/>
          </a:effectLst>
        </p:spPr>
      </p:pic>
      <p:pic>
        <p:nvPicPr>
          <p:cNvPr id="15364" name="Picture 4" descr="C:\Users\13989707-2\Desktop\7.jpg"/>
          <p:cNvPicPr>
            <a:picLocks noChangeAspect="1" noChangeArrowheads="1"/>
          </p:cNvPicPr>
          <p:nvPr/>
        </p:nvPicPr>
        <p:blipFill>
          <a:blip r:embed="rId5"/>
          <a:srcRect/>
          <a:stretch>
            <a:fillRect/>
          </a:stretch>
        </p:blipFill>
        <p:spPr bwMode="auto">
          <a:xfrm>
            <a:off x="6310306" y="4714884"/>
            <a:ext cx="2619380" cy="1889129"/>
          </a:xfrm>
          <a:prstGeom prst="rect">
            <a:avLst/>
          </a:prstGeom>
          <a:ln>
            <a:noFill/>
          </a:ln>
          <a:effectLst>
            <a:softEdge rad="112500"/>
          </a:effectLst>
        </p:spPr>
      </p:pic>
      <p:sp>
        <p:nvSpPr>
          <p:cNvPr id="27" name="26 Estrella de 5 puntas"/>
          <p:cNvSpPr/>
          <p:nvPr/>
        </p:nvSpPr>
        <p:spPr>
          <a:xfrm>
            <a:off x="6572264" y="4857760"/>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FUERZA DE DESEMBARCO (F.D.)</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1214422"/>
            <a:ext cx="8215338" cy="2214578"/>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del total de las unidades de Infantería de Marina, asignadas a la F.T.A. para ejecutar una Operación Anfibia.</a:t>
            </a: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16386" name="Picture 2" descr="C:\Users\13989707-2\Desktop\T1 IM PARRA\FOTOS EXPO\20180322_233025.jpg"/>
          <p:cNvPicPr>
            <a:picLocks noChangeAspect="1" noChangeArrowheads="1"/>
          </p:cNvPicPr>
          <p:nvPr/>
        </p:nvPicPr>
        <p:blipFill>
          <a:blip r:embed="rId2" cstate="print"/>
          <a:srcRect/>
          <a:stretch>
            <a:fillRect/>
          </a:stretch>
        </p:blipFill>
        <p:spPr bwMode="auto">
          <a:xfrm>
            <a:off x="428596" y="2786058"/>
            <a:ext cx="3844780" cy="2160000"/>
          </a:xfrm>
          <a:prstGeom prst="rect">
            <a:avLst/>
          </a:prstGeom>
          <a:ln>
            <a:noFill/>
          </a:ln>
          <a:effectLst>
            <a:softEdge rad="112500"/>
          </a:effectLst>
        </p:spPr>
      </p:pic>
      <p:pic>
        <p:nvPicPr>
          <p:cNvPr id="16387" name="Picture 3" descr="C:\Users\13989707-2\Desktop\T1 IM PARRA\FOTOS EXPO\DSC_2379.JPG"/>
          <p:cNvPicPr>
            <a:picLocks noChangeAspect="1" noChangeArrowheads="1"/>
          </p:cNvPicPr>
          <p:nvPr/>
        </p:nvPicPr>
        <p:blipFill>
          <a:blip r:embed="rId3" cstate="print"/>
          <a:srcRect/>
          <a:stretch>
            <a:fillRect/>
          </a:stretch>
        </p:blipFill>
        <p:spPr bwMode="auto">
          <a:xfrm>
            <a:off x="4643438" y="2769198"/>
            <a:ext cx="4071966" cy="2160000"/>
          </a:xfrm>
          <a:prstGeom prst="rect">
            <a:avLst/>
          </a:prstGeom>
          <a:ln>
            <a:noFill/>
          </a:ln>
          <a:effectLst>
            <a:softEdge rad="112500"/>
          </a:effectLst>
        </p:spPr>
      </p:pic>
      <p:sp>
        <p:nvSpPr>
          <p:cNvPr id="6" name="5 Estrella de 5 puntas"/>
          <p:cNvSpPr/>
          <p:nvPr/>
        </p:nvSpPr>
        <p:spPr>
          <a:xfrm>
            <a:off x="3714744" y="2928934"/>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7" name="7 Imagen" descr="escudo.gif"/>
          <p:cNvPicPr>
            <a:picLocks noChangeAspect="1"/>
          </p:cNvPicPr>
          <p:nvPr/>
        </p:nvPicPr>
        <p:blipFill>
          <a:blip r:embed="rId4"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objetivo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357298"/>
            <a:ext cx="8215338" cy="4929222"/>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Zona geográfica dentro de la cual se encuentran los objetivos de la F.T.A. e incluye el espacio marítimo, terrestre y aéreo necesario para su conquista y mantención. </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Esta zona es definida por el mando que da origen a la O.A. en la Directiva de Iniciación.</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Puede contener una o más Áreas de Desembarco</a:t>
            </a:r>
            <a:r>
              <a:rPr lang="es-ES_tradnl" sz="1800" dirty="0" smtClean="0">
                <a:solidFill>
                  <a:schemeClr val="tx2"/>
                </a:solidFill>
                <a:latin typeface="Arial" charset="0"/>
              </a:rPr>
              <a:t>.</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429288"/>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Zonas geográficas</a:t>
            </a:r>
            <a:r>
              <a:rPr lang="es-ES_tradnl" b="1" dirty="0" smtClean="0">
                <a:latin typeface="Arial" charset="0"/>
              </a:rPr>
              <a:t>, ubicadas dentro del Area Objetivo, en la que se desarrollan operaciones de desembarco. Comprenden los espacios marítimos, aéreos y terrestres, necesarios para la ejecución y apoyo al desembarco y el establecimiento de la Cabeza de Playa.</a:t>
            </a:r>
          </a:p>
          <a:p>
            <a:pPr marL="198438" indent="-198438" algn="just" defTabSz="762000"/>
            <a:r>
              <a:rPr lang="es-ES_tradnl" b="1" dirty="0" smtClean="0">
                <a:latin typeface="Arial" charset="0"/>
              </a:rPr>
              <a:t>	Puede contener uno o más</a:t>
            </a:r>
            <a:r>
              <a:rPr lang="es-ES_tradnl" b="1" dirty="0" smtClean="0">
                <a:solidFill>
                  <a:schemeClr val="hlink"/>
                </a:solidFill>
                <a:latin typeface="Arial" charset="0"/>
              </a:rPr>
              <a:t> </a:t>
            </a:r>
            <a:r>
              <a:rPr lang="es-ES_tradnl" b="1" dirty="0" smtClean="0">
                <a:latin typeface="Arial" charset="0"/>
              </a:rPr>
              <a:t>sitios de desembarco</a:t>
            </a:r>
            <a:r>
              <a:rPr lang="es-ES_tradnl" sz="1800" dirty="0" smtClean="0">
                <a:latin typeface="Arial" charset="0"/>
              </a:rPr>
              <a:t>.</a:t>
            </a: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SITIOS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429288"/>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Segmentos continuos de costa</a:t>
            </a:r>
            <a:r>
              <a:rPr lang="es-ES_tradnl" b="1" dirty="0" smtClean="0">
                <a:latin typeface="Arial" charset="0"/>
              </a:rPr>
              <a:t>, que permiten el desembarco de tropas, equipos y abastecimientos. </a:t>
            </a:r>
          </a:p>
          <a:p>
            <a:pPr marL="198438" indent="-198438" algn="just" defTabSz="762000">
              <a:lnSpc>
                <a:spcPct val="150000"/>
              </a:lnSpc>
              <a:buFont typeface="Wingdings" pitchFamily="2" charset="2"/>
              <a:buChar char="§"/>
            </a:pPr>
            <a:r>
              <a:rPr lang="es-ES_tradnl" b="1" dirty="0" smtClean="0">
                <a:latin typeface="Arial" charset="0"/>
              </a:rPr>
              <a:t>Comprenden desde una playa aislada hasta un tramo ininterrumpido de playas utilizables.  Pueden contener una o mas playas de desembarco.</a:t>
            </a:r>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PLAYAS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357850"/>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Son los tramos de costa utilizables para el desembarco</a:t>
            </a:r>
            <a:r>
              <a:rPr lang="es-ES_tradnl" b="1" dirty="0" smtClean="0">
                <a:solidFill>
                  <a:srgbClr val="FFFF00"/>
                </a:solidFill>
                <a:latin typeface="Arial" charset="0"/>
              </a:rPr>
              <a:t> </a:t>
            </a:r>
            <a:r>
              <a:rPr lang="es-ES_tradnl" b="1" dirty="0" smtClean="0">
                <a:latin typeface="Arial" charset="0"/>
              </a:rPr>
              <a:t>de una unidad anfibia, ubicadas en las proximidades de los objetivos iníciales de la F.D.; se designan con colores y números para facilitar su individualización.</a:t>
            </a:r>
          </a:p>
          <a:p>
            <a:pPr marL="198438" indent="-198438" algn="just" defTabSz="762000">
              <a:lnSpc>
                <a:spcPct val="150000"/>
              </a:lnSpc>
              <a:buFont typeface="Wingdings" pitchFamily="2" charset="2"/>
              <a:buChar char="§"/>
            </a:pPr>
            <a:r>
              <a:rPr lang="es-ES_tradnl" sz="1800" b="1" dirty="0" smtClean="0"/>
              <a:t> (EJEMPLO: PLAYA AZUL 1, AZUL 2, VERDE 1, VERDE 2)</a:t>
            </a:r>
          </a:p>
          <a:p>
            <a:pPr marL="198438" indent="-198438" algn="just" defTabSz="762000"/>
            <a:r>
              <a:rPr lang="es-ES_tradnl" b="1" dirty="0" smtClean="0">
                <a:latin typeface="Arial" charset="0"/>
              </a:rPr>
              <a:t>	</a:t>
            </a:r>
            <a:endParaRPr lang="es-ES_tradnl" sz="1800" dirty="0" smtClean="0">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ZONA DE ATERRIZAJE PARA HELICÓPTEROS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433527"/>
            <a:ext cx="8286776" cy="4429156"/>
          </a:xfrm>
        </p:spPr>
        <p:txBody>
          <a:bodyPr>
            <a:noAutofit/>
          </a:bodyPr>
          <a:lstStyle/>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r>
              <a:rPr lang="es-ES_tradnl" b="1" dirty="0" smtClean="0">
                <a:latin typeface="Arial" charset="0"/>
              </a:rPr>
              <a:t>Espacio </a:t>
            </a:r>
            <a:r>
              <a:rPr lang="es-ES_tradnl" b="1" dirty="0" smtClean="0">
                <a:latin typeface="Arial" charset="0"/>
              </a:rPr>
              <a:t>considerado APTO para el aterrizaje de </a:t>
            </a:r>
            <a:r>
              <a:rPr lang="es-ES_tradnl" b="1" dirty="0" smtClean="0">
                <a:latin typeface="Arial" charset="0"/>
              </a:rPr>
              <a:t>los helicópteros.</a:t>
            </a:r>
          </a:p>
          <a:p>
            <a:pPr marL="198438" indent="-198438" algn="just" defTabSz="762000">
              <a:lnSpc>
                <a:spcPct val="150000"/>
              </a:lnSpc>
              <a:buFont typeface="Wingdings" pitchFamily="2" charset="2"/>
              <a:buChar char="§"/>
            </a:pPr>
            <a:r>
              <a:rPr lang="es-ES_tradnl" sz="1600" b="1" dirty="0" smtClean="0">
                <a:solidFill>
                  <a:schemeClr val="tx2"/>
                </a:solidFill>
                <a:latin typeface="Arial" charset="0"/>
              </a:rPr>
              <a:t>Existen Zonas – Sitios y Puntos de aterrizaje.</a:t>
            </a:r>
          </a:p>
          <a:p>
            <a:pPr marL="198438" indent="-198438" algn="just" defTabSz="762000">
              <a:lnSpc>
                <a:spcPct val="150000"/>
              </a:lnSpc>
              <a:buFont typeface="Wingdings" pitchFamily="2" charset="2"/>
              <a:buChar char="§"/>
            </a:pPr>
            <a:r>
              <a:rPr lang="es-ES_tradnl" sz="1600" b="1" dirty="0" smtClean="0">
                <a:solidFill>
                  <a:schemeClr val="tx2"/>
                </a:solidFill>
                <a:latin typeface="Arial" charset="0"/>
              </a:rPr>
              <a:t>Un Sitio de Aterrizaje debe ser operado.</a:t>
            </a: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outerShdw>
              </a:effectLst>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r>
              <a:rPr lang="es-ES_tradnl" sz="1600" b="1" dirty="0" smtClean="0">
                <a:latin typeface="Arial" charset="0"/>
              </a:rPr>
              <a:t>	</a:t>
            </a:r>
            <a:endParaRPr lang="es-ES_tradnl" sz="16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a:latin typeface="Arial" charset="0"/>
            </a:endParaRPr>
          </a:p>
        </p:txBody>
      </p:sp>
      <p:sp>
        <p:nvSpPr>
          <p:cNvPr id="69" name="Line 7"/>
          <p:cNvSpPr>
            <a:spLocks noChangeShapeType="1"/>
          </p:cNvSpPr>
          <p:nvPr/>
        </p:nvSpPr>
        <p:spPr bwMode="auto">
          <a:xfrm>
            <a:off x="4176692" y="4324371"/>
            <a:ext cx="7937"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70" name="Line 8"/>
          <p:cNvSpPr>
            <a:spLocks noChangeShapeType="1"/>
          </p:cNvSpPr>
          <p:nvPr/>
        </p:nvSpPr>
        <p:spPr bwMode="auto">
          <a:xfrm>
            <a:off x="4216379" y="4306909"/>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73" name="Line 11"/>
          <p:cNvSpPr>
            <a:spLocks noChangeShapeType="1"/>
          </p:cNvSpPr>
          <p:nvPr/>
        </p:nvSpPr>
        <p:spPr bwMode="auto">
          <a:xfrm>
            <a:off x="5551467" y="3521096"/>
            <a:ext cx="4762"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78" name="Line 16"/>
          <p:cNvSpPr>
            <a:spLocks noChangeShapeType="1"/>
          </p:cNvSpPr>
          <p:nvPr/>
        </p:nvSpPr>
        <p:spPr bwMode="auto">
          <a:xfrm>
            <a:off x="4622779" y="4221184"/>
            <a:ext cx="0" cy="227012"/>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80" name="Line 18"/>
          <p:cNvSpPr>
            <a:spLocks noChangeShapeType="1"/>
          </p:cNvSpPr>
          <p:nvPr/>
        </p:nvSpPr>
        <p:spPr bwMode="auto">
          <a:xfrm flipH="1">
            <a:off x="6072167" y="3306784"/>
            <a:ext cx="150812" cy="227012"/>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83" name="Line 21"/>
          <p:cNvSpPr>
            <a:spLocks noChangeShapeType="1"/>
          </p:cNvSpPr>
          <p:nvPr/>
        </p:nvSpPr>
        <p:spPr bwMode="auto">
          <a:xfrm>
            <a:off x="4622779" y="4602184"/>
            <a:ext cx="0" cy="227012"/>
          </a:xfrm>
          <a:prstGeom prst="line">
            <a:avLst/>
          </a:prstGeom>
          <a:noFill/>
          <a:ln w="50800">
            <a:solidFill>
              <a:schemeClr val="bg1"/>
            </a:solidFill>
            <a:round/>
            <a:headEnd type="none" w="sm" len="sm"/>
            <a:tailEnd type="none" w="sm" len="sm"/>
          </a:ln>
        </p:spPr>
        <p:txBody>
          <a:bodyPr wrap="none" anchor="ctr"/>
          <a:lstStyle/>
          <a:p>
            <a:endParaRPr lang="es-CL"/>
          </a:p>
        </p:txBody>
      </p:sp>
      <p:pic>
        <p:nvPicPr>
          <p:cNvPr id="37" name="Picture 4" descr="C:\Users\13989707-2\Desktop\7.jpg"/>
          <p:cNvPicPr>
            <a:picLocks noChangeAspect="1" noChangeArrowheads="1"/>
          </p:cNvPicPr>
          <p:nvPr/>
        </p:nvPicPr>
        <p:blipFill>
          <a:blip r:embed="rId2"/>
          <a:srcRect/>
          <a:stretch>
            <a:fillRect/>
          </a:stretch>
        </p:blipFill>
        <p:spPr bwMode="auto">
          <a:xfrm>
            <a:off x="4499992" y="3409264"/>
            <a:ext cx="4429694" cy="319475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14290"/>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DOCTRINA NUEVA</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8" name="7 CuadroTexto"/>
          <p:cNvSpPr txBox="1"/>
          <p:nvPr/>
        </p:nvSpPr>
        <p:spPr>
          <a:xfrm>
            <a:off x="285720" y="1214422"/>
            <a:ext cx="8572559" cy="5355312"/>
          </a:xfrm>
          <a:prstGeom prst="rect">
            <a:avLst/>
          </a:prstGeom>
          <a:noFill/>
        </p:spPr>
        <p:txBody>
          <a:bodyPr wrap="square" rtlCol="0">
            <a:spAutoFit/>
          </a:bodyPr>
          <a:lstStyle/>
          <a:p>
            <a:r>
              <a:rPr lang="es-CL" b="1" dirty="0" smtClean="0"/>
              <a:t>Tipos de Operaciones Anfibias:</a:t>
            </a:r>
            <a:r>
              <a:rPr lang="es-CL" dirty="0" smtClean="0"/>
              <a:t> </a:t>
            </a:r>
            <a:endParaRPr lang="es-ES" dirty="0" smtClean="0"/>
          </a:p>
          <a:p>
            <a:r>
              <a:rPr lang="es-CL" dirty="0" smtClean="0"/>
              <a:t>Actualmente, de acuerdo a lo establecido en el ATP 8 - </a:t>
            </a:r>
            <a:r>
              <a:rPr lang="es-CL" dirty="0" err="1" smtClean="0"/>
              <a:t>Vol</a:t>
            </a:r>
            <a:r>
              <a:rPr lang="es-CL" dirty="0" smtClean="0"/>
              <a:t> I, Ed. D, de la doctrina OTAN, se definen cinco tipos de AO: </a:t>
            </a:r>
            <a:endParaRPr lang="es-ES" dirty="0" smtClean="0"/>
          </a:p>
          <a:p>
            <a:r>
              <a:rPr lang="es-CL" dirty="0" smtClean="0"/>
              <a:t> </a:t>
            </a:r>
            <a:endParaRPr lang="es-ES" dirty="0" smtClean="0"/>
          </a:p>
          <a:p>
            <a:pPr lvl="0"/>
            <a:r>
              <a:rPr lang="es-CL" b="1" dirty="0" smtClean="0"/>
              <a:t>Asalto Anfibio: </a:t>
            </a:r>
            <a:r>
              <a:rPr lang="es-CL" dirty="0" smtClean="0"/>
              <a:t>Es el tipo de AO más completa e involucra el establecimiento de una LF en una costa hostil o potencialmente hostil por un tiempo indeterminado. La necesidad de crear rápidamente la suficiente potencia de combate en tierra, partiendo desde cero, es la principal diferencia entre una AO y una operación terrestre.</a:t>
            </a:r>
            <a:endParaRPr lang="es-ES" dirty="0" smtClean="0"/>
          </a:p>
          <a:p>
            <a:r>
              <a:rPr lang="es-CL" dirty="0" smtClean="0"/>
              <a:t> </a:t>
            </a:r>
            <a:endParaRPr lang="es-ES" dirty="0" smtClean="0"/>
          </a:p>
          <a:p>
            <a:pPr lvl="0"/>
            <a:r>
              <a:rPr lang="es-CL" b="1" dirty="0" smtClean="0"/>
              <a:t>Incursión Anfibia: </a:t>
            </a:r>
            <a:r>
              <a:rPr lang="es-CL" dirty="0" smtClean="0"/>
              <a:t>Operación que implica una rápida acción sobre un objetivo o la ocupación temporal de éste, seguido por una retirada y un reembarque planificado. Las incursiones anfibias se pueden ejecutar para cumplir con alguno de los siguientes objetivos:</a:t>
            </a:r>
            <a:endParaRPr lang="es-ES" dirty="0" smtClean="0"/>
          </a:p>
          <a:p>
            <a:r>
              <a:rPr lang="es-CL" b="1" dirty="0" smtClean="0"/>
              <a:t> </a:t>
            </a:r>
            <a:endParaRPr lang="es-ES" dirty="0" smtClean="0"/>
          </a:p>
          <a:p>
            <a:pPr lvl="0"/>
            <a:r>
              <a:rPr lang="es-CL" dirty="0" smtClean="0"/>
              <a:t>Infligir pérdidas o daños.</a:t>
            </a:r>
            <a:endParaRPr lang="es-ES" dirty="0" smtClean="0"/>
          </a:p>
          <a:p>
            <a:pPr lvl="0"/>
            <a:r>
              <a:rPr lang="es-CL" dirty="0" smtClean="0"/>
              <a:t>Obtener información.</a:t>
            </a:r>
            <a:endParaRPr lang="es-ES" dirty="0" smtClean="0"/>
          </a:p>
          <a:p>
            <a:pPr lvl="0"/>
            <a:r>
              <a:rPr lang="es-CL" dirty="0" smtClean="0"/>
              <a:t>Provocar una diversión.</a:t>
            </a:r>
            <a:endParaRPr lang="es-ES" dirty="0" smtClean="0"/>
          </a:p>
          <a:p>
            <a:pPr lvl="0"/>
            <a:r>
              <a:rPr lang="es-CL" dirty="0" smtClean="0"/>
              <a:t>Capturar, recuperar o evacuar personal o material. </a:t>
            </a:r>
            <a:endParaRPr lang="es-E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14290"/>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OPERACIONES ANFIBIAS</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DOCTRINA NUEVA</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8" name="7 CuadroTexto"/>
          <p:cNvSpPr txBox="1"/>
          <p:nvPr/>
        </p:nvSpPr>
        <p:spPr>
          <a:xfrm>
            <a:off x="285720" y="1214422"/>
            <a:ext cx="8572559" cy="4801314"/>
          </a:xfrm>
          <a:prstGeom prst="rect">
            <a:avLst/>
          </a:prstGeom>
          <a:noFill/>
        </p:spPr>
        <p:txBody>
          <a:bodyPr wrap="square" rtlCol="0">
            <a:spAutoFit/>
          </a:bodyPr>
          <a:lstStyle/>
          <a:p>
            <a:r>
              <a:rPr lang="es-CL" b="1" dirty="0" smtClean="0"/>
              <a:t>Tipos de Operaciones Anfibias:</a:t>
            </a:r>
            <a:r>
              <a:rPr lang="es-CL" dirty="0" smtClean="0"/>
              <a:t> </a:t>
            </a:r>
            <a:endParaRPr lang="es-ES" dirty="0" smtClean="0"/>
          </a:p>
          <a:p>
            <a:r>
              <a:rPr lang="es-CL" dirty="0" smtClean="0"/>
              <a:t> </a:t>
            </a:r>
            <a:endParaRPr lang="es-ES" dirty="0" smtClean="0"/>
          </a:p>
          <a:p>
            <a:pPr lvl="0"/>
            <a:r>
              <a:rPr lang="es-CL" b="1" dirty="0" smtClean="0"/>
              <a:t>Retirada Anfibia: </a:t>
            </a:r>
            <a:r>
              <a:rPr lang="es-CL" dirty="0" smtClean="0"/>
              <a:t>Operación ejecutada para extraer fuerzas por mar desde una costa hostil o potencialmente hostil con la finalidad de re-desplegarlas a una nueva Área de Operaciones (AOO) o de extraerlas para evitar su destrucción.</a:t>
            </a:r>
            <a:endParaRPr lang="es-ES" dirty="0" smtClean="0"/>
          </a:p>
          <a:p>
            <a:r>
              <a:rPr lang="es-CL" b="1" dirty="0" smtClean="0"/>
              <a:t> </a:t>
            </a:r>
            <a:endParaRPr lang="es-ES" dirty="0" smtClean="0"/>
          </a:p>
          <a:p>
            <a:pPr lvl="0"/>
            <a:r>
              <a:rPr lang="es-CL" b="1" dirty="0" smtClean="0"/>
              <a:t>Demostración Anfibia: </a:t>
            </a:r>
            <a:r>
              <a:rPr lang="es-CL" dirty="0" smtClean="0"/>
              <a:t>Destinada a confundir al enemigo por medio de un despliegue de fuerzas, con el propósito de inducir a adoptar un curso de acción desfavorable.</a:t>
            </a:r>
            <a:endParaRPr lang="es-ES" dirty="0" smtClean="0"/>
          </a:p>
          <a:p>
            <a:r>
              <a:rPr lang="es-CL" b="1" dirty="0" smtClean="0"/>
              <a:t> </a:t>
            </a:r>
            <a:endParaRPr lang="es-ES" dirty="0" smtClean="0"/>
          </a:p>
          <a:p>
            <a:r>
              <a:rPr lang="es-CL" b="1" dirty="0" smtClean="0"/>
              <a:t>Respuesta a Crisis y Otras Operaciones. </a:t>
            </a:r>
            <a:r>
              <a:rPr lang="es-CL" dirty="0" smtClean="0"/>
              <a:t>Las capacidades de las AF pueden ser especialmente adecuadas para desarrollar operaciones militares distintas de la guerra (MOOTW), tales como NEO o HA/DR. Una NEO se puede ejecutar mediante una Incursión Anfibia con consideraciones menores en la planificación, mientras una operación HA/DR requerirá mayor flexibilidad durante su planificación y ejecución, basado en el tipo de asistencia y de apoyo requerido para cada emergencia o catástrofe.</a:t>
            </a:r>
            <a:endParaRPr lang="es-E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00174"/>
            <a:ext cx="8215338" cy="3143272"/>
          </a:xfrm>
        </p:spPr>
        <p:txBody>
          <a:bodyPr anchor="t">
            <a:noAutofit/>
          </a:bodyPr>
          <a:lstStyle/>
          <a:p>
            <a:pPr marL="457200" indent="-457200" algn="just" defTabSz="762000">
              <a:lnSpc>
                <a:spcPct val="150000"/>
              </a:lnSpc>
              <a:buClrTx/>
              <a:buSzPct val="100000"/>
              <a:buFont typeface="+mj-lt"/>
              <a:buAutoNum type="arabicPeriod"/>
            </a:pPr>
            <a:r>
              <a:rPr lang="es-ES_tradnl" b="1" u="sng" dirty="0" smtClean="0">
                <a:latin typeface="Arial" charset="0"/>
              </a:rPr>
              <a:t>PLANEAMIENTO.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Abarca el período comprendido desde la promulgación de la Directiva de Iniciación (D. de I.) hasta el embarque y se caracteriza por la necesidad de planeamiento concurrente, detallado y paralelo, por parte de todas las fuerzas participantes. Sin embargo, el planeamiento anfibio es un proceso continuo, que no cesa, hasta el término de la operación.</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3143272"/>
          </a:xfrm>
        </p:spPr>
        <p:txBody>
          <a:bodyPr anchor="t">
            <a:noAutofit/>
          </a:bodyPr>
          <a:lstStyle/>
          <a:p>
            <a:pPr marL="457200" indent="-457200" algn="just" defTabSz="762000">
              <a:lnSpc>
                <a:spcPct val="150000"/>
              </a:lnSpc>
              <a:buClrTx/>
              <a:buSzPct val="100000"/>
              <a:buFont typeface="+mj-lt"/>
              <a:buAutoNum type="arabicPeriod" startAt="2"/>
            </a:pPr>
            <a:r>
              <a:rPr lang="es-ES_tradnl" b="1" u="sng" dirty="0" smtClean="0">
                <a:latin typeface="Arial" charset="0"/>
              </a:rPr>
              <a:t>EMBARQUE.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Abarca el período en el cual las fuerzas, con su material y abastecimiento, se embarcan en los buques designados (se requiere muy buena coordinación y plan de comunicaciones).</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5122" name="Picture 2" descr="C:\Users\13989707-2\Desktop\6.jpg"/>
          <p:cNvPicPr>
            <a:picLocks noChangeAspect="1" noChangeArrowheads="1"/>
          </p:cNvPicPr>
          <p:nvPr/>
        </p:nvPicPr>
        <p:blipFill>
          <a:blip r:embed="rId2"/>
          <a:srcRect/>
          <a:stretch>
            <a:fillRect/>
          </a:stretch>
        </p:blipFill>
        <p:spPr bwMode="auto">
          <a:xfrm>
            <a:off x="2643174" y="3357562"/>
            <a:ext cx="4098820" cy="3072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71612"/>
            <a:ext cx="8215338" cy="3000396"/>
          </a:xfrm>
        </p:spPr>
        <p:txBody>
          <a:bodyPr anchor="t">
            <a:noAutofit/>
          </a:bodyPr>
          <a:lstStyle/>
          <a:p>
            <a:pPr marL="457200" indent="-457200" algn="just" defTabSz="762000">
              <a:lnSpc>
                <a:spcPct val="150000"/>
              </a:lnSpc>
              <a:buClrTx/>
              <a:buSzPct val="100000"/>
              <a:buFont typeface="+mj-lt"/>
              <a:buAutoNum type="arabicPeriod" startAt="3"/>
            </a:pPr>
            <a:r>
              <a:rPr lang="es-ES_tradnl" b="1" u="sng" dirty="0" smtClean="0">
                <a:latin typeface="Arial" charset="0"/>
              </a:rPr>
              <a:t>ENSAYO.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Comprende el período durante el cual se practica la operación   en un área de similares características, con el propósito de: (puede ser completa o parcial)	</a:t>
            </a:r>
            <a:r>
              <a:rPr lang="es-ES_tradnl" b="1" dirty="0" smtClean="0">
                <a:effectLst>
                  <a:outerShdw blurRad="38100" dist="38100" dir="2700000" algn="tl">
                    <a:srgbClr val="000000"/>
                  </a:outerShdw>
                </a:effectLst>
                <a:latin typeface="Arial" charset="0"/>
              </a:rPr>
              <a:t>			</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Probar la adecuación de los planes, su sincronización en tiempo y el alistamiento para el combate, de las fuerzas.</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Asegurar que todos los escalones estén familiarizados con los planes.</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Comprobar las comunicaciones.</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357298"/>
            <a:ext cx="8215338" cy="5500726"/>
          </a:xfrm>
        </p:spPr>
        <p:txBody>
          <a:bodyPr anchor="t">
            <a:noAutofit/>
          </a:bodyPr>
          <a:lstStyle/>
          <a:p>
            <a:pPr marL="457200" indent="-457200" algn="just" defTabSz="762000">
              <a:lnSpc>
                <a:spcPct val="150000"/>
              </a:lnSpc>
              <a:buClrTx/>
              <a:buSzPct val="100000"/>
              <a:buFont typeface="+mj-lt"/>
              <a:buAutoNum type="arabicPeriod" startAt="4"/>
            </a:pPr>
            <a:r>
              <a:rPr lang="es-ES_tradnl" b="1" u="sng" dirty="0" smtClean="0">
                <a:latin typeface="Arial" charset="0"/>
              </a:rPr>
              <a:t>MOVIMIENTO AL ÁREA OBJETIVO (TRAVESÍA).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Comprende el período de navegación de la FTA desde los puntos de embarque hasta el Área Objetivo. Durante esta fase la Fuerza de Desembarco desarrolla las siguientes tareas:	</a:t>
            </a:r>
            <a:endParaRPr lang="es-ES_tradnl" b="1" dirty="0" smtClean="0">
              <a:effectLst>
                <a:outerShdw blurRad="38100" dist="38100" dir="2700000" algn="tl">
                  <a:srgbClr val="000000"/>
                </a:outerShdw>
              </a:effectLst>
              <a:latin typeface="Arial" charset="0"/>
            </a:endParaRP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Contribuir a las tareas administrativas de cada uno de los buques (cocina, limpieza, ordenamiento de la carga, etc.)</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Apoyar al sistema de guardias y zafarranchos.</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Repaso de planes y de tareas en el zafarrancho anfibio.</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Limpieza de armamento y preparación de equipo.</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Descanso.</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Mantenimiento de la salud física y mental.</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268760"/>
            <a:ext cx="8215338" cy="5500726"/>
          </a:xfrm>
        </p:spPr>
        <p:txBody>
          <a:bodyPr anchor="t">
            <a:noAutofit/>
          </a:bodyPr>
          <a:lstStyle/>
          <a:p>
            <a:pPr marL="457200" indent="-457200" algn="just" defTabSz="762000">
              <a:lnSpc>
                <a:spcPct val="150000"/>
              </a:lnSpc>
              <a:buClrTx/>
              <a:buSzPct val="100000"/>
              <a:buFont typeface="+mj-lt"/>
              <a:buAutoNum type="arabicPeriod" startAt="5"/>
            </a:pPr>
            <a:r>
              <a:rPr lang="es-ES_tradnl" b="1" u="sng" dirty="0" smtClean="0">
                <a:latin typeface="Arial" charset="0"/>
              </a:rPr>
              <a:t>OPERACIONES DE CONFIGURACIÓN. </a:t>
            </a:r>
          </a:p>
          <a:p>
            <a:pPr algn="just" defTabSz="762000">
              <a:lnSpc>
                <a:spcPct val="150000"/>
              </a:lnSpc>
              <a:buClrTx/>
              <a:buSzPct val="100000"/>
            </a:pPr>
            <a:r>
              <a:rPr lang="es-ES_tradnl" b="1" dirty="0" smtClean="0">
                <a:latin typeface="Arial" charset="0"/>
              </a:rPr>
              <a:t>Las </a:t>
            </a:r>
            <a:r>
              <a:rPr lang="es-ES_tradnl" b="1" dirty="0">
                <a:latin typeface="Arial" charset="0"/>
              </a:rPr>
              <a:t>operaciones pre-desembarco </a:t>
            </a:r>
            <a:r>
              <a:rPr lang="es-ES_tradnl" b="1" dirty="0" smtClean="0">
                <a:latin typeface="Arial" charset="0"/>
              </a:rPr>
              <a:t>son </a:t>
            </a:r>
            <a:r>
              <a:rPr lang="es-ES_tradnl" b="1" dirty="0">
                <a:latin typeface="Arial" charset="0"/>
              </a:rPr>
              <a:t>para contribuir a crear las condiciones favorables que permitan cumplir la misión de la </a:t>
            </a:r>
            <a:r>
              <a:rPr lang="es-ES_tradnl" b="1" dirty="0" smtClean="0">
                <a:latin typeface="Arial" charset="0"/>
              </a:rPr>
              <a:t>F.T.A y pueden ser O</a:t>
            </a:r>
            <a:r>
              <a:rPr lang="es-ES_tradnl" sz="2000" b="1" dirty="0" smtClean="0">
                <a:latin typeface="Arial" charset="0"/>
              </a:rPr>
              <a:t>peraciones </a:t>
            </a:r>
            <a:r>
              <a:rPr lang="es-ES_tradnl" sz="2000" b="1" dirty="0">
                <a:latin typeface="Arial" charset="0"/>
              </a:rPr>
              <a:t>Pre-Día “D” </a:t>
            </a:r>
            <a:r>
              <a:rPr lang="es-ES_tradnl" sz="2000" b="1" dirty="0" smtClean="0">
                <a:latin typeface="Arial" charset="0"/>
              </a:rPr>
              <a:t>ó Pre-Hora </a:t>
            </a:r>
            <a:r>
              <a:rPr lang="es-ES_tradnl" sz="2000" b="1" dirty="0">
                <a:latin typeface="Arial" charset="0"/>
              </a:rPr>
              <a:t>H.</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Fintas Anfibias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Operaciones de Interdicción o acción directa de FF.EE.</a:t>
            </a:r>
            <a:endParaRPr lang="es-ES_tradnl" sz="2000" b="1" dirty="0">
              <a:latin typeface="Arial" charset="0"/>
            </a:endParaRPr>
          </a:p>
          <a:p>
            <a:pPr marL="914400" lvl="1" indent="-457200" algn="just" defTabSz="762000">
              <a:lnSpc>
                <a:spcPct val="150000"/>
              </a:lnSpc>
              <a:buClrTx/>
              <a:buSzPct val="100000"/>
              <a:buFont typeface="+mj-lt"/>
              <a:buAutoNum type="alphaLcParenR"/>
              <a:tabLst>
                <a:tab pos="292100" algn="l"/>
              </a:tabLst>
              <a:defRPr/>
            </a:pPr>
            <a:r>
              <a:rPr lang="es-ES_tradnl" sz="2000" b="1" dirty="0">
                <a:latin typeface="Arial" charset="0"/>
              </a:rPr>
              <a:t>Bombardeo Aéreo y Naval, FAN o FAA.</a:t>
            </a:r>
          </a:p>
          <a:p>
            <a:pPr marL="914400" lvl="1" indent="-457200" algn="just" defTabSz="762000">
              <a:lnSpc>
                <a:spcPct val="150000"/>
              </a:lnSpc>
              <a:buClrTx/>
              <a:buSzPct val="100000"/>
              <a:buFont typeface="+mj-lt"/>
              <a:buAutoNum type="alphaLcParenR"/>
              <a:tabLst>
                <a:tab pos="292100" algn="l"/>
              </a:tabLst>
              <a:defRPr/>
            </a:pPr>
            <a:r>
              <a:rPr lang="es-ES_tradnl" sz="2000" b="1" dirty="0">
                <a:latin typeface="Arial" charset="0"/>
              </a:rPr>
              <a:t>Operaciones aéreas para obtener el control local del aire.</a:t>
            </a:r>
          </a:p>
          <a:p>
            <a:pPr marL="914400" lvl="1" indent="-457200" algn="just" defTabSz="762000">
              <a:lnSpc>
                <a:spcPct val="150000"/>
              </a:lnSpc>
              <a:buClrTx/>
              <a:buSzPct val="100000"/>
              <a:buFont typeface="+mj-lt"/>
              <a:buAutoNum type="alphaLcParenR"/>
              <a:tabLst>
                <a:tab pos="292100" algn="l"/>
              </a:tabLst>
              <a:defRPr/>
            </a:pPr>
            <a:r>
              <a:rPr lang="es-ES_tradnl" sz="2000" b="1" dirty="0">
                <a:latin typeface="Arial" charset="0"/>
              </a:rPr>
              <a:t>Obtención de </a:t>
            </a:r>
            <a:r>
              <a:rPr lang="es-ES_tradnl" sz="2000" b="1" dirty="0" smtClean="0">
                <a:latin typeface="Arial" charset="0"/>
              </a:rPr>
              <a:t>Información (Reconocimientos).</a:t>
            </a:r>
            <a:endParaRPr lang="es-ES_tradnl" sz="2000" b="1" dirty="0">
              <a:latin typeface="Arial" charset="0"/>
            </a:endParaRPr>
          </a:p>
          <a:p>
            <a:pPr marL="914400" lvl="1" indent="-457200" algn="just" defTabSz="762000">
              <a:lnSpc>
                <a:spcPct val="150000"/>
              </a:lnSpc>
              <a:buClrTx/>
              <a:buSzPct val="100000"/>
              <a:buFont typeface="+mj-lt"/>
              <a:buAutoNum type="alphaLcParenR"/>
              <a:tabLst>
                <a:tab pos="292100" algn="l"/>
              </a:tabLst>
              <a:defRPr/>
            </a:pPr>
            <a:r>
              <a:rPr lang="es-ES_tradnl" sz="2000" b="1" dirty="0">
                <a:latin typeface="Arial" charset="0"/>
              </a:rPr>
              <a:t>Operaciones sicológicas y no convencionales.</a:t>
            </a:r>
          </a:p>
          <a:p>
            <a:pPr marL="914400" lvl="1" indent="-457200" algn="just" defTabSz="762000">
              <a:lnSpc>
                <a:spcPct val="150000"/>
              </a:lnSpc>
              <a:buClrTx/>
              <a:buSzPct val="100000"/>
              <a:buFont typeface="+mj-lt"/>
              <a:buAutoNum type="alphaLcParenR"/>
              <a:tabLst>
                <a:tab pos="292100" algn="l"/>
              </a:tabLst>
              <a:defRPr/>
            </a:pPr>
            <a:r>
              <a:rPr lang="es-ES_tradnl" sz="2000" b="1" dirty="0">
                <a:latin typeface="Arial" charset="0"/>
              </a:rPr>
              <a:t>Limpieza de </a:t>
            </a:r>
            <a:r>
              <a:rPr lang="es-ES_tradnl" sz="2000" b="1" dirty="0" smtClean="0">
                <a:latin typeface="Arial" charset="0"/>
              </a:rPr>
              <a:t>minas.</a:t>
            </a:r>
            <a:endParaRPr lang="es-ES_tradnl" sz="2000" b="1" dirty="0">
              <a:latin typeface="Arial" charset="0"/>
            </a:endParaRP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12809681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2050" name="Picture 2" descr="C:\Users\13989707-2\Desktop\T1 IM PARRA\FOTOS EXPO\DSC_2283.JPG"/>
          <p:cNvPicPr>
            <a:picLocks noChangeAspect="1" noChangeArrowheads="1"/>
          </p:cNvPicPr>
          <p:nvPr/>
        </p:nvPicPr>
        <p:blipFill>
          <a:blip r:embed="rId3">
            <a:lum bright="14000" contrast="-44000"/>
          </a:blip>
          <a:srcRect/>
          <a:stretch>
            <a:fillRect/>
          </a:stretch>
        </p:blipFill>
        <p:spPr bwMode="auto">
          <a:xfrm>
            <a:off x="121746" y="1917654"/>
            <a:ext cx="8879410" cy="47260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357298"/>
            <a:ext cx="8215338" cy="5500702"/>
          </a:xfrm>
        </p:spPr>
        <p:txBody>
          <a:bodyPr anchor="t">
            <a:noAutofit/>
          </a:bodyPr>
          <a:lstStyle/>
          <a:p>
            <a:pPr marL="457200" indent="-457200" algn="just" defTabSz="762000">
              <a:lnSpc>
                <a:spcPct val="150000"/>
              </a:lnSpc>
              <a:buClrTx/>
              <a:buSzPct val="100000"/>
              <a:buFont typeface="+mj-lt"/>
              <a:buAutoNum type="arabicPeriod" startAt="6"/>
            </a:pPr>
            <a:r>
              <a:rPr lang="es-ES_tradnl" b="1" u="sng" dirty="0" smtClean="0">
                <a:latin typeface="Arial" charset="0"/>
              </a:rPr>
              <a:t>ACCIÓN. </a:t>
            </a:r>
          </a:p>
          <a:p>
            <a:pPr marL="457200" indent="-457200" algn="just" defTabSz="762000">
              <a:lnSpc>
                <a:spcPct val="150000"/>
              </a:lnSpc>
            </a:pPr>
            <a:r>
              <a:rPr lang="es-ES_tradnl" b="1" dirty="0" smtClean="0">
                <a:latin typeface="Arial" charset="0"/>
              </a:rPr>
              <a:t>	Abarca el período comprendido entre la llegada, del grueso de las fuerzas de asalto, al Area Objetivo y el cumplimiento de la misión de la </a:t>
            </a:r>
            <a:r>
              <a:rPr lang="es-ES_tradnl" b="1" dirty="0" smtClean="0">
                <a:latin typeface="Arial" charset="0"/>
              </a:rPr>
              <a:t>AF.</a:t>
            </a:r>
            <a:endParaRPr lang="es-ES_tradnl" b="1" dirty="0" smtClean="0">
              <a:latin typeface="Arial" charset="0"/>
            </a:endParaRPr>
          </a:p>
          <a:p>
            <a:pPr marL="457200" indent="-457200" algn="just" defTabSz="762000">
              <a:lnSpc>
                <a:spcPct val="150000"/>
              </a:lnSpc>
            </a:pPr>
            <a:r>
              <a:rPr lang="es-ES_tradnl" b="1" dirty="0" smtClean="0">
                <a:latin typeface="Arial" charset="0"/>
              </a:rPr>
              <a:t>	Esta fase incluye la preparación final del Area Objetivo, el movimiento buque-playa ó buque-objetivo, las operaciones tácticas necesarias para </a:t>
            </a:r>
            <a:r>
              <a:rPr lang="es-ES_tradnl" b="1" dirty="0" smtClean="0">
                <a:latin typeface="Arial" charset="0"/>
              </a:rPr>
              <a:t>la conquista de objetivos, </a:t>
            </a:r>
            <a:r>
              <a:rPr lang="es-ES_tradnl" b="1" dirty="0" smtClean="0">
                <a:latin typeface="Arial" charset="0"/>
              </a:rPr>
              <a:t>las operaciones de apoyo a la F.D. (apoyo de fuego y logístico</a:t>
            </a:r>
            <a:r>
              <a:rPr lang="es-ES_tradnl" b="1" dirty="0" smtClean="0">
                <a:latin typeface="Arial" charset="0"/>
              </a:rPr>
              <a:t>) y </a:t>
            </a:r>
            <a:r>
              <a:rPr lang="es-ES_tradnl" b="1" dirty="0" smtClean="0">
                <a:latin typeface="Arial" charset="0"/>
              </a:rPr>
              <a:t>el establecimiento de instalaciones de mando, control, refuerzo y apoyo en tierra.</a:t>
            </a:r>
          </a:p>
          <a:p>
            <a:pPr marL="457200" indent="-457200" algn="just" defTabSz="762000">
              <a:lnSpc>
                <a:spcPct val="150000"/>
              </a:lnSpc>
            </a:pPr>
            <a:endParaRPr lang="es-ES_tradnl" b="1" dirty="0" smtClean="0">
              <a:latin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3214710"/>
          </a:xfrm>
        </p:spPr>
        <p:txBody>
          <a:bodyPr anchor="t">
            <a:noAutofit/>
          </a:bodyPr>
          <a:lstStyle/>
          <a:p>
            <a:pPr marL="457200" indent="-457200" algn="just" defTabSz="762000">
              <a:lnSpc>
                <a:spcPct val="150000"/>
              </a:lnSpc>
              <a:buClrTx/>
              <a:buSzPct val="100000"/>
              <a:buFont typeface="+mj-lt"/>
              <a:buAutoNum type="arabicPeriod" startAt="7"/>
            </a:pPr>
            <a:r>
              <a:rPr lang="es-ES_tradnl" b="1" u="sng" dirty="0" smtClean="0">
                <a:latin typeface="Arial" charset="0"/>
              </a:rPr>
              <a:t>TÉRMINO. </a:t>
            </a:r>
          </a:p>
          <a:p>
            <a:pPr marL="457200" indent="-457200" algn="just" defTabSz="762000">
              <a:lnSpc>
                <a:spcPct val="150000"/>
              </a:lnSpc>
            </a:pPr>
            <a:r>
              <a:rPr lang="es-ES_tradnl" b="1" dirty="0" smtClean="0">
                <a:latin typeface="Arial" charset="0"/>
              </a:rPr>
              <a:t>	Abarca el período </a:t>
            </a:r>
            <a:r>
              <a:rPr lang="es-ES_tradnl" b="1" dirty="0" smtClean="0">
                <a:latin typeface="Arial" charset="0"/>
              </a:rPr>
              <a:t>considerado para la Retirada y Re-embarque ó la entrega de la responsabilidad a otras Fuerzas designadas.</a:t>
            </a:r>
          </a:p>
          <a:p>
            <a:pPr marL="457200" indent="-457200" algn="just" defTabSz="762000">
              <a:lnSpc>
                <a:spcPct val="150000"/>
              </a:lnSpc>
            </a:pPr>
            <a:r>
              <a:rPr lang="es-ES_tradnl" b="1" dirty="0" smtClean="0">
                <a:latin typeface="Arial" charset="0"/>
              </a:rPr>
              <a:t>	Implica haber dado cumplimiento a la MISIÓN de la AF.</a:t>
            </a:r>
            <a:endParaRPr lang="es-ES_tradnl" b="1" dirty="0" smtClean="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6" name="Picture 2" descr="C:\Users\13989707-2\Desktop\1.jpg"/>
          <p:cNvPicPr>
            <a:picLocks noChangeAspect="1" noChangeArrowheads="1"/>
          </p:cNvPicPr>
          <p:nvPr/>
        </p:nvPicPr>
        <p:blipFill>
          <a:blip r:embed="rId3"/>
          <a:srcRect/>
          <a:stretch>
            <a:fillRect/>
          </a:stretch>
        </p:blipFill>
        <p:spPr bwMode="auto">
          <a:xfrm>
            <a:off x="2051720" y="3643314"/>
            <a:ext cx="4406462" cy="298813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NECESIDADES OPERACIONALES </a:t>
            </a:r>
            <a:r>
              <a:rPr lang="es-CL" sz="2800" dirty="0" smtClean="0">
                <a:solidFill>
                  <a:schemeClr val="tx1"/>
                </a:solidFill>
                <a:latin typeface="Arial Black" pitchFamily="34" charset="0"/>
              </a:rPr>
              <a:t>PARA REALIZAR UNA O.A.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a:pPr>
            <a:r>
              <a:rPr lang="es-ES_tradnl" b="1" dirty="0" smtClean="0"/>
              <a:t>Control local del </a:t>
            </a:r>
            <a:r>
              <a:rPr lang="es-ES_tradnl" b="1" dirty="0" smtClean="0"/>
              <a:t>mar y del aire, </a:t>
            </a:r>
            <a:r>
              <a:rPr lang="es-ES_tradnl" b="1" dirty="0" smtClean="0"/>
              <a:t>en el Área de Operaciones.</a:t>
            </a:r>
          </a:p>
          <a:p>
            <a:pPr marL="457200" indent="-457200" algn="just" defTabSz="762000">
              <a:lnSpc>
                <a:spcPct val="150000"/>
              </a:lnSpc>
              <a:buClrTx/>
              <a:buSzPct val="100000"/>
              <a:buFont typeface="+mj-lt"/>
              <a:buAutoNum type="arabicPeriod"/>
            </a:pPr>
            <a:r>
              <a:rPr lang="es-ES_tradnl" b="1" dirty="0" smtClean="0"/>
              <a:t>Contar con una Superioridad </a:t>
            </a:r>
            <a:r>
              <a:rPr lang="es-ES_tradnl" b="1" dirty="0" smtClean="0"/>
              <a:t>relativa de combate terrestre.</a:t>
            </a:r>
          </a:p>
          <a:p>
            <a:pPr marL="457200" indent="-457200" algn="just" defTabSz="762000">
              <a:lnSpc>
                <a:spcPct val="150000"/>
              </a:lnSpc>
              <a:buClrTx/>
              <a:buSzPct val="100000"/>
              <a:buFont typeface="+mj-lt"/>
              <a:buAutoNum type="arabicPeriod"/>
            </a:pPr>
            <a:r>
              <a:rPr lang="es-ES_tradnl" b="1" dirty="0" smtClean="0"/>
              <a:t>Capacidad para prestar apoyo continuo a las fuerzas en tierra.</a:t>
            </a:r>
          </a:p>
          <a:p>
            <a:pPr marL="457200" indent="-457200" algn="just" defTabSz="762000">
              <a:lnSpc>
                <a:spcPct val="150000"/>
              </a:lnSpc>
              <a:buClrTx/>
              <a:buSzPct val="100000"/>
              <a:buFont typeface="+mj-lt"/>
              <a:buAutoNum type="arabicPeriod"/>
            </a:pPr>
            <a:endParaRPr lang="es-ES_tradnl" b="1" dirty="0" smtClean="0">
              <a:latin typeface="Arial" charset="0"/>
            </a:endParaRPr>
          </a:p>
          <a:p>
            <a:pPr marL="457200" indent="-457200" algn="just" defTabSz="762000">
              <a:lnSpc>
                <a:spcPct val="150000"/>
              </a:lnSpc>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1026" name="Picture 2" descr="C:\Users\13989707-2\Desktop\T1 IM PARRA\FOTOS EXPO\DSC_2379.JPG"/>
          <p:cNvPicPr>
            <a:picLocks noChangeAspect="1" noChangeArrowheads="1"/>
          </p:cNvPicPr>
          <p:nvPr/>
        </p:nvPicPr>
        <p:blipFill>
          <a:blip r:embed="rId2" cstate="print"/>
          <a:srcRect/>
          <a:stretch>
            <a:fillRect/>
          </a:stretch>
        </p:blipFill>
        <p:spPr bwMode="auto">
          <a:xfrm>
            <a:off x="1214414" y="3645336"/>
            <a:ext cx="6800757" cy="2784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13989707-2\Desktop\T1 IM PARRA\FOTOS EXPO\20180322_233025.jpg"/>
          <p:cNvPicPr>
            <a:picLocks noChangeAspect="1" noChangeArrowheads="1"/>
          </p:cNvPicPr>
          <p:nvPr/>
        </p:nvPicPr>
        <p:blipFill>
          <a:blip r:embed="rId2" cstate="print">
            <a:duotone>
              <a:schemeClr val="bg2">
                <a:shade val="45000"/>
                <a:satMod val="135000"/>
              </a:schemeClr>
              <a:prstClr val="white"/>
            </a:duotone>
          </a:blip>
          <a:srcRect/>
          <a:stretch>
            <a:fillRect/>
          </a:stretch>
        </p:blipFill>
        <p:spPr bwMode="auto">
          <a:xfrm>
            <a:off x="642942" y="1785926"/>
            <a:ext cx="8001024" cy="44949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1 Título"/>
          <p:cNvSpPr>
            <a:spLocks noGrp="1"/>
          </p:cNvSpPr>
          <p:nvPr>
            <p:ph type="ctrTitle"/>
          </p:nvPr>
        </p:nvSpPr>
        <p:spPr>
          <a:xfrm>
            <a:off x="185766" y="188640"/>
            <a:ext cx="8706714"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TÉCNICAS Y TÁCTICAS PARA LOGRAR UNA </a:t>
            </a:r>
            <a:r>
              <a:rPr lang="es-CL" sz="2800" dirty="0" smtClean="0">
                <a:solidFill>
                  <a:schemeClr val="tx1"/>
                </a:solidFill>
                <a:latin typeface="Arial Black" pitchFamily="34" charset="0"/>
              </a:rPr>
              <a:t>supremacía </a:t>
            </a:r>
            <a:r>
              <a:rPr lang="es-CL" sz="2800" dirty="0" smtClean="0">
                <a:solidFill>
                  <a:schemeClr val="tx1"/>
                </a:solidFill>
                <a:latin typeface="Arial Black" pitchFamily="34" charset="0"/>
              </a:rPr>
              <a:t>relativa DE COMBATE</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4429156"/>
          </a:xfrm>
        </p:spPr>
        <p:txBody>
          <a:bodyPr anchor="t">
            <a:noAutofit/>
          </a:bodyPr>
          <a:lstStyle/>
          <a:p>
            <a:pPr marL="457200" indent="-457200" algn="just" defTabSz="762000">
              <a:lnSpc>
                <a:spcPct val="150000"/>
              </a:lnSpc>
              <a:buClrTx/>
              <a:buSzPct val="100000"/>
              <a:buFont typeface="+mj-lt"/>
              <a:buAutoNum type="arabicPeriod"/>
            </a:pPr>
            <a:r>
              <a:rPr lang="es-ES_tradnl" b="1" dirty="0" smtClean="0">
                <a:latin typeface="Arial" charset="0"/>
              </a:rPr>
              <a:t>Efectuar la aproximación preferentemente de noche o en condiciones de baja visibilidad.</a:t>
            </a:r>
          </a:p>
          <a:p>
            <a:pPr marL="457200" indent="-457200" algn="just" defTabSz="762000">
              <a:lnSpc>
                <a:spcPct val="150000"/>
              </a:lnSpc>
              <a:buClrTx/>
              <a:buSzPct val="100000"/>
              <a:buFont typeface="+mj-lt"/>
              <a:buAutoNum type="arabicPeriod"/>
            </a:pPr>
            <a:r>
              <a:rPr lang="es-ES_tradnl" b="1" dirty="0" smtClean="0">
                <a:latin typeface="Arial" charset="0"/>
              </a:rPr>
              <a:t>Realizar Fintas </a:t>
            </a:r>
            <a:r>
              <a:rPr lang="es-ES_tradnl" b="1" dirty="0" smtClean="0">
                <a:latin typeface="Arial" charset="0"/>
              </a:rPr>
              <a:t>para engañar o dislocar el dispositivo enemigo.</a:t>
            </a:r>
          </a:p>
          <a:p>
            <a:pPr marL="457200" indent="-457200" algn="just" defTabSz="762000">
              <a:lnSpc>
                <a:spcPct val="150000"/>
              </a:lnSpc>
              <a:buClrTx/>
              <a:buSzPct val="100000"/>
              <a:buFont typeface="+mj-lt"/>
              <a:buAutoNum type="arabicPeriod"/>
            </a:pPr>
            <a:r>
              <a:rPr lang="es-ES_tradnl" b="1" dirty="0" smtClean="0">
                <a:latin typeface="Arial" charset="0"/>
              </a:rPr>
              <a:t>Desembarcar donde menos se lo espera el enemigo.</a:t>
            </a:r>
            <a:endParaRPr lang="es-ES_tradnl" b="1" dirty="0" smtClean="0">
              <a:latin typeface="Arial" charset="0"/>
            </a:endParaRPr>
          </a:p>
          <a:p>
            <a:pPr marL="457200" indent="-457200" algn="just" defTabSz="762000">
              <a:lnSpc>
                <a:spcPct val="150000"/>
              </a:lnSpc>
              <a:buClrTx/>
              <a:buSzPct val="100000"/>
              <a:buFont typeface="+mj-lt"/>
              <a:buAutoNum type="arabicPeriod"/>
            </a:pPr>
            <a:r>
              <a:rPr lang="es-ES_tradnl" b="1" dirty="0" smtClean="0">
                <a:latin typeface="Arial" charset="0"/>
              </a:rPr>
              <a:t>Sorprender inicialmente con </a:t>
            </a:r>
            <a:r>
              <a:rPr lang="es-ES_tradnl" b="1" dirty="0" smtClean="0">
                <a:latin typeface="Arial" charset="0"/>
              </a:rPr>
              <a:t>un </a:t>
            </a:r>
            <a:r>
              <a:rPr lang="es-ES_tradnl" b="1" dirty="0" smtClean="0">
                <a:latin typeface="Arial" charset="0"/>
              </a:rPr>
              <a:t>movimiento </a:t>
            </a:r>
            <a:r>
              <a:rPr lang="es-ES_tradnl" b="1" dirty="0" err="1" smtClean="0">
                <a:latin typeface="Arial" charset="0"/>
              </a:rPr>
              <a:t>Transhorizonte</a:t>
            </a:r>
            <a:r>
              <a:rPr lang="es-ES_tradnl" b="1" dirty="0" smtClean="0">
                <a:latin typeface="Arial" charset="0"/>
              </a:rPr>
              <a:t>.</a:t>
            </a:r>
          </a:p>
          <a:p>
            <a:pPr marL="457200" indent="-457200" algn="just" defTabSz="762000">
              <a:lnSpc>
                <a:spcPct val="150000"/>
              </a:lnSpc>
              <a:buClrTx/>
              <a:buSzPct val="100000"/>
              <a:buFont typeface="+mj-lt"/>
              <a:buAutoNum type="arabicPeriod" startAt="5"/>
            </a:pPr>
            <a:r>
              <a:rPr lang="es-ES_tradnl" b="1" dirty="0" smtClean="0">
                <a:latin typeface="Arial" charset="0"/>
              </a:rPr>
              <a:t>La Descarga General</a:t>
            </a:r>
            <a:r>
              <a:rPr lang="es-ES_tradnl" b="1" dirty="0">
                <a:latin typeface="Arial" charset="0"/>
              </a:rPr>
              <a:t>, </a:t>
            </a:r>
            <a:r>
              <a:rPr lang="es-ES_tradnl" b="1" dirty="0" smtClean="0">
                <a:latin typeface="Arial" charset="0"/>
              </a:rPr>
              <a:t>en mínimo tiempo y exposición de los medios.</a:t>
            </a:r>
            <a:endParaRPr lang="es-ES_tradnl" b="1" dirty="0">
              <a:latin typeface="Arial" charset="0"/>
            </a:endParaRPr>
          </a:p>
          <a:p>
            <a:pPr marL="457200" indent="-457200" algn="just" defTabSz="762000">
              <a:lnSpc>
                <a:spcPct val="150000"/>
              </a:lnSpc>
              <a:buClrTx/>
              <a:buSzPct val="100000"/>
              <a:buFont typeface="+mj-lt"/>
              <a:buAutoNum type="arabicPeriod" startAt="5"/>
            </a:pPr>
            <a:r>
              <a:rPr lang="es-ES_tradnl" b="1" dirty="0" smtClean="0">
                <a:latin typeface="Arial" charset="0"/>
              </a:rPr>
              <a:t>Mantener la cobertura de superficie y aérea en el AO.</a:t>
            </a:r>
            <a:endParaRPr lang="es-ES_tradnl" b="1" dirty="0">
              <a:latin typeface="Arial" charset="0"/>
            </a:endParaRPr>
          </a:p>
          <a:p>
            <a:pPr marL="457200" indent="-457200" algn="just" defTabSz="762000">
              <a:lnSpc>
                <a:spcPct val="150000"/>
              </a:lnSpc>
              <a:buClrTx/>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13989707-2\Desktop\T1 IM PARRA\FOTOS EXPO\20180322_233025.jpg"/>
          <p:cNvPicPr>
            <a:picLocks noChangeAspect="1" noChangeArrowheads="1"/>
          </p:cNvPicPr>
          <p:nvPr/>
        </p:nvPicPr>
        <p:blipFill>
          <a:blip r:embed="rId2" cstate="print">
            <a:duotone>
              <a:schemeClr val="bg2">
                <a:shade val="45000"/>
                <a:satMod val="135000"/>
              </a:schemeClr>
              <a:prstClr val="white"/>
            </a:duotone>
            <a:extLst>
              <a:ext uri="{BEBA8EAE-BF5A-486C-A8C5-ECC9F3942E4B}">
                <a14:imgProps xmlns:a14="http://schemas.microsoft.com/office/drawing/2010/main">
                  <a14:imgLayer r:embed="rId3">
                    <a14:imgEffect>
                      <a14:brightnessContrast bright="27000" contrast="29000"/>
                    </a14:imgEffect>
                  </a14:imgLayer>
                </a14:imgProps>
              </a:ext>
            </a:extLst>
          </a:blip>
          <a:srcRect/>
          <a:stretch>
            <a:fillRect/>
          </a:stretch>
        </p:blipFill>
        <p:spPr bwMode="auto">
          <a:xfrm>
            <a:off x="642942" y="1382291"/>
            <a:ext cx="8001024" cy="4494981"/>
          </a:xfrm>
          <a:prstGeom prst="roundRect">
            <a:avLst>
              <a:gd name="adj" fmla="val 8594"/>
            </a:avLst>
          </a:prstGeom>
          <a:solidFill>
            <a:srgbClr val="FFFFFF">
              <a:shade val="85000"/>
              <a:alpha val="90000"/>
            </a:srgbClr>
          </a:solidFill>
          <a:ln>
            <a:noFill/>
          </a:ln>
          <a:effectLst>
            <a:reflection blurRad="12700" stA="76000" endPos="28000" dist="5000" dir="5400000" sy="-100000" algn="bl" rotWithShape="0"/>
          </a:effectLst>
        </p:spPr>
      </p:pic>
      <p:sp>
        <p:nvSpPr>
          <p:cNvPr id="2" name="1 Título"/>
          <p:cNvSpPr>
            <a:spLocks noGrp="1"/>
          </p:cNvSpPr>
          <p:nvPr>
            <p:ph type="ctrTitle"/>
          </p:nvPr>
        </p:nvSpPr>
        <p:spPr>
          <a:xfrm>
            <a:off x="185766" y="188640"/>
            <a:ext cx="8706714"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TÉRMINO DE LOS CONCEPTOS GENERALES</a:t>
            </a:r>
            <a:endParaRPr lang="es-CL" sz="2800" dirty="0">
              <a:solidFill>
                <a:schemeClr val="tx1"/>
              </a:solidFill>
              <a:latin typeface="Arial Black" pitchFamily="34" charset="0"/>
            </a:endParaRPr>
          </a:p>
        </p:txBody>
      </p:sp>
      <p:pic>
        <p:nvPicPr>
          <p:cNvPr id="5" name="7 Imagen" descr="escudo.gif"/>
          <p:cNvPicPr>
            <a:picLocks noChangeAspect="1"/>
          </p:cNvPicPr>
          <p:nvPr/>
        </p:nvPicPr>
        <p:blipFill>
          <a:blip r:embed="rId4"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4878313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5243</TotalTime>
  <Words>852</Words>
  <Application>Microsoft Office PowerPoint</Application>
  <PresentationFormat>On-screen Show (4:3)</PresentationFormat>
  <Paragraphs>170</Paragraphs>
  <Slides>24</Slides>
  <Notes>6</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Técnico</vt:lpstr>
      <vt:lpstr>PowerPoint Presentation</vt:lpstr>
      <vt:lpstr>OPERACIONES ANFIBIAS AO Nueva Doctrina</vt:lpstr>
      <vt:lpstr>OPERACIONES ANFIBIAS AO Nueva Doctrina</vt:lpstr>
      <vt:lpstr>OPERACIONES ANFIBIAS AO Nueva Doctrina</vt:lpstr>
      <vt:lpstr>OPERACIONES ANFIBIAS AO Nueva Doctrina</vt:lpstr>
      <vt:lpstr>FUERZA TAREA ANFIBIA (F.T.A.)</vt:lpstr>
      <vt:lpstr>FUERZA DE DESEMBARCO (F.D.)</vt:lpstr>
      <vt:lpstr>área objetivo</vt:lpstr>
      <vt:lpstr>área de desembarco</vt:lpstr>
      <vt:lpstr>SITIOS de desembarco</vt:lpstr>
      <vt:lpstr>PLAYAS de desembarco</vt:lpstr>
      <vt:lpstr>ZONA DE ATERRIZAJE PARA HELICÓPTEROS</vt:lpstr>
      <vt:lpstr>OPERACIONES ANFIBIAS DOCTRINA NUEVA</vt:lpstr>
      <vt:lpstr>OPERACIONES ANFIBIAS DOCTRINA NUEVA</vt:lpstr>
      <vt:lpstr>Fases de una operación anfibia</vt:lpstr>
      <vt:lpstr>Fases de una operación anfibia</vt:lpstr>
      <vt:lpstr>Fases de una operación anfibia</vt:lpstr>
      <vt:lpstr>Fases de una operación anfibia</vt:lpstr>
      <vt:lpstr>Fases de una operación anfibia</vt:lpstr>
      <vt:lpstr>Fases de una operación anfibia</vt:lpstr>
      <vt:lpstr>Fases de una operación anfibia</vt:lpstr>
      <vt:lpstr>NECESIDADES OPERACIONALES PARA REALIZAR UNA O.A.</vt:lpstr>
      <vt:lpstr>TÉCNICAS Y TÁCTICAS PARA LOGRAR UNA supremacía relativa DE COMBATE</vt:lpstr>
      <vt:lpstr>TÉRMINO DE LOS CONCEPTOS GENERALES</vt:lpstr>
    </vt:vector>
  </TitlesOfParts>
  <Company>RevolucionUnattended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OPERACIONES ANFIBIAS</dc:title>
  <dc:creator>17.212.039-3</dc:creator>
  <cp:lastModifiedBy>Microsoft</cp:lastModifiedBy>
  <cp:revision>75</cp:revision>
  <dcterms:created xsi:type="dcterms:W3CDTF">2021-02-11T00:12:36Z</dcterms:created>
  <dcterms:modified xsi:type="dcterms:W3CDTF">2026-07-05T02:00:23Z</dcterms:modified>
</cp:coreProperties>
</file>