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4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BE51E-73BF-4FCF-954E-15630C83590C}" type="datetimeFigureOut">
              <a:rPr lang="es-CL" smtClean="0"/>
              <a:t>31-03-2026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7C80F-71AD-4BB4-8CC8-F2F68CE0A9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27387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BE51E-73BF-4FCF-954E-15630C83590C}" type="datetimeFigureOut">
              <a:rPr lang="es-CL" smtClean="0"/>
              <a:t>31-03-2026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7C80F-71AD-4BB4-8CC8-F2F68CE0A9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40671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BE51E-73BF-4FCF-954E-15630C83590C}" type="datetimeFigureOut">
              <a:rPr lang="es-CL" smtClean="0"/>
              <a:t>31-03-2026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7C80F-71AD-4BB4-8CC8-F2F68CE0A9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142390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BE51E-73BF-4FCF-954E-15630C83590C}" type="datetimeFigureOut">
              <a:rPr lang="es-CL" smtClean="0"/>
              <a:t>31-03-2026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7C80F-71AD-4BB4-8CC8-F2F68CE0A9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52327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BE51E-73BF-4FCF-954E-15630C83590C}" type="datetimeFigureOut">
              <a:rPr lang="es-CL" smtClean="0"/>
              <a:t>31-03-2026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7C80F-71AD-4BB4-8CC8-F2F68CE0A9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11785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BE51E-73BF-4FCF-954E-15630C83590C}" type="datetimeFigureOut">
              <a:rPr lang="es-CL" smtClean="0"/>
              <a:t>31-03-2026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7C80F-71AD-4BB4-8CC8-F2F68CE0A9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154328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BE51E-73BF-4FCF-954E-15630C83590C}" type="datetimeFigureOut">
              <a:rPr lang="es-CL" smtClean="0"/>
              <a:t>31-03-2026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7C80F-71AD-4BB4-8CC8-F2F68CE0A9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073995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BE51E-73BF-4FCF-954E-15630C83590C}" type="datetimeFigureOut">
              <a:rPr lang="es-CL" smtClean="0"/>
              <a:t>31-03-2026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7C80F-71AD-4BB4-8CC8-F2F68CE0A9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357786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BE51E-73BF-4FCF-954E-15630C83590C}" type="datetimeFigureOut">
              <a:rPr lang="es-CL" smtClean="0"/>
              <a:t>31-03-2026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7C80F-71AD-4BB4-8CC8-F2F68CE0A9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050732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BE51E-73BF-4FCF-954E-15630C83590C}" type="datetimeFigureOut">
              <a:rPr lang="es-CL" smtClean="0"/>
              <a:t>31-03-2026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7C80F-71AD-4BB4-8CC8-F2F68CE0A9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66265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BE51E-73BF-4FCF-954E-15630C83590C}" type="datetimeFigureOut">
              <a:rPr lang="es-CL" smtClean="0"/>
              <a:t>31-03-2026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7C80F-71AD-4BB4-8CC8-F2F68CE0A9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30133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BE51E-73BF-4FCF-954E-15630C83590C}" type="datetimeFigureOut">
              <a:rPr lang="es-CL" smtClean="0"/>
              <a:t>31-03-2026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A7C80F-71AD-4BB4-8CC8-F2F68CE0A9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20554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6DCB6D-5858-CB48-AAEE-016B393D27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4857" y="-294898"/>
            <a:ext cx="9942286" cy="2387600"/>
          </a:xfrm>
        </p:spPr>
        <p:txBody>
          <a:bodyPr anchor="ctr">
            <a:normAutofit/>
          </a:bodyPr>
          <a:lstStyle/>
          <a:p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TRABAJO: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“PREPARACIÓN DE INTELIGENCIA DEL CAMPO DE BATALLA (IPB)”</a:t>
            </a:r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854DD303-4C37-9A4C-A89B-1E7BD109E80C}"/>
              </a:ext>
            </a:extLst>
          </p:cNvPr>
          <p:cNvGrpSpPr/>
          <p:nvPr/>
        </p:nvGrpSpPr>
        <p:grpSpPr>
          <a:xfrm>
            <a:off x="0" y="13398"/>
            <a:ext cx="12192000" cy="6844602"/>
            <a:chOff x="0" y="13398"/>
            <a:chExt cx="9144000" cy="6817673"/>
          </a:xfrm>
        </p:grpSpPr>
        <p:sp>
          <p:nvSpPr>
            <p:cNvPr id="5" name="Proceso alternativo 5">
              <a:extLst>
                <a:ext uri="{FF2B5EF4-FFF2-40B4-BE49-F238E27FC236}">
                  <a16:creationId xmlns:a16="http://schemas.microsoft.com/office/drawing/2014/main" id="{A3D3D328-48CB-0745-A6BB-A9F63093371B}"/>
                </a:ext>
              </a:extLst>
            </p:cNvPr>
            <p:cNvSpPr/>
            <p:nvPr/>
          </p:nvSpPr>
          <p:spPr>
            <a:xfrm>
              <a:off x="6007" y="6170272"/>
              <a:ext cx="9137993" cy="79487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 dirty="0"/>
            </a:p>
          </p:txBody>
        </p:sp>
        <p:pic>
          <p:nvPicPr>
            <p:cNvPr id="6" name="Picture 2" descr="Imagen relacionada">
              <a:extLst>
                <a:ext uri="{FF2B5EF4-FFF2-40B4-BE49-F238E27FC236}">
                  <a16:creationId xmlns:a16="http://schemas.microsoft.com/office/drawing/2014/main" id="{DC1B40CD-8808-244F-B2C9-234EAB5D3A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8" y="13398"/>
              <a:ext cx="621673" cy="882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15 Rectángulo">
              <a:extLst>
                <a:ext uri="{FF2B5EF4-FFF2-40B4-BE49-F238E27FC236}">
                  <a16:creationId xmlns:a16="http://schemas.microsoft.com/office/drawing/2014/main" id="{99E54FEA-5B0B-DE40-9175-9F67DE84B2DB}"/>
                </a:ext>
              </a:extLst>
            </p:cNvPr>
            <p:cNvSpPr/>
            <p:nvPr/>
          </p:nvSpPr>
          <p:spPr>
            <a:xfrm>
              <a:off x="0" y="6234113"/>
              <a:ext cx="9144000" cy="596958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200" b="1" dirty="0">
                  <a:solidFill>
                    <a:srgbClr val="FFFF00"/>
                  </a:solidFill>
                  <a:ea typeface="+mn-ea"/>
                  <a:cs typeface="DejaVu Sans"/>
                </a:rPr>
                <a:t>P A T R I O T I S M O</a:t>
              </a: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ea typeface="+mn-ea"/>
                  <a:cs typeface="DejaVu Sans"/>
                </a:rPr>
                <a:t>      </a:t>
              </a:r>
              <a:r>
                <a:rPr lang="es-CL" sz="1050" dirty="0">
                  <a:solidFill>
                    <a:srgbClr val="FFFF00"/>
                  </a:solidFill>
                  <a:ea typeface="+mn-ea"/>
                  <a:cs typeface="DejaVu Sans"/>
                </a:rPr>
                <a:t>HONOR                                          LEALTAD                                          VALENTÍA                                          INTEGRIDAD                                           DEBER</a:t>
              </a:r>
            </a:p>
          </p:txBody>
        </p:sp>
      </p:grpSp>
      <p:pic>
        <p:nvPicPr>
          <p:cNvPr id="10" name="Picture 2" descr="http://webinterna.esnaval.cl/images/cabecera_EN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82"/>
          <a:stretch/>
        </p:blipFill>
        <p:spPr bwMode="auto">
          <a:xfrm>
            <a:off x="11067143" y="-227629"/>
            <a:ext cx="1345656" cy="13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422459" y="1960663"/>
            <a:ext cx="11734800" cy="36370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s-ES" sz="1600" b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OBJETIVO</a:t>
            </a:r>
            <a:r>
              <a:rPr lang="es-ES" sz="1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s-ES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Razonamiento lógico, análisis y orientación espacio temporal.</a:t>
            </a:r>
            <a:endParaRPr lang="es-ES" sz="1600" b="1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s-ES" sz="1600" b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TEMA</a:t>
            </a:r>
            <a:r>
              <a:rPr lang="es-ES" sz="1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IPB</a:t>
            </a:r>
            <a:endParaRPr lang="es-CL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s-ES" sz="1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FECHA DE EXPOSICIÓN: </a:t>
            </a:r>
            <a:r>
              <a:rPr lang="es-ES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martes </a:t>
            </a:r>
            <a:r>
              <a:rPr lang="es-ES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 de  abril </a:t>
            </a:r>
            <a:r>
              <a:rPr lang="es-ES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</a:t>
            </a:r>
            <a:r>
              <a:rPr lang="es-ES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2026.</a:t>
            </a:r>
            <a:endParaRPr lang="es-CL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s-ES" sz="1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MODALIDAD: </a:t>
            </a:r>
            <a:r>
              <a:rPr lang="es-ES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confección del IPB y exposición de conclusiones a nivel pequeña unidad (15´ </a:t>
            </a:r>
            <a:r>
              <a:rPr lang="es-ES" sz="1600" dirty="0" err="1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max</a:t>
            </a:r>
            <a:r>
              <a:rPr lang="es-ES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por expositor)</a:t>
            </a:r>
            <a:endParaRPr lang="es-CL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s-ES" sz="1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ESTRUCTURA</a:t>
            </a:r>
            <a:r>
              <a:rPr lang="es-ES" sz="1600" b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627063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Definir el ambiente.</a:t>
            </a:r>
          </a:p>
          <a:p>
            <a:pPr marL="627063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Descripción del terreno.</a:t>
            </a:r>
          </a:p>
          <a:p>
            <a:pPr marL="627063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Evaluación de la amenaza.</a:t>
            </a:r>
          </a:p>
          <a:p>
            <a:pPr marL="627063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Determinar posibilidades del enemigo.</a:t>
            </a:r>
          </a:p>
          <a:p>
            <a:pPr marL="627063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Breve exposición de las conclusiones a nivel pequeña unidad.</a:t>
            </a:r>
            <a:endParaRPr lang="es-CL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52688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6DCB6D-5858-CB48-AAEE-016B393D27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4857" y="-294898"/>
            <a:ext cx="9942286" cy="2387600"/>
          </a:xfrm>
        </p:spPr>
        <p:txBody>
          <a:bodyPr anchor="ctr">
            <a:normAutofit/>
          </a:bodyPr>
          <a:lstStyle/>
          <a:p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TRABAJO UT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N° 3: “PREPARACIÓN DE INTELIGENCIA DEL CAMPO DE BATALLA (IPB)”</a:t>
            </a:r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854DD303-4C37-9A4C-A89B-1E7BD109E80C}"/>
              </a:ext>
            </a:extLst>
          </p:cNvPr>
          <p:cNvGrpSpPr/>
          <p:nvPr/>
        </p:nvGrpSpPr>
        <p:grpSpPr>
          <a:xfrm>
            <a:off x="0" y="13398"/>
            <a:ext cx="12192000" cy="6844602"/>
            <a:chOff x="0" y="13398"/>
            <a:chExt cx="9144000" cy="6817673"/>
          </a:xfrm>
        </p:grpSpPr>
        <p:sp>
          <p:nvSpPr>
            <p:cNvPr id="5" name="Proceso alternativo 5">
              <a:extLst>
                <a:ext uri="{FF2B5EF4-FFF2-40B4-BE49-F238E27FC236}">
                  <a16:creationId xmlns:a16="http://schemas.microsoft.com/office/drawing/2014/main" id="{A3D3D328-48CB-0745-A6BB-A9F63093371B}"/>
                </a:ext>
              </a:extLst>
            </p:cNvPr>
            <p:cNvSpPr/>
            <p:nvPr/>
          </p:nvSpPr>
          <p:spPr>
            <a:xfrm>
              <a:off x="6007" y="6170272"/>
              <a:ext cx="9137993" cy="79487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 dirty="0"/>
            </a:p>
          </p:txBody>
        </p:sp>
        <p:pic>
          <p:nvPicPr>
            <p:cNvPr id="6" name="Picture 2" descr="Imagen relacionada">
              <a:extLst>
                <a:ext uri="{FF2B5EF4-FFF2-40B4-BE49-F238E27FC236}">
                  <a16:creationId xmlns:a16="http://schemas.microsoft.com/office/drawing/2014/main" id="{DC1B40CD-8808-244F-B2C9-234EAB5D3A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8" y="13398"/>
              <a:ext cx="621673" cy="882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15 Rectángulo">
              <a:extLst>
                <a:ext uri="{FF2B5EF4-FFF2-40B4-BE49-F238E27FC236}">
                  <a16:creationId xmlns:a16="http://schemas.microsoft.com/office/drawing/2014/main" id="{99E54FEA-5B0B-DE40-9175-9F67DE84B2DB}"/>
                </a:ext>
              </a:extLst>
            </p:cNvPr>
            <p:cNvSpPr/>
            <p:nvPr/>
          </p:nvSpPr>
          <p:spPr>
            <a:xfrm>
              <a:off x="0" y="6234113"/>
              <a:ext cx="9144000" cy="596958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200" b="1" dirty="0">
                  <a:solidFill>
                    <a:srgbClr val="FFFF00"/>
                  </a:solidFill>
                  <a:ea typeface="+mn-ea"/>
                  <a:cs typeface="DejaVu Sans"/>
                </a:rPr>
                <a:t>P A T R I O T I S M O</a:t>
              </a: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ea typeface="+mn-ea"/>
                  <a:cs typeface="DejaVu Sans"/>
                </a:rPr>
                <a:t>      </a:t>
              </a:r>
              <a:r>
                <a:rPr lang="es-CL" sz="1050" dirty="0">
                  <a:solidFill>
                    <a:srgbClr val="FFFF00"/>
                  </a:solidFill>
                  <a:ea typeface="+mn-ea"/>
                  <a:cs typeface="DejaVu Sans"/>
                </a:rPr>
                <a:t>HONOR                                          LEALTAD                                          VALENTÍA                                          INTEGRIDAD                                           DEBER</a:t>
              </a:r>
            </a:p>
          </p:txBody>
        </p:sp>
      </p:grpSp>
      <p:pic>
        <p:nvPicPr>
          <p:cNvPr id="10" name="Picture 2" descr="http://webinterna.esnaval.cl/images/cabecera_EN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82"/>
          <a:stretch/>
        </p:blipFill>
        <p:spPr bwMode="auto">
          <a:xfrm>
            <a:off x="11067143" y="-227629"/>
            <a:ext cx="1345656" cy="13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422459" y="2156795"/>
            <a:ext cx="11734800" cy="14462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s-ES" b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MISIÓN:</a:t>
            </a:r>
            <a:r>
              <a:rPr lang="es-MX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MX" b="1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MX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s-MX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MX" sz="2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“Con el primer pelotón de la Coy 313, capturar </a:t>
            </a:r>
            <a:r>
              <a:rPr lang="es-MX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STI de Villa </a:t>
            </a:r>
            <a:r>
              <a:rPr lang="es-MX" sz="20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Elicura</a:t>
            </a:r>
            <a:r>
              <a:rPr lang="es-MX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MX" sz="20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NLT</a:t>
            </a:r>
            <a:r>
              <a:rPr lang="es-MX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MX" sz="2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MAY070500 2026, </a:t>
            </a:r>
            <a:r>
              <a:rPr lang="es-MX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 el propósito de contribuir a neutralizar sistema central de comunicaciones Rojo" </a:t>
            </a:r>
            <a:endParaRPr lang="es-CL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722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41567" t="9630" r="53" b="4074"/>
          <a:stretch/>
        </p:blipFill>
        <p:spPr>
          <a:xfrm>
            <a:off x="-133351" y="0"/>
            <a:ext cx="126378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2522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41594" t="9415" b="4503"/>
          <a:stretch/>
        </p:blipFill>
        <p:spPr>
          <a:xfrm>
            <a:off x="0" y="0"/>
            <a:ext cx="141574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8394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41748" t="9649" b="4502"/>
          <a:stretch/>
        </p:blipFill>
        <p:spPr>
          <a:xfrm>
            <a:off x="-986589" y="0"/>
            <a:ext cx="141586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7190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41518" t="9181" b="4269"/>
          <a:stretch/>
        </p:blipFill>
        <p:spPr>
          <a:xfrm>
            <a:off x="-1907444" y="0"/>
            <a:ext cx="140994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5060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41440" t="9416" b="3801"/>
          <a:stretch/>
        </p:blipFill>
        <p:spPr>
          <a:xfrm>
            <a:off x="-986591" y="0"/>
            <a:ext cx="140799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06779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178</Words>
  <Application>Microsoft Office PowerPoint</Application>
  <PresentationFormat>Panorámica</PresentationFormat>
  <Paragraphs>18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4" baseType="lpstr">
      <vt:lpstr>Arial</vt:lpstr>
      <vt:lpstr>Calibri</vt:lpstr>
      <vt:lpstr>Calibri Light</vt:lpstr>
      <vt:lpstr>DejaVu Sans</vt:lpstr>
      <vt:lpstr>Times New Roman</vt:lpstr>
      <vt:lpstr>Wingdings</vt:lpstr>
      <vt:lpstr>Tema de Office</vt:lpstr>
      <vt:lpstr>TRABAJO: “PREPARACIÓN DE INTELIGENCIA DEL CAMPO DE BATALLA (IPB)”</vt:lpstr>
      <vt:lpstr>TRABAJO UT N° 3: “PREPARACIÓN DE INTELIGENCIA DEL CAMPO DE BATALLA (IPB)”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https://www.map.army/?ShareID=1011669&amp;UserType=RW-UXzqv7uN   Misión    "Capturar STI de Villa Elicura NLT MAY280001, con el propósito de contribuir a neutralizar sistema central de comunicaciones Rojo"</dc:title>
  <dc:creator>16941282-0</dc:creator>
  <cp:lastModifiedBy>C06 Oficial 3ª División T1 Cristina Casas-Cordero M.</cp:lastModifiedBy>
  <cp:revision>9</cp:revision>
  <dcterms:created xsi:type="dcterms:W3CDTF">2022-05-27T12:17:23Z</dcterms:created>
  <dcterms:modified xsi:type="dcterms:W3CDTF">2026-03-31T11:44:54Z</dcterms:modified>
</cp:coreProperties>
</file>