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1" r:id="rId5"/>
    <p:sldId id="263" r:id="rId6"/>
    <p:sldId id="264" r:id="rId7"/>
    <p:sldId id="265" r:id="rId8"/>
    <p:sldId id="267" r:id="rId9"/>
    <p:sldId id="266" r:id="rId10"/>
    <p:sldId id="257" r:id="rId11"/>
    <p:sldId id="268" r:id="rId12"/>
    <p:sldId id="269" r:id="rId13"/>
    <p:sldId id="258" r:id="rId14"/>
    <p:sldId id="270" r:id="rId15"/>
    <p:sldId id="259" r:id="rId1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51FC82-44B0-46C9-8FB6-CF3415E08607}" v="2" dt="2021-03-15T18:55:54.1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770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12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7-31T12:40:58.184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0 1 24575,'0'0'0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130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458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475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598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1795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1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49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09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326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360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72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87B8-D79C-4E60-8575-4DD14AD3F637}" type="datetimeFigureOut">
              <a:rPr lang="es-CL" smtClean="0"/>
              <a:t>24-07-22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642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7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44E28A0-F8F2-4190-AC08-73EF5A051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43892" y="1122363"/>
            <a:ext cx="7524108" cy="23876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4000" b="1" dirty="0" err="1"/>
              <a:t>Análisis</a:t>
            </a:r>
            <a:r>
              <a:rPr lang="en-US" sz="4000" b="1" dirty="0"/>
              <a:t> dimensional</a:t>
            </a:r>
            <a:br>
              <a:rPr lang="en-US" sz="4000" dirty="0"/>
            </a:br>
            <a:r>
              <a:rPr lang="en-US" sz="4000" dirty="0" err="1"/>
              <a:t>Física</a:t>
            </a:r>
            <a:r>
              <a:rPr lang="en-US" sz="4000" dirty="0"/>
              <a:t> I</a:t>
            </a:r>
            <a:br>
              <a:rPr lang="en-US" sz="4000" dirty="0"/>
            </a:br>
            <a:r>
              <a:rPr lang="en-US" sz="4000" dirty="0"/>
              <a:t>prof. Cristian </a:t>
            </a:r>
            <a:r>
              <a:rPr lang="en-US" sz="4000" dirty="0" err="1"/>
              <a:t>Romanque</a:t>
            </a:r>
            <a:r>
              <a:rPr lang="en-US" sz="4000" dirty="0"/>
              <a:t> </a:t>
            </a:r>
            <a:r>
              <a:rPr lang="en-US" sz="4000" dirty="0" err="1"/>
              <a:t>Albornoz</a:t>
            </a:r>
            <a:r>
              <a:rPr lang="en-US" sz="4000" dirty="0"/>
              <a:t> 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1C3F4A19-168A-4F01-9BBB-F094D69AB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20700" y="2807110"/>
            <a:ext cx="1075860" cy="107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901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712F4F-7532-C14F-9952-91E4510DA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cs typeface="Arial" panose="020B0604020202020204" pitchFamily="34" charset="0"/>
              </a:rPr>
              <a:t>ANÁLISIS DIMENSIONAL</a:t>
            </a:r>
            <a:endParaRPr lang="es-ES_tradnl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9466D9-87F4-664E-8A9C-12CA6FF34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Las cosas en la naturaleza no suceden aleatoriamente y por ello un fenómeno físico puede ser estudiado considerando cierto numero de cantidades fisicas a partir de las cuales se puede obtener una relación funcional.  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análisis dimensional es un método de análisis que puede utilizarse para cualquier fenómeno físico y cuya base fundamental está en el conocimiento de las variables físicas que intervienen en el fenómeno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origen del concepto de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dimensión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se halla en el matemático francés Joseph Fourier, que fue quien lo acuñó. Fourier también comprendió que, para que dos ecuaciones puedan ser comparables, deben ser homogéneas en lo que respecta a sus dimensiones.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Es decir, no se pueden sumar metros con kilogramos.</a:t>
            </a:r>
          </a:p>
        </p:txBody>
      </p:sp>
    </p:spTree>
    <p:extLst>
      <p:ext uri="{BB962C8B-B14F-4D97-AF65-F5344CB8AC3E}">
        <p14:creationId xmlns:p14="http://schemas.microsoft.com/office/powerpoint/2010/main" val="1422921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1839F4-EF6C-974D-8643-72C9F873F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235" y="434147"/>
            <a:ext cx="10515600" cy="2259357"/>
          </a:xfrm>
        </p:spPr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Así, el análisis dimensional se encarga de estudiar las magnitudes, las dimensiones y la homogeneidad de las ecuaciones físicas. Por ello se emplea frecuentemente para comprobar relaciones y cálculos, o para construir hipótesis sobre cuestiones complicadas que, con posterioridad, puedan ser comprobadas de forma experimental.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22299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1BCEA3-6656-D14A-A482-8AABCE98E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707"/>
            <a:ext cx="10515600" cy="1325563"/>
          </a:xfrm>
        </p:spPr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Principios del análisis dimensional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53B28E-B01A-6646-99A0-2D54FCDAC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2270"/>
            <a:ext cx="10515600" cy="4351338"/>
          </a:xfrm>
        </p:spPr>
        <p:txBody>
          <a:bodyPr/>
          <a:lstStyle/>
          <a:p>
            <a:pPr algn="just"/>
            <a:r>
              <a:rPr lang="es-CL" b="1" dirty="0">
                <a:solidFill>
                  <a:srgbClr val="0070C0"/>
                </a:solidFill>
                <a:latin typeface="+mj-lt"/>
              </a:rPr>
              <a:t>Primer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Toda ecuación de dimensiones de cualquier cantidad física tiene que adoptar la forma de producto de potencias de las dimensiones fundamentales.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70C0"/>
                </a:solidFill>
                <a:latin typeface="+mj-lt"/>
              </a:rPr>
              <a:t>Segundo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Las constantes dimensionales que aparezcan en fórmulas de uso científico deben estar constituidas, sus dimensiones, por productos de potencias de las dimensiones del sistema elegido.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2060"/>
                </a:solidFill>
                <a:latin typeface="+mj-lt"/>
              </a:rPr>
              <a:t>Principio de homogeneidad dimensional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En una ecuación física o matemática, todos sus términos deben tener la misma ecuación de dimensiones, es decir, deben ser homogéneos.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39524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A0862B-01BB-EF4A-AE1B-933E023D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Dimensión física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899207-2555-F544-8270-713E4E658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1141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Introduciremos el concepto de dimensión física para referirnos a una cualidad intrínseca de la cantidad física que es independiente de la forma en que se expresa o valora dicha cantidad física. 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El largo, el ancho y el espesor de una lámina, la altura de un objeto y la profundidad de un pozo son casos particulares de la cantidad física longitud. Decimos que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espesor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altura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y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profundidad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tienen la misma “dimensión física”: 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Longitud (L)</a:t>
            </a:r>
            <a:endParaRPr lang="es-ES_tradnl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C94D2F1-04C8-294C-8985-FAB4E7F5A02F}"/>
              </a:ext>
            </a:extLst>
          </p:cNvPr>
          <p:cNvSpPr txBox="1"/>
          <p:nvPr/>
        </p:nvSpPr>
        <p:spPr>
          <a:xfrm>
            <a:off x="2445026" y="4939748"/>
            <a:ext cx="7682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(largo) =[largo]=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(ancho) =[ancho]=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(profundidad)=[profundidad] = L</a:t>
            </a:r>
          </a:p>
        </p:txBody>
      </p:sp>
    </p:spTree>
    <p:extLst>
      <p:ext uri="{BB962C8B-B14F-4D97-AF65-F5344CB8AC3E}">
        <p14:creationId xmlns:p14="http://schemas.microsoft.com/office/powerpoint/2010/main" val="2135964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56C1D3-9725-9A4B-8034-AF0445A4C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991" y="613051"/>
            <a:ext cx="10515600" cy="12853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Para calcular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área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de una superficie rectangular debemos multiplicar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por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esto sugiere que la dimensión de área es igual a la “dimensión de longitud al cuadrado”</a:t>
            </a:r>
          </a:p>
          <a:p>
            <a:pPr algn="just"/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A35CAA0-6C52-C54D-894E-19911302178F}"/>
              </a:ext>
            </a:extLst>
          </p:cNvPr>
          <p:cNvSpPr txBox="1"/>
          <p:nvPr/>
        </p:nvSpPr>
        <p:spPr>
          <a:xfrm>
            <a:off x="4391675" y="2045456"/>
            <a:ext cx="2934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[área] = L</a:t>
            </a:r>
            <a:r>
              <a:rPr lang="es-ES_tradnl" sz="3200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32821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68005-1ECE-3E45-8C76-7138E642A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Dimensiones básicas en el SI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3B3A92-550C-364F-A6C8-6E9E9B07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11788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L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Se ha reconocido que es posible expresar las dimensiones de todas las cantidades físicas en término de las dimensiones de algunas cantidades como :</a:t>
            </a:r>
            <a:endParaRPr lang="es-ES_tradnl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DBED1AFB-376C-BD4B-9081-67F31D561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123012"/>
              </p:ext>
            </p:extLst>
          </p:nvPr>
        </p:nvGraphicFramePr>
        <p:xfrm>
          <a:off x="2986156" y="3139396"/>
          <a:ext cx="553167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223661779"/>
                    </a:ext>
                  </a:extLst>
                </a:gridCol>
                <a:gridCol w="1440806">
                  <a:extLst>
                    <a:ext uri="{9D8B030D-6E8A-4147-A177-3AD203B41FA5}">
                      <a16:colId xmlns:a16="http://schemas.microsoft.com/office/drawing/2014/main" val="3490027413"/>
                    </a:ext>
                  </a:extLst>
                </a:gridCol>
                <a:gridCol w="1381539">
                  <a:extLst>
                    <a:ext uri="{9D8B030D-6E8A-4147-A177-3AD203B41FA5}">
                      <a16:colId xmlns:a16="http://schemas.microsoft.com/office/drawing/2014/main" val="14267674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Cantidad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Dimensión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Unidad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1647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Longitud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7159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Masa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kg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670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Tiempo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451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Corriente eléctrica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I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3015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Temperatura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157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Cantidad de materia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mol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668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Luminosidad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605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337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286C2B-610F-8B4A-83A0-BC10AFB58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370" y="-4915"/>
            <a:ext cx="10515600" cy="1325563"/>
          </a:xfrm>
        </p:spPr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Ejemplos: dimensión de algunas cantidades físicas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FB411C2-F1AF-684D-8C4C-9CB588D80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6370" y="1680868"/>
            <a:ext cx="1716157" cy="4351338"/>
          </a:xfrm>
        </p:spPr>
        <p:txBody>
          <a:bodyPr/>
          <a:lstStyle/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25 mm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1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1000 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3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15 L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3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250 </a:t>
            </a:r>
            <a:r>
              <a:rPr lang="es-ES_tradnl" sz="1800" dirty="0" err="1">
                <a:solidFill>
                  <a:srgbClr val="002060"/>
                </a:solidFill>
                <a:latin typeface="+mj-lt"/>
              </a:rPr>
              <a:t>mL</a:t>
            </a:r>
            <a:endParaRPr lang="es-ES_tradnl" sz="1800" dirty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4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4 galón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t = 1 año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45 m/s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10 nudo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15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g = 9,8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P = 89 N </a:t>
            </a:r>
          </a:p>
          <a:p>
            <a:pPr marL="0" indent="0">
              <a:buNone/>
            </a:pPr>
            <a:endParaRPr lang="es-ES_tradnl" sz="1800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367120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8D880F-D899-874A-AAEF-F55656952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qué consiste el Principio de Homogeneidad Dimensional?</a:t>
            </a:r>
            <a:endParaRPr lang="es-ES_tradn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6CDD39E-6540-914A-B35E-FCB7B8A41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72567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L" sz="24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Este principio nos dice que las ecuaciones que relacionan magnitudes físicas deben cumplir que éstas sean coherentes, es decir, que en ambos miembros de la ecuación tengan las mismas dimensiones. 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Si A = B + C/D, entonces </a:t>
            </a:r>
            <a:r>
              <a:rPr lang="es-CL" sz="24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[A] = [B] = [C/D] </a:t>
            </a:r>
          </a:p>
          <a:p>
            <a:pPr marL="0" indent="0" algn="just">
              <a:buNone/>
            </a:pPr>
            <a:r>
              <a:rPr lang="es-CL" sz="24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Veamos un ejemplo</a:t>
            </a:r>
            <a:endParaRPr lang="es-ES_tradnl" sz="2400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ECE74BC-450C-F944-A053-19726CC7F2BC}"/>
              </a:ext>
            </a:extLst>
          </p:cNvPr>
          <p:cNvSpPr/>
          <p:nvPr/>
        </p:nvSpPr>
        <p:spPr>
          <a:xfrm>
            <a:off x="768626" y="3625487"/>
            <a:ext cx="105155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La velocidad con la que se mueve un objeto que está bajo la acción de una aceleración es:</a:t>
            </a:r>
          </a:p>
          <a:p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v = v</a:t>
            </a:r>
            <a:r>
              <a:rPr lang="es-CL" sz="2000" baseline="-25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0</a:t>
            </a:r>
            <a:r>
              <a:rPr lang="es-CL" sz="2000" dirty="0">
                <a:solidFill>
                  <a:srgbClr val="7030A0"/>
                </a:solidFill>
                <a:latin typeface="+mj-lt"/>
                <a:cs typeface="Arial" panose="020B0604020202020204" pitchFamily="34" charset="0"/>
              </a:rPr>
              <a:t> + at</a:t>
            </a:r>
            <a:endParaRPr lang="es-ES_tradnl" sz="2000" dirty="0">
              <a:solidFill>
                <a:srgbClr val="7030A0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186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000" b="1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Otro ejemplo de homogeneidad dimensional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: La ley de gravitación universal de Newton es  </a:t>
                </a:r>
                <a14:m>
                  <m:oMath xmlns:m="http://schemas.openxmlformats.org/officeDocument/2006/math">
                    <m:r>
                      <a:rPr lang="es-ES" sz="20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𝐹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f>
                      <m:fPr>
                        <m:ctrlP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𝑀𝑚</m:t>
                        </m:r>
                      </m:num>
                      <m:den>
                        <m:sSup>
                          <m:sSupPr>
                            <m:ctrlP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s-CL" sz="20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donde 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y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son masas, medidas en kg,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r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distancia entre ellas, medida en m,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F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fuerza entre las masas, medida en newton y G es una constante. Determine la dimensión y unidad de medida en el SI de G.  </a:t>
                </a:r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blipFill>
                <a:blip r:embed="rId2"/>
                <a:stretch>
                  <a:fillRect l="-636" t="-1724" r="-509" b="-603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0922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6C4479-87C8-1844-9289-607F7EF3D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Cantidades físicas adimensionales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3B19A6-12C5-C44C-BD23-1F1248EDD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086"/>
            <a:ext cx="10515600" cy="14244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Existen cantidades físicas sin dimensión o </a:t>
            </a:r>
            <a:r>
              <a:rPr lang="es-ES_tradnl" sz="2000" b="1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dimensión 1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. Son números puros.</a:t>
            </a:r>
          </a:p>
          <a:p>
            <a:pPr marL="0" indent="0">
              <a:buNone/>
            </a:pPr>
            <a:r>
              <a:rPr lang="es-C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Las magnitudes adimensionales se definen a menudo como productos, razones o relaciones de cantidades que si tienen dimensiones, pero cuyas dimensiones se cancelan. Tal es el caso del radian  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19C1A19-F9E3-3B4B-AA5D-A09B96DE1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588" y="3349290"/>
            <a:ext cx="3517900" cy="245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7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F63129-840C-684E-A74B-DD0092401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Algunas propiedades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290D64-BFFC-EF4E-92D0-4751DE3F5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  <a:latin typeface="+mj-lt"/>
              </a:rPr>
              <a:t>Suma y resta: </a:t>
            </a:r>
          </a:p>
          <a:p>
            <a:pPr marL="0" indent="0">
              <a:buNone/>
            </a:pPr>
            <a:r>
              <a:rPr lang="es-ES_tradnl" b="1" dirty="0">
                <a:solidFill>
                  <a:srgbClr val="002060"/>
                </a:solidFill>
                <a:latin typeface="+mj-lt"/>
              </a:rPr>
              <a:t>L+L+L = L </a:t>
            </a:r>
          </a:p>
          <a:p>
            <a:pPr marL="0" indent="0">
              <a:buNone/>
            </a:pPr>
            <a:r>
              <a:rPr lang="es-ES_tradnl" b="1" dirty="0">
                <a:solidFill>
                  <a:srgbClr val="002060"/>
                </a:solidFill>
                <a:latin typeface="+mj-lt"/>
              </a:rPr>
              <a:t>T-T = T</a:t>
            </a:r>
          </a:p>
          <a:p>
            <a:r>
              <a:rPr lang="es-ES_tradnl" dirty="0">
                <a:solidFill>
                  <a:srgbClr val="002060"/>
                </a:solidFill>
                <a:latin typeface="+mj-lt"/>
              </a:rPr>
              <a:t>Multiplicación y división:</a:t>
            </a:r>
          </a:p>
          <a:p>
            <a:pPr marL="0" indent="0">
              <a:buNone/>
            </a:pPr>
            <a:r>
              <a:rPr lang="es-ES_tradnl" b="1" dirty="0" err="1">
                <a:solidFill>
                  <a:srgbClr val="002060"/>
                </a:solidFill>
                <a:latin typeface="+mj-lt"/>
              </a:rPr>
              <a:t>LxLxM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 =L</a:t>
            </a:r>
            <a:r>
              <a:rPr lang="es-ES_tradnl" b="1" baseline="30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M</a:t>
            </a:r>
          </a:p>
          <a:p>
            <a:pPr marL="0" indent="0">
              <a:buNone/>
            </a:pPr>
            <a:r>
              <a:rPr lang="es-ES_tradnl" b="1" dirty="0" err="1">
                <a:solidFill>
                  <a:srgbClr val="002060"/>
                </a:solidFill>
                <a:latin typeface="+mj-lt"/>
              </a:rPr>
              <a:t>LxT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/M = LTM</a:t>
            </a:r>
            <a:r>
              <a:rPr lang="es-ES_tradnl" b="1" baseline="30000" dirty="0">
                <a:solidFill>
                  <a:srgbClr val="002060"/>
                </a:solidFill>
                <a:latin typeface="+mj-lt"/>
              </a:rPr>
              <a:t>-1</a:t>
            </a:r>
            <a:r>
              <a:rPr lang="es-ES_tradnl" b="1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r>
              <a:rPr lang="es-ES_tradnl" dirty="0">
                <a:solidFill>
                  <a:srgbClr val="002060"/>
                </a:solidFill>
                <a:latin typeface="+mj-lt"/>
              </a:rPr>
              <a:t>Exponentes : Los exponentes son adimensionales, ejemplo </a:t>
            </a:r>
            <a:r>
              <a:rPr lang="es-ES_tradnl" dirty="0">
                <a:solidFill>
                  <a:srgbClr val="002060"/>
                </a:solidFill>
              </a:rPr>
              <a:t>y= A10</a:t>
            </a:r>
            <a:r>
              <a:rPr lang="es-ES_tradnl" baseline="30000" dirty="0">
                <a:solidFill>
                  <a:srgbClr val="002060"/>
                </a:solidFill>
              </a:rPr>
              <a:t>Bt</a:t>
            </a:r>
            <a:endParaRPr lang="es-ES_tradnl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s-ES_tradnl" dirty="0">
                <a:solidFill>
                  <a:srgbClr val="002060"/>
                </a:solidFill>
                <a:latin typeface="+mj-lt"/>
              </a:rPr>
              <a:t>[</a:t>
            </a:r>
            <a:r>
              <a:rPr lang="es-ES_tradnl" dirty="0" err="1">
                <a:solidFill>
                  <a:srgbClr val="002060"/>
                </a:solidFill>
                <a:latin typeface="+mj-lt"/>
              </a:rPr>
              <a:t>Bt</a:t>
            </a:r>
            <a:r>
              <a:rPr lang="es-ES_tradnl" dirty="0">
                <a:solidFill>
                  <a:srgbClr val="002060"/>
                </a:solidFill>
                <a:latin typeface="+mj-lt"/>
              </a:rPr>
              <a:t>]=1 </a:t>
            </a:r>
            <a:r>
              <a:rPr lang="es-ES_tradnl" dirty="0">
                <a:solidFill>
                  <a:srgbClr val="002060"/>
                </a:solidFill>
                <a:latin typeface="+mj-lt"/>
                <a:sym typeface="Wingdings" pitchFamily="2" charset="2"/>
              </a:rPr>
              <a:t> [B][t]=1[B]T=1[B]=T</a:t>
            </a:r>
            <a:r>
              <a:rPr lang="es-ES_tradnl" baseline="30000" dirty="0">
                <a:solidFill>
                  <a:srgbClr val="002060"/>
                </a:solidFill>
                <a:latin typeface="+mj-lt"/>
                <a:sym typeface="Wingdings" pitchFamily="2" charset="2"/>
              </a:rPr>
              <a:t>-1</a:t>
            </a:r>
            <a:r>
              <a:rPr lang="es-ES_tradnl" dirty="0">
                <a:solidFill>
                  <a:srgbClr val="002060"/>
                </a:solidFill>
                <a:latin typeface="+mj-lt"/>
                <a:sym typeface="Wingdings" pitchFamily="2" charset="2"/>
              </a:rPr>
              <a:t> </a:t>
            </a:r>
            <a:endParaRPr lang="es-ES_tradnl" dirty="0">
              <a:solidFill>
                <a:srgbClr val="002060"/>
              </a:solidFill>
              <a:latin typeface="+mj-lt"/>
            </a:endParaRPr>
          </a:p>
          <a:p>
            <a:endParaRPr lang="es-ES_tradnl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86522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4486" y="282904"/>
            <a:ext cx="11453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También podemos utilizar análisis dimensional para determinar la relación entre las cantidades físicas involucradas en fenómenos físicos.  Por ejemplo la velocidad de propagacion de una onda en una cuerda.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51833" y="1826624"/>
            <a:ext cx="2667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  <a:latin typeface="+mj-lt"/>
              </a:rPr>
              <a:t>Cantidades involucradas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75540" y="2243057"/>
            <a:ext cx="41547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Velocidad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v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Tensión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F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Densidad lineal de masa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λ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/>
              <p:cNvSpPr/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  <a:latin typeface="+mj-lt"/>
                  </a:rPr>
                  <a:t>Buscamos una relación del tipo</a:t>
                </a:r>
                <a:endParaRPr lang="es-CL" sz="2400" dirty="0">
                  <a:solidFill>
                    <a:srgbClr val="7030A0"/>
                  </a:solidFill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 (</a:t>
                </a:r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proporcional) </a:t>
                </a:r>
              </a:p>
              <a:p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(k es una constante adimensional)</a:t>
                </a:r>
              </a:p>
              <a:p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a y b son constantes a determinar</a:t>
                </a:r>
              </a:p>
            </p:txBody>
          </p:sp>
        </mc:Choice>
        <mc:Fallback xmlns="">
          <p:sp>
            <p:nvSpPr>
              <p:cNvPr id="9" name="Rectángulo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  <a:blipFill>
                <a:blip r:embed="rId2"/>
                <a:stretch>
                  <a:fillRect l="-1530" t="-2339" b="-994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 descr="Imagen que contiene jugador, sostener, competencia de atletismo, pelota&#10;&#10;Descripción generada automáticamente">
            <a:extLst>
              <a:ext uri="{FF2B5EF4-FFF2-40B4-BE49-F238E27FC236}">
                <a16:creationId xmlns:a16="http://schemas.microsoft.com/office/drawing/2014/main" id="{E94B1455-B8DE-0245-9132-D9D1F4416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565" y="1292577"/>
            <a:ext cx="5053496" cy="276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9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B5B1C4-65CE-A644-81A8-39B643CD2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Desarrollo del ejemplo</a:t>
            </a:r>
          </a:p>
        </p:txBody>
      </p:sp>
    </p:spTree>
    <p:extLst>
      <p:ext uri="{BB962C8B-B14F-4D97-AF65-F5344CB8AC3E}">
        <p14:creationId xmlns:p14="http://schemas.microsoft.com/office/powerpoint/2010/main" val="2766359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23F3441-DD65-A740-BB2B-516947BCC49E}"/>
              </a:ext>
            </a:extLst>
          </p:cNvPr>
          <p:cNvSpPr/>
          <p:nvPr/>
        </p:nvSpPr>
        <p:spPr>
          <a:xfrm>
            <a:off x="488676" y="404548"/>
            <a:ext cx="114532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Actividad: La potencia,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J/s,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de una hélice impulsora de un navio de medio calado es: 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P=k ω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a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r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b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s-CL" sz="2400" baseline="30000" dirty="0">
                <a:solidFill>
                  <a:srgbClr val="002060"/>
                </a:solidFill>
                <a:latin typeface="+mj-lt"/>
              </a:rPr>
              <a:t>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,siendo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ω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rapidez angular la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rad/s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r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el radio de la helice,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m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densidad del agua de mar,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kg/m</a:t>
            </a:r>
            <a:r>
              <a:rPr lang="es-CL" sz="2400" baseline="30000" dirty="0">
                <a:solidFill>
                  <a:srgbClr val="FF0000"/>
                </a:solidFill>
                <a:latin typeface="+mj-lt"/>
              </a:rPr>
              <a:t>3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y k una constante adimensional. </a:t>
            </a:r>
            <a:r>
              <a:rPr lang="es-CL" sz="2400" b="1" dirty="0">
                <a:solidFill>
                  <a:srgbClr val="002060"/>
                </a:solidFill>
                <a:latin typeface="+mj-lt"/>
              </a:rPr>
              <a:t>Determine a , b y c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14:cNvPr>
              <p14:cNvContentPartPr/>
              <p14:nvPr/>
            </p14:nvContentPartPr>
            <p14:xfrm>
              <a:off x="2772593" y="525981"/>
              <a:ext cx="360" cy="360"/>
            </p14:xfrm>
          </p:contentPart>
        </mc:Choice>
        <mc:Fallback xmlns="">
          <p:pic>
            <p:nvPicPr>
              <p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68273" y="521661"/>
                <a:ext cx="9000" cy="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770643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11997</TotalTime>
  <Words>983</Words>
  <Application>Microsoft Macintosh PowerPoint</Application>
  <PresentationFormat>Panorámica</PresentationFormat>
  <Paragraphs>90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Tema de Office</vt:lpstr>
      <vt:lpstr>Análisis dimensional Física I prof. Cristian Romanque Albornoz </vt:lpstr>
      <vt:lpstr>ANÁLISIS DIMENSIONAL</vt:lpstr>
      <vt:lpstr>Presentación de PowerPoint</vt:lpstr>
      <vt:lpstr>Principios del análisis dimensional </vt:lpstr>
      <vt:lpstr>Dimensión física </vt:lpstr>
      <vt:lpstr>Presentación de PowerPoint</vt:lpstr>
      <vt:lpstr>Dimensiones básicas en el SI</vt:lpstr>
      <vt:lpstr>Ejemplos: dimensión de algunas cantidades físicas </vt:lpstr>
      <vt:lpstr>¿En qué consiste el Principio de Homogeneidad Dimensional?</vt:lpstr>
      <vt:lpstr>Presentación de PowerPoint</vt:lpstr>
      <vt:lpstr>Cantidades físicas adimensionales </vt:lpstr>
      <vt:lpstr>Algunas propiedades </vt:lpstr>
      <vt:lpstr>Presentación de PowerPoint</vt:lpstr>
      <vt:lpstr>Desarrollo del ejemplo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dimensional Física I prof. Cristian Romanque Albornoz </dc:title>
  <dc:creator>Cristian Romanque</dc:creator>
  <cp:lastModifiedBy>Cristian Romanque</cp:lastModifiedBy>
  <cp:revision>92</cp:revision>
  <dcterms:created xsi:type="dcterms:W3CDTF">2020-07-27T00:34:06Z</dcterms:created>
  <dcterms:modified xsi:type="dcterms:W3CDTF">2022-07-25T01:35:58Z</dcterms:modified>
</cp:coreProperties>
</file>