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Default Extension="jpg" ContentType="image/jpeg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6" r:id="rId3"/>
    <p:sldId id="300" r:id="rId4"/>
    <p:sldId id="317" r:id="rId5"/>
    <p:sldId id="301" r:id="rId6"/>
    <p:sldId id="308" r:id="rId7"/>
    <p:sldId id="259" r:id="rId8"/>
    <p:sldId id="280" r:id="rId9"/>
    <p:sldId id="281" r:id="rId10"/>
    <p:sldId id="283" r:id="rId11"/>
    <p:sldId id="322" r:id="rId12"/>
    <p:sldId id="285" r:id="rId13"/>
    <p:sldId id="310" r:id="rId14"/>
    <p:sldId id="284" r:id="rId15"/>
    <p:sldId id="286" r:id="rId16"/>
    <p:sldId id="311" r:id="rId17"/>
    <p:sldId id="287" r:id="rId18"/>
    <p:sldId id="288" r:id="rId19"/>
    <p:sldId id="312" r:id="rId20"/>
    <p:sldId id="289" r:id="rId21"/>
    <p:sldId id="290" r:id="rId22"/>
    <p:sldId id="291" r:id="rId23"/>
    <p:sldId id="313" r:id="rId24"/>
    <p:sldId id="292" r:id="rId25"/>
    <p:sldId id="293" r:id="rId26"/>
    <p:sldId id="320" r:id="rId27"/>
    <p:sldId id="295" r:id="rId28"/>
    <p:sldId id="296" r:id="rId29"/>
    <p:sldId id="297" r:id="rId30"/>
    <p:sldId id="314" r:id="rId31"/>
    <p:sldId id="298" r:id="rId32"/>
    <p:sldId id="299" r:id="rId33"/>
    <p:sldId id="315" r:id="rId34"/>
    <p:sldId id="316" r:id="rId35"/>
    <p:sldId id="309" r:id="rId3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62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55.jpg"/><Relationship Id="rId5" Type="http://schemas.openxmlformats.org/officeDocument/2006/relationships/image" Target="../media/image581.jpeg"/><Relationship Id="rId4" Type="http://schemas.openxmlformats.org/officeDocument/2006/relationships/image" Target="../media/image5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55D6AA-6284-4B71-8BB0-E5EBEDE470A1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s-CL"/>
        </a:p>
      </dgm:t>
    </dgm:pt>
    <dgm:pt modelId="{4E0F0382-F16C-404F-85DF-A3269C723902}">
      <dgm:prSet phldrT="[Texto]" phldr="1"/>
      <dgm:spPr/>
      <dgm:t>
        <a:bodyPr/>
        <a:lstStyle/>
        <a:p>
          <a:endParaRPr lang="es-CL"/>
        </a:p>
      </dgm:t>
    </dgm:pt>
    <dgm:pt modelId="{B457431B-93F3-4D6E-A0CB-7BC3C0079888}" type="parTrans" cxnId="{FD8FFB6A-D8DD-468F-B2CA-DE36C9474E95}">
      <dgm:prSet/>
      <dgm:spPr/>
      <dgm:t>
        <a:bodyPr/>
        <a:lstStyle/>
        <a:p>
          <a:endParaRPr lang="es-CL"/>
        </a:p>
      </dgm:t>
    </dgm:pt>
    <dgm:pt modelId="{EFD713FF-EBFC-45A0-8843-65AE287BDE12}" type="sibTrans" cxnId="{FD8FFB6A-D8DD-468F-B2CA-DE36C9474E95}">
      <dgm:prSet/>
      <dgm:spPr/>
      <dgm:t>
        <a:bodyPr/>
        <a:lstStyle/>
        <a:p>
          <a:endParaRPr lang="es-CL"/>
        </a:p>
      </dgm:t>
    </dgm:pt>
    <dgm:pt modelId="{98C932A7-EEB4-4953-B6DF-DA254E948977}">
      <dgm:prSet phldrT="[Texto]" phldr="1"/>
      <dgm:spPr/>
      <dgm:t>
        <a:bodyPr/>
        <a:lstStyle/>
        <a:p>
          <a:endParaRPr lang="es-CL"/>
        </a:p>
      </dgm:t>
    </dgm:pt>
    <dgm:pt modelId="{65B76371-21B6-4E40-807A-D8238C49F2D0}" type="parTrans" cxnId="{05A752BA-B48C-4BCC-A808-C76A8A2E8FD8}">
      <dgm:prSet/>
      <dgm:spPr/>
      <dgm:t>
        <a:bodyPr/>
        <a:lstStyle/>
        <a:p>
          <a:endParaRPr lang="es-CL"/>
        </a:p>
      </dgm:t>
    </dgm:pt>
    <dgm:pt modelId="{337A8002-5592-4F3F-90D6-9E61623527BA}" type="sibTrans" cxnId="{05A752BA-B48C-4BCC-A808-C76A8A2E8FD8}">
      <dgm:prSet/>
      <dgm:spPr/>
      <dgm:t>
        <a:bodyPr/>
        <a:lstStyle/>
        <a:p>
          <a:endParaRPr lang="es-CL"/>
        </a:p>
      </dgm:t>
    </dgm:pt>
    <dgm:pt modelId="{259227BA-524D-4836-92EE-ECC8841485D2}">
      <dgm:prSet phldrT="[Texto]" phldr="1"/>
      <dgm:spPr/>
      <dgm:t>
        <a:bodyPr/>
        <a:lstStyle/>
        <a:p>
          <a:endParaRPr lang="es-CL" dirty="0"/>
        </a:p>
      </dgm:t>
    </dgm:pt>
    <dgm:pt modelId="{0780E7C6-DDBE-4824-8138-845F33F904E3}" type="sibTrans" cxnId="{EC95DC71-3966-4C01-8518-2440CE8A132E}">
      <dgm:prSet/>
      <dgm:spPr/>
      <dgm:t>
        <a:bodyPr/>
        <a:lstStyle/>
        <a:p>
          <a:endParaRPr lang="es-CL"/>
        </a:p>
      </dgm:t>
    </dgm:pt>
    <dgm:pt modelId="{B683195C-937B-4E06-A57E-EEF25F8E38E9}" type="parTrans" cxnId="{EC95DC71-3966-4C01-8518-2440CE8A132E}">
      <dgm:prSet/>
      <dgm:spPr/>
      <dgm:t>
        <a:bodyPr/>
        <a:lstStyle/>
        <a:p>
          <a:endParaRPr lang="es-CL"/>
        </a:p>
      </dgm:t>
    </dgm:pt>
    <dgm:pt modelId="{CFC446BD-950A-4068-A12A-70D01FE8F87C}">
      <dgm:prSet phldrT="[Texto]" phldr="1"/>
      <dgm:spPr/>
      <dgm:t>
        <a:bodyPr/>
        <a:lstStyle/>
        <a:p>
          <a:endParaRPr lang="es-CL"/>
        </a:p>
      </dgm:t>
    </dgm:pt>
    <dgm:pt modelId="{C1A986A8-77C4-4861-9FDB-ED5B8E8567D4}" type="sibTrans" cxnId="{C9F9AC5F-7BBB-4C47-A5F2-617265BAF530}">
      <dgm:prSet/>
      <dgm:spPr/>
      <dgm:t>
        <a:bodyPr/>
        <a:lstStyle/>
        <a:p>
          <a:endParaRPr lang="es-CL"/>
        </a:p>
      </dgm:t>
    </dgm:pt>
    <dgm:pt modelId="{8F105FF8-9671-4F85-B397-2B33347ADEF9}" type="parTrans" cxnId="{C9F9AC5F-7BBB-4C47-A5F2-617265BAF530}">
      <dgm:prSet/>
      <dgm:spPr/>
      <dgm:t>
        <a:bodyPr/>
        <a:lstStyle/>
        <a:p>
          <a:endParaRPr lang="es-CL"/>
        </a:p>
      </dgm:t>
    </dgm:pt>
    <dgm:pt modelId="{0579126F-9D43-498E-9EB6-C7482F9D44EB}">
      <dgm:prSet phldrT="[Texto]" phldr="1"/>
      <dgm:spPr/>
      <dgm:t>
        <a:bodyPr/>
        <a:lstStyle/>
        <a:p>
          <a:endParaRPr lang="es-CL" dirty="0"/>
        </a:p>
      </dgm:t>
    </dgm:pt>
    <dgm:pt modelId="{149E2404-348D-4E75-AD68-5FEA3FBDEBFC}" type="sibTrans" cxnId="{6981D2C1-B984-4AD2-8AC6-E0D3BC545B1C}">
      <dgm:prSet/>
      <dgm:spPr/>
      <dgm:t>
        <a:bodyPr/>
        <a:lstStyle/>
        <a:p>
          <a:endParaRPr lang="es-CL"/>
        </a:p>
      </dgm:t>
    </dgm:pt>
    <dgm:pt modelId="{FDDCCFC0-24CB-4289-91A1-72E2B45F274D}" type="parTrans" cxnId="{6981D2C1-B984-4AD2-8AC6-E0D3BC545B1C}">
      <dgm:prSet/>
      <dgm:spPr/>
      <dgm:t>
        <a:bodyPr/>
        <a:lstStyle/>
        <a:p>
          <a:endParaRPr lang="es-CL"/>
        </a:p>
      </dgm:t>
    </dgm:pt>
    <dgm:pt modelId="{980C2FFC-B49F-4451-BCEA-55E19027DE11}" type="pres">
      <dgm:prSet presAssocID="{1255D6AA-6284-4B71-8BB0-E5EBEDE470A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E057BCB7-86BC-4191-B6BA-276900AB1A9A}" type="pres">
      <dgm:prSet presAssocID="{0579126F-9D43-498E-9EB6-C7482F9D44EB}" presName="dummy" presStyleCnt="0"/>
      <dgm:spPr/>
    </dgm:pt>
    <dgm:pt modelId="{5BF76A78-0CE9-4327-80EB-AED134EECC8F}" type="pres">
      <dgm:prSet presAssocID="{0579126F-9D43-498E-9EB6-C7482F9D44EB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11006EA-93EF-46F6-B8E2-0CA713FA4B61}" type="pres">
      <dgm:prSet presAssocID="{149E2404-348D-4E75-AD68-5FEA3FBDEBFC}" presName="sibTrans" presStyleLbl="node1" presStyleIdx="0" presStyleCnt="5"/>
      <dgm:spPr/>
      <dgm:t>
        <a:bodyPr/>
        <a:lstStyle/>
        <a:p>
          <a:endParaRPr lang="es-CL"/>
        </a:p>
      </dgm:t>
    </dgm:pt>
    <dgm:pt modelId="{904C9069-4EEF-4973-866D-B42397859B65}" type="pres">
      <dgm:prSet presAssocID="{CFC446BD-950A-4068-A12A-70D01FE8F87C}" presName="dummy" presStyleCnt="0"/>
      <dgm:spPr/>
    </dgm:pt>
    <dgm:pt modelId="{5A7ED12A-00EA-4E22-8A3F-CEA0E894AC74}" type="pres">
      <dgm:prSet presAssocID="{CFC446BD-950A-4068-A12A-70D01FE8F87C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030783C-6B7D-426F-865E-E379B34BB3CC}" type="pres">
      <dgm:prSet presAssocID="{C1A986A8-77C4-4861-9FDB-ED5B8E8567D4}" presName="sibTrans" presStyleLbl="node1" presStyleIdx="1" presStyleCnt="5"/>
      <dgm:spPr/>
      <dgm:t>
        <a:bodyPr/>
        <a:lstStyle/>
        <a:p>
          <a:endParaRPr lang="es-CL"/>
        </a:p>
      </dgm:t>
    </dgm:pt>
    <dgm:pt modelId="{883A6E03-5BAC-478A-939F-652402091357}" type="pres">
      <dgm:prSet presAssocID="{259227BA-524D-4836-92EE-ECC8841485D2}" presName="dummy" presStyleCnt="0"/>
      <dgm:spPr/>
    </dgm:pt>
    <dgm:pt modelId="{DFE7275A-1001-411D-9973-8E3014B79422}" type="pres">
      <dgm:prSet presAssocID="{259227BA-524D-4836-92EE-ECC8841485D2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2E8D8F3-F9A8-48A8-BE60-6C0D1D897639}" type="pres">
      <dgm:prSet presAssocID="{0780E7C6-DDBE-4824-8138-845F33F904E3}" presName="sibTrans" presStyleLbl="node1" presStyleIdx="2" presStyleCnt="5"/>
      <dgm:spPr/>
      <dgm:t>
        <a:bodyPr/>
        <a:lstStyle/>
        <a:p>
          <a:endParaRPr lang="es-CL"/>
        </a:p>
      </dgm:t>
    </dgm:pt>
    <dgm:pt modelId="{F7233E55-2512-4B9C-BE30-E77D3119CB73}" type="pres">
      <dgm:prSet presAssocID="{4E0F0382-F16C-404F-85DF-A3269C723902}" presName="dummy" presStyleCnt="0"/>
      <dgm:spPr/>
    </dgm:pt>
    <dgm:pt modelId="{7AC94BFF-C211-47DC-8F35-1BBA3A630C4B}" type="pres">
      <dgm:prSet presAssocID="{4E0F0382-F16C-404F-85DF-A3269C723902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E9D350-FE45-4CF1-A4F7-7F8C0D43C233}" type="pres">
      <dgm:prSet presAssocID="{EFD713FF-EBFC-45A0-8843-65AE287BDE12}" presName="sibTrans" presStyleLbl="node1" presStyleIdx="3" presStyleCnt="5"/>
      <dgm:spPr/>
      <dgm:t>
        <a:bodyPr/>
        <a:lstStyle/>
        <a:p>
          <a:endParaRPr lang="es-CL"/>
        </a:p>
      </dgm:t>
    </dgm:pt>
    <dgm:pt modelId="{3699FFA7-3A29-4F1D-A7D5-5F55BEB97FFD}" type="pres">
      <dgm:prSet presAssocID="{98C932A7-EEB4-4953-B6DF-DA254E948977}" presName="dummy" presStyleCnt="0"/>
      <dgm:spPr/>
    </dgm:pt>
    <dgm:pt modelId="{E8951304-CBAA-49F9-BEC0-E21855D909CF}" type="pres">
      <dgm:prSet presAssocID="{98C932A7-EEB4-4953-B6DF-DA254E948977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49FDF0B-EE3F-4228-AA52-2830C3805EB9}" type="pres">
      <dgm:prSet presAssocID="{337A8002-5592-4F3F-90D6-9E61623527BA}" presName="sibTrans" presStyleLbl="node1" presStyleIdx="4" presStyleCnt="5"/>
      <dgm:spPr/>
      <dgm:t>
        <a:bodyPr/>
        <a:lstStyle/>
        <a:p>
          <a:endParaRPr lang="es-CL"/>
        </a:p>
      </dgm:t>
    </dgm:pt>
  </dgm:ptLst>
  <dgm:cxnLst>
    <dgm:cxn modelId="{C9F9AC5F-7BBB-4C47-A5F2-617265BAF530}" srcId="{1255D6AA-6284-4B71-8BB0-E5EBEDE470A1}" destId="{CFC446BD-950A-4068-A12A-70D01FE8F87C}" srcOrd="1" destOrd="0" parTransId="{8F105FF8-9671-4F85-B397-2B33347ADEF9}" sibTransId="{C1A986A8-77C4-4861-9FDB-ED5B8E8567D4}"/>
    <dgm:cxn modelId="{FD0E3FEE-48CA-498B-ABFF-65B14FA93612}" type="presOf" srcId="{149E2404-348D-4E75-AD68-5FEA3FBDEBFC}" destId="{711006EA-93EF-46F6-B8E2-0CA713FA4B61}" srcOrd="0" destOrd="0" presId="urn:microsoft.com/office/officeart/2005/8/layout/cycle1"/>
    <dgm:cxn modelId="{41F215B5-24FE-41FA-8221-0FB18A59AFC5}" type="presOf" srcId="{1255D6AA-6284-4B71-8BB0-E5EBEDE470A1}" destId="{980C2FFC-B49F-4451-BCEA-55E19027DE11}" srcOrd="0" destOrd="0" presId="urn:microsoft.com/office/officeart/2005/8/layout/cycle1"/>
    <dgm:cxn modelId="{40897702-389E-4EFA-B865-651985583834}" type="presOf" srcId="{0579126F-9D43-498E-9EB6-C7482F9D44EB}" destId="{5BF76A78-0CE9-4327-80EB-AED134EECC8F}" srcOrd="0" destOrd="0" presId="urn:microsoft.com/office/officeart/2005/8/layout/cycle1"/>
    <dgm:cxn modelId="{8A908050-DCD1-4E7C-8C84-D7FC650571D2}" type="presOf" srcId="{4E0F0382-F16C-404F-85DF-A3269C723902}" destId="{7AC94BFF-C211-47DC-8F35-1BBA3A630C4B}" srcOrd="0" destOrd="0" presId="urn:microsoft.com/office/officeart/2005/8/layout/cycle1"/>
    <dgm:cxn modelId="{FD8FFB6A-D8DD-468F-B2CA-DE36C9474E95}" srcId="{1255D6AA-6284-4B71-8BB0-E5EBEDE470A1}" destId="{4E0F0382-F16C-404F-85DF-A3269C723902}" srcOrd="3" destOrd="0" parTransId="{B457431B-93F3-4D6E-A0CB-7BC3C0079888}" sibTransId="{EFD713FF-EBFC-45A0-8843-65AE287BDE12}"/>
    <dgm:cxn modelId="{97021E3A-8870-45C4-AB18-624F0A264FED}" type="presOf" srcId="{98C932A7-EEB4-4953-B6DF-DA254E948977}" destId="{E8951304-CBAA-49F9-BEC0-E21855D909CF}" srcOrd="0" destOrd="0" presId="urn:microsoft.com/office/officeart/2005/8/layout/cycle1"/>
    <dgm:cxn modelId="{6981D2C1-B984-4AD2-8AC6-E0D3BC545B1C}" srcId="{1255D6AA-6284-4B71-8BB0-E5EBEDE470A1}" destId="{0579126F-9D43-498E-9EB6-C7482F9D44EB}" srcOrd="0" destOrd="0" parTransId="{FDDCCFC0-24CB-4289-91A1-72E2B45F274D}" sibTransId="{149E2404-348D-4E75-AD68-5FEA3FBDEBFC}"/>
    <dgm:cxn modelId="{58F4EA2B-D82B-4A0B-A018-E68EA7A67684}" type="presOf" srcId="{C1A986A8-77C4-4861-9FDB-ED5B8E8567D4}" destId="{E030783C-6B7D-426F-865E-E379B34BB3CC}" srcOrd="0" destOrd="0" presId="urn:microsoft.com/office/officeart/2005/8/layout/cycle1"/>
    <dgm:cxn modelId="{33F90A28-C048-47BE-A5D8-89D22C79E2E0}" type="presOf" srcId="{CFC446BD-950A-4068-A12A-70D01FE8F87C}" destId="{5A7ED12A-00EA-4E22-8A3F-CEA0E894AC74}" srcOrd="0" destOrd="0" presId="urn:microsoft.com/office/officeart/2005/8/layout/cycle1"/>
    <dgm:cxn modelId="{05A752BA-B48C-4BCC-A808-C76A8A2E8FD8}" srcId="{1255D6AA-6284-4B71-8BB0-E5EBEDE470A1}" destId="{98C932A7-EEB4-4953-B6DF-DA254E948977}" srcOrd="4" destOrd="0" parTransId="{65B76371-21B6-4E40-807A-D8238C49F2D0}" sibTransId="{337A8002-5592-4F3F-90D6-9E61623527BA}"/>
    <dgm:cxn modelId="{B3D18A40-061D-429A-AF41-DD6FD89EE59D}" type="presOf" srcId="{259227BA-524D-4836-92EE-ECC8841485D2}" destId="{DFE7275A-1001-411D-9973-8E3014B79422}" srcOrd="0" destOrd="0" presId="urn:microsoft.com/office/officeart/2005/8/layout/cycle1"/>
    <dgm:cxn modelId="{6E4D1128-17AC-46F7-87C8-A9E2B0525111}" type="presOf" srcId="{EFD713FF-EBFC-45A0-8843-65AE287BDE12}" destId="{ABE9D350-FE45-4CF1-A4F7-7F8C0D43C233}" srcOrd="0" destOrd="0" presId="urn:microsoft.com/office/officeart/2005/8/layout/cycle1"/>
    <dgm:cxn modelId="{AD0BBA81-6CE6-48F1-8FB3-E6E2CE622DF4}" type="presOf" srcId="{337A8002-5592-4F3F-90D6-9E61623527BA}" destId="{449FDF0B-EE3F-4228-AA52-2830C3805EB9}" srcOrd="0" destOrd="0" presId="urn:microsoft.com/office/officeart/2005/8/layout/cycle1"/>
    <dgm:cxn modelId="{EC95DC71-3966-4C01-8518-2440CE8A132E}" srcId="{1255D6AA-6284-4B71-8BB0-E5EBEDE470A1}" destId="{259227BA-524D-4836-92EE-ECC8841485D2}" srcOrd="2" destOrd="0" parTransId="{B683195C-937B-4E06-A57E-EEF25F8E38E9}" sibTransId="{0780E7C6-DDBE-4824-8138-845F33F904E3}"/>
    <dgm:cxn modelId="{1602AAF8-965B-4B1A-868E-35DB507ECC0B}" type="presOf" srcId="{0780E7C6-DDBE-4824-8138-845F33F904E3}" destId="{82E8D8F3-F9A8-48A8-BE60-6C0D1D897639}" srcOrd="0" destOrd="0" presId="urn:microsoft.com/office/officeart/2005/8/layout/cycle1"/>
    <dgm:cxn modelId="{6B48E0B3-CC50-40F8-95CC-E95E95CAA0D8}" type="presParOf" srcId="{980C2FFC-B49F-4451-BCEA-55E19027DE11}" destId="{E057BCB7-86BC-4191-B6BA-276900AB1A9A}" srcOrd="0" destOrd="0" presId="urn:microsoft.com/office/officeart/2005/8/layout/cycle1"/>
    <dgm:cxn modelId="{4EA9413E-ECE6-4D75-9C28-C12D0318FD8B}" type="presParOf" srcId="{980C2FFC-B49F-4451-BCEA-55E19027DE11}" destId="{5BF76A78-0CE9-4327-80EB-AED134EECC8F}" srcOrd="1" destOrd="0" presId="urn:microsoft.com/office/officeart/2005/8/layout/cycle1"/>
    <dgm:cxn modelId="{C2790396-B644-489D-AE20-1F356AD93E7D}" type="presParOf" srcId="{980C2FFC-B49F-4451-BCEA-55E19027DE11}" destId="{711006EA-93EF-46F6-B8E2-0CA713FA4B61}" srcOrd="2" destOrd="0" presId="urn:microsoft.com/office/officeart/2005/8/layout/cycle1"/>
    <dgm:cxn modelId="{8692EB09-532B-4DB2-A173-F728A3B86AD0}" type="presParOf" srcId="{980C2FFC-B49F-4451-BCEA-55E19027DE11}" destId="{904C9069-4EEF-4973-866D-B42397859B65}" srcOrd="3" destOrd="0" presId="urn:microsoft.com/office/officeart/2005/8/layout/cycle1"/>
    <dgm:cxn modelId="{A18F86F9-105D-4F22-8D78-4420E0E36CC3}" type="presParOf" srcId="{980C2FFC-B49F-4451-BCEA-55E19027DE11}" destId="{5A7ED12A-00EA-4E22-8A3F-CEA0E894AC74}" srcOrd="4" destOrd="0" presId="urn:microsoft.com/office/officeart/2005/8/layout/cycle1"/>
    <dgm:cxn modelId="{8695E22E-F1BE-4F61-BAC0-CC1502DA3DFF}" type="presParOf" srcId="{980C2FFC-B49F-4451-BCEA-55E19027DE11}" destId="{E030783C-6B7D-426F-865E-E379B34BB3CC}" srcOrd="5" destOrd="0" presId="urn:microsoft.com/office/officeart/2005/8/layout/cycle1"/>
    <dgm:cxn modelId="{9B296D71-A94F-4F3E-83B5-7AF3FCE11864}" type="presParOf" srcId="{980C2FFC-B49F-4451-BCEA-55E19027DE11}" destId="{883A6E03-5BAC-478A-939F-652402091357}" srcOrd="6" destOrd="0" presId="urn:microsoft.com/office/officeart/2005/8/layout/cycle1"/>
    <dgm:cxn modelId="{36E9794B-22A4-4149-91F9-74C0B4B8CFFF}" type="presParOf" srcId="{980C2FFC-B49F-4451-BCEA-55E19027DE11}" destId="{DFE7275A-1001-411D-9973-8E3014B79422}" srcOrd="7" destOrd="0" presId="urn:microsoft.com/office/officeart/2005/8/layout/cycle1"/>
    <dgm:cxn modelId="{EEC18664-A8D4-4364-9203-E82B4A7028F0}" type="presParOf" srcId="{980C2FFC-B49F-4451-BCEA-55E19027DE11}" destId="{82E8D8F3-F9A8-48A8-BE60-6C0D1D897639}" srcOrd="8" destOrd="0" presId="urn:microsoft.com/office/officeart/2005/8/layout/cycle1"/>
    <dgm:cxn modelId="{448BBD69-40E1-4D29-B153-13DCD94DB459}" type="presParOf" srcId="{980C2FFC-B49F-4451-BCEA-55E19027DE11}" destId="{F7233E55-2512-4B9C-BE30-E77D3119CB73}" srcOrd="9" destOrd="0" presId="urn:microsoft.com/office/officeart/2005/8/layout/cycle1"/>
    <dgm:cxn modelId="{4F59F612-8178-466D-8A4B-F36E7B64BF6B}" type="presParOf" srcId="{980C2FFC-B49F-4451-BCEA-55E19027DE11}" destId="{7AC94BFF-C211-47DC-8F35-1BBA3A630C4B}" srcOrd="10" destOrd="0" presId="urn:microsoft.com/office/officeart/2005/8/layout/cycle1"/>
    <dgm:cxn modelId="{25CEDEC1-B912-4546-AB00-776763EF2CA0}" type="presParOf" srcId="{980C2FFC-B49F-4451-BCEA-55E19027DE11}" destId="{ABE9D350-FE45-4CF1-A4F7-7F8C0D43C233}" srcOrd="11" destOrd="0" presId="urn:microsoft.com/office/officeart/2005/8/layout/cycle1"/>
    <dgm:cxn modelId="{9380378B-2A5D-48EA-871F-1FC7CE9B2D1B}" type="presParOf" srcId="{980C2FFC-B49F-4451-BCEA-55E19027DE11}" destId="{3699FFA7-3A29-4F1D-A7D5-5F55BEB97FFD}" srcOrd="12" destOrd="0" presId="urn:microsoft.com/office/officeart/2005/8/layout/cycle1"/>
    <dgm:cxn modelId="{8270331F-D740-4BBF-93F1-E69B475C8FA1}" type="presParOf" srcId="{980C2FFC-B49F-4451-BCEA-55E19027DE11}" destId="{E8951304-CBAA-49F9-BEC0-E21855D909CF}" srcOrd="13" destOrd="0" presId="urn:microsoft.com/office/officeart/2005/8/layout/cycle1"/>
    <dgm:cxn modelId="{31AED3BE-9798-4381-9849-F45CDD0CD304}" type="presParOf" srcId="{980C2FFC-B49F-4451-BCEA-55E19027DE11}" destId="{449FDF0B-EE3F-4228-AA52-2830C3805EB9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01BBA9-D6ED-4883-9C87-D8303ADD708A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151980C-F2E3-4C7F-A35F-4F1DEA7731DE}">
      <dgm:prSet phldrT="[Texto]" custT="1"/>
      <dgm:spPr/>
      <dgm:t>
        <a:bodyPr/>
        <a:lstStyle/>
        <a:p>
          <a:r>
            <a:rPr lang="es-CL" sz="1600" b="1" dirty="0">
              <a:solidFill>
                <a:schemeClr val="bg1"/>
              </a:solidFill>
            </a:rPr>
            <a:t>Identificar los peligros.</a:t>
          </a:r>
        </a:p>
      </dgm:t>
    </dgm:pt>
    <dgm:pt modelId="{069B63BF-7F46-42CB-B90E-425468C5630C}" type="parTrans" cxnId="{4F69FCD3-D11E-4839-80E8-DB660758C67E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695F0FB0-204A-4B8C-A6A3-34D09E0767F2}" type="sibTrans" cxnId="{4F69FCD3-D11E-4839-80E8-DB660758C67E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B85C53EA-F169-403A-970F-C30A3A660D3D}">
      <dgm:prSet phldrT="[Texto]" custT="1"/>
      <dgm:spPr/>
      <dgm:t>
        <a:bodyPr/>
        <a:lstStyle/>
        <a:p>
          <a:r>
            <a:rPr lang="es-CL" sz="1600" b="1" dirty="0">
              <a:solidFill>
                <a:schemeClr val="bg1"/>
              </a:solidFill>
            </a:rPr>
            <a:t>Evaluar los riesgos.</a:t>
          </a:r>
        </a:p>
      </dgm:t>
    </dgm:pt>
    <dgm:pt modelId="{22B67B7B-CACF-4B82-8AF0-CF23081284AF}" type="parTrans" cxnId="{5FCF8879-8DE9-4D38-AF83-C4F3CC45274C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A5692ED2-9205-4A84-A0C7-93C8E62E74F9}" type="sibTrans" cxnId="{5FCF8879-8DE9-4D38-AF83-C4F3CC45274C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427488B4-11AF-4DBB-8D8A-DA0BF8D5CB73}">
      <dgm:prSet phldrT="[Texto]" custT="1"/>
      <dgm:spPr/>
      <dgm:t>
        <a:bodyPr/>
        <a:lstStyle/>
        <a:p>
          <a:r>
            <a:rPr lang="es-CL" sz="1600" b="1" dirty="0">
              <a:solidFill>
                <a:schemeClr val="bg1"/>
              </a:solidFill>
            </a:rPr>
            <a:t>Adoptar decisiones de riesgo.</a:t>
          </a:r>
        </a:p>
      </dgm:t>
    </dgm:pt>
    <dgm:pt modelId="{067B6618-B02B-4B11-8307-534D50AF2A16}" type="parTrans" cxnId="{818F4C68-BEFA-4C0D-8DC0-8AD6CCBCBBB8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C45934AF-6D54-4300-992B-2098527B8295}" type="sibTrans" cxnId="{818F4C68-BEFA-4C0D-8DC0-8AD6CCBCBBB8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87231E63-3990-47D8-837C-87556AD2B3DB}">
      <dgm:prSet phldrT="[Texto]" custT="1"/>
      <dgm:spPr/>
      <dgm:t>
        <a:bodyPr/>
        <a:lstStyle/>
        <a:p>
          <a:r>
            <a:rPr lang="es-CL" sz="1600" b="1" dirty="0">
              <a:solidFill>
                <a:schemeClr val="bg1"/>
              </a:solidFill>
            </a:rPr>
            <a:t>Implementar controles</a:t>
          </a:r>
        </a:p>
      </dgm:t>
    </dgm:pt>
    <dgm:pt modelId="{2BA21A67-8D7A-485E-9F17-C4B49259D6CD}" type="parTrans" cxnId="{7F6C8866-FE49-42DB-8D07-7A1D984F006D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425BFF74-2E5A-4890-B40D-DA6ABCCA8E6A}" type="sibTrans" cxnId="{7F6C8866-FE49-42DB-8D07-7A1D984F006D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BDBB54A9-A704-4BB2-BFBD-2F89655A10DB}">
      <dgm:prSet phldrT="[Texto]" custT="1"/>
      <dgm:spPr/>
      <dgm:t>
        <a:bodyPr/>
        <a:lstStyle/>
        <a:p>
          <a:r>
            <a:rPr lang="es-CL" sz="1600" b="1" dirty="0">
              <a:solidFill>
                <a:schemeClr val="bg1"/>
              </a:solidFill>
            </a:rPr>
            <a:t>Supervisar</a:t>
          </a:r>
        </a:p>
      </dgm:t>
    </dgm:pt>
    <dgm:pt modelId="{5952F9B5-DE68-4965-B791-49C7F6DE4F3C}" type="parTrans" cxnId="{69679CE5-23E1-4958-B042-5AC6FAAE7A02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04966F40-C399-486A-9125-671BF96E8F91}" type="sibTrans" cxnId="{69679CE5-23E1-4958-B042-5AC6FAAE7A02}">
      <dgm:prSet/>
      <dgm:spPr/>
      <dgm:t>
        <a:bodyPr/>
        <a:lstStyle/>
        <a:p>
          <a:endParaRPr lang="es-CL" sz="1600" b="1">
            <a:solidFill>
              <a:schemeClr val="bg1"/>
            </a:solidFill>
          </a:endParaRPr>
        </a:p>
      </dgm:t>
    </dgm:pt>
    <dgm:pt modelId="{A8299812-8B89-4145-93B0-C1223DBA57C6}" type="pres">
      <dgm:prSet presAssocID="{E601BBA9-D6ED-4883-9C87-D8303ADD708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4BE6378-E119-49DA-9FFF-E3A530A8D14B}" type="pres">
      <dgm:prSet presAssocID="{2151980C-F2E3-4C7F-A35F-4F1DEA7731DE}" presName="dummy" presStyleCnt="0"/>
      <dgm:spPr/>
    </dgm:pt>
    <dgm:pt modelId="{7585FB46-668C-41DE-BBFE-B1009160E341}" type="pres">
      <dgm:prSet presAssocID="{2151980C-F2E3-4C7F-A35F-4F1DEA7731DE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0B5D122-9C38-4261-A076-A0942DE881B0}" type="pres">
      <dgm:prSet presAssocID="{695F0FB0-204A-4B8C-A6A3-34D09E0767F2}" presName="sibTrans" presStyleLbl="node1" presStyleIdx="0" presStyleCnt="5"/>
      <dgm:spPr/>
      <dgm:t>
        <a:bodyPr/>
        <a:lstStyle/>
        <a:p>
          <a:endParaRPr lang="es-CL"/>
        </a:p>
      </dgm:t>
    </dgm:pt>
    <dgm:pt modelId="{C4BBCD5E-5EF3-4D1D-9FA0-50385CDCA7AE}" type="pres">
      <dgm:prSet presAssocID="{B85C53EA-F169-403A-970F-C30A3A660D3D}" presName="dummy" presStyleCnt="0"/>
      <dgm:spPr/>
    </dgm:pt>
    <dgm:pt modelId="{915D1735-99AF-4017-93AB-C4D26E876CC8}" type="pres">
      <dgm:prSet presAssocID="{B85C53EA-F169-403A-970F-C30A3A660D3D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BF72DFF-DF1A-48DB-80CB-8C187CE751EC}" type="pres">
      <dgm:prSet presAssocID="{A5692ED2-9205-4A84-A0C7-93C8E62E74F9}" presName="sibTrans" presStyleLbl="node1" presStyleIdx="1" presStyleCnt="5"/>
      <dgm:spPr/>
      <dgm:t>
        <a:bodyPr/>
        <a:lstStyle/>
        <a:p>
          <a:endParaRPr lang="es-CL"/>
        </a:p>
      </dgm:t>
    </dgm:pt>
    <dgm:pt modelId="{8F219B3B-1DCE-4CF8-A924-03CFE49727C6}" type="pres">
      <dgm:prSet presAssocID="{427488B4-11AF-4DBB-8D8A-DA0BF8D5CB73}" presName="dummy" presStyleCnt="0"/>
      <dgm:spPr/>
    </dgm:pt>
    <dgm:pt modelId="{878E7788-12E2-4A19-81B1-3DCA8AB56362}" type="pres">
      <dgm:prSet presAssocID="{427488B4-11AF-4DBB-8D8A-DA0BF8D5CB73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6CF66D1-B7CF-4C94-B77A-515323854980}" type="pres">
      <dgm:prSet presAssocID="{C45934AF-6D54-4300-992B-2098527B8295}" presName="sibTrans" presStyleLbl="node1" presStyleIdx="2" presStyleCnt="5"/>
      <dgm:spPr/>
      <dgm:t>
        <a:bodyPr/>
        <a:lstStyle/>
        <a:p>
          <a:endParaRPr lang="es-CL"/>
        </a:p>
      </dgm:t>
    </dgm:pt>
    <dgm:pt modelId="{2791E6FA-F980-495B-BCC8-BB9B26595D3C}" type="pres">
      <dgm:prSet presAssocID="{87231E63-3990-47D8-837C-87556AD2B3DB}" presName="dummy" presStyleCnt="0"/>
      <dgm:spPr/>
    </dgm:pt>
    <dgm:pt modelId="{9FA82D8E-07FB-4760-A712-E08C3CED2B98}" type="pres">
      <dgm:prSet presAssocID="{87231E63-3990-47D8-837C-87556AD2B3DB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EC6679B-E313-4B04-AD76-79CA0C49876E}" type="pres">
      <dgm:prSet presAssocID="{425BFF74-2E5A-4890-B40D-DA6ABCCA8E6A}" presName="sibTrans" presStyleLbl="node1" presStyleIdx="3" presStyleCnt="5"/>
      <dgm:spPr/>
      <dgm:t>
        <a:bodyPr/>
        <a:lstStyle/>
        <a:p>
          <a:endParaRPr lang="es-CL"/>
        </a:p>
      </dgm:t>
    </dgm:pt>
    <dgm:pt modelId="{93910229-69A4-489C-867C-E4D64859078C}" type="pres">
      <dgm:prSet presAssocID="{BDBB54A9-A704-4BB2-BFBD-2F89655A10DB}" presName="dummy" presStyleCnt="0"/>
      <dgm:spPr/>
    </dgm:pt>
    <dgm:pt modelId="{97A3AE32-12EA-4BF8-89A6-8D90A4987ED3}" type="pres">
      <dgm:prSet presAssocID="{BDBB54A9-A704-4BB2-BFBD-2F89655A10DB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8E6F00B-5E82-4237-A6A3-EAF2A8EBB872}" type="pres">
      <dgm:prSet presAssocID="{04966F40-C399-486A-9125-671BF96E8F91}" presName="sibTrans" presStyleLbl="node1" presStyleIdx="4" presStyleCnt="5"/>
      <dgm:spPr/>
      <dgm:t>
        <a:bodyPr/>
        <a:lstStyle/>
        <a:p>
          <a:endParaRPr lang="es-CL"/>
        </a:p>
      </dgm:t>
    </dgm:pt>
  </dgm:ptLst>
  <dgm:cxnLst>
    <dgm:cxn modelId="{DCB6B64D-C460-4FD0-840A-09396D14CF4E}" type="presOf" srcId="{A5692ED2-9205-4A84-A0C7-93C8E62E74F9}" destId="{3BF72DFF-DF1A-48DB-80CB-8C187CE751EC}" srcOrd="0" destOrd="0" presId="urn:microsoft.com/office/officeart/2005/8/layout/cycle1"/>
    <dgm:cxn modelId="{5FCF8879-8DE9-4D38-AF83-C4F3CC45274C}" srcId="{E601BBA9-D6ED-4883-9C87-D8303ADD708A}" destId="{B85C53EA-F169-403A-970F-C30A3A660D3D}" srcOrd="1" destOrd="0" parTransId="{22B67B7B-CACF-4B82-8AF0-CF23081284AF}" sibTransId="{A5692ED2-9205-4A84-A0C7-93C8E62E74F9}"/>
    <dgm:cxn modelId="{1DFC9F65-A289-4F12-8DCD-766BA476E41D}" type="presOf" srcId="{425BFF74-2E5A-4890-B40D-DA6ABCCA8E6A}" destId="{DEC6679B-E313-4B04-AD76-79CA0C49876E}" srcOrd="0" destOrd="0" presId="urn:microsoft.com/office/officeart/2005/8/layout/cycle1"/>
    <dgm:cxn modelId="{818F4C68-BEFA-4C0D-8DC0-8AD6CCBCBBB8}" srcId="{E601BBA9-D6ED-4883-9C87-D8303ADD708A}" destId="{427488B4-11AF-4DBB-8D8A-DA0BF8D5CB73}" srcOrd="2" destOrd="0" parTransId="{067B6618-B02B-4B11-8307-534D50AF2A16}" sibTransId="{C45934AF-6D54-4300-992B-2098527B8295}"/>
    <dgm:cxn modelId="{3FA4FC34-8346-47F8-90E8-9A0D8F8496A6}" type="presOf" srcId="{BDBB54A9-A704-4BB2-BFBD-2F89655A10DB}" destId="{97A3AE32-12EA-4BF8-89A6-8D90A4987ED3}" srcOrd="0" destOrd="0" presId="urn:microsoft.com/office/officeart/2005/8/layout/cycle1"/>
    <dgm:cxn modelId="{A5444251-B2AD-4B6B-921C-CF606B08786F}" type="presOf" srcId="{87231E63-3990-47D8-837C-87556AD2B3DB}" destId="{9FA82D8E-07FB-4760-A712-E08C3CED2B98}" srcOrd="0" destOrd="0" presId="urn:microsoft.com/office/officeart/2005/8/layout/cycle1"/>
    <dgm:cxn modelId="{F7B5D3A5-1A85-4E9F-8ABE-DFD5976DB504}" type="presOf" srcId="{427488B4-11AF-4DBB-8D8A-DA0BF8D5CB73}" destId="{878E7788-12E2-4A19-81B1-3DCA8AB56362}" srcOrd="0" destOrd="0" presId="urn:microsoft.com/office/officeart/2005/8/layout/cycle1"/>
    <dgm:cxn modelId="{F5695C84-2FCF-43A7-BE1E-7E11F35541A1}" type="presOf" srcId="{695F0FB0-204A-4B8C-A6A3-34D09E0767F2}" destId="{F0B5D122-9C38-4261-A076-A0942DE881B0}" srcOrd="0" destOrd="0" presId="urn:microsoft.com/office/officeart/2005/8/layout/cycle1"/>
    <dgm:cxn modelId="{B0C6C4A3-9E49-4027-B824-A5F736EB401C}" type="presOf" srcId="{E601BBA9-D6ED-4883-9C87-D8303ADD708A}" destId="{A8299812-8B89-4145-93B0-C1223DBA57C6}" srcOrd="0" destOrd="0" presId="urn:microsoft.com/office/officeart/2005/8/layout/cycle1"/>
    <dgm:cxn modelId="{D290386A-4E08-4CA4-9BFF-C0732D629AB1}" type="presOf" srcId="{C45934AF-6D54-4300-992B-2098527B8295}" destId="{96CF66D1-B7CF-4C94-B77A-515323854980}" srcOrd="0" destOrd="0" presId="urn:microsoft.com/office/officeart/2005/8/layout/cycle1"/>
    <dgm:cxn modelId="{4F69FCD3-D11E-4839-80E8-DB660758C67E}" srcId="{E601BBA9-D6ED-4883-9C87-D8303ADD708A}" destId="{2151980C-F2E3-4C7F-A35F-4F1DEA7731DE}" srcOrd="0" destOrd="0" parTransId="{069B63BF-7F46-42CB-B90E-425468C5630C}" sibTransId="{695F0FB0-204A-4B8C-A6A3-34D09E0767F2}"/>
    <dgm:cxn modelId="{4DD9131A-FDCF-465B-81B3-E34318B3FBBA}" type="presOf" srcId="{B85C53EA-F169-403A-970F-C30A3A660D3D}" destId="{915D1735-99AF-4017-93AB-C4D26E876CC8}" srcOrd="0" destOrd="0" presId="urn:microsoft.com/office/officeart/2005/8/layout/cycle1"/>
    <dgm:cxn modelId="{7F6C8866-FE49-42DB-8D07-7A1D984F006D}" srcId="{E601BBA9-D6ED-4883-9C87-D8303ADD708A}" destId="{87231E63-3990-47D8-837C-87556AD2B3DB}" srcOrd="3" destOrd="0" parTransId="{2BA21A67-8D7A-485E-9F17-C4B49259D6CD}" sibTransId="{425BFF74-2E5A-4890-B40D-DA6ABCCA8E6A}"/>
    <dgm:cxn modelId="{4FF957D9-B279-4066-B0B4-8F9C5869A798}" type="presOf" srcId="{2151980C-F2E3-4C7F-A35F-4F1DEA7731DE}" destId="{7585FB46-668C-41DE-BBFE-B1009160E341}" srcOrd="0" destOrd="0" presId="urn:microsoft.com/office/officeart/2005/8/layout/cycle1"/>
    <dgm:cxn modelId="{0B00389C-8CF9-49FE-92F8-6EF49FAC3EF7}" type="presOf" srcId="{04966F40-C399-486A-9125-671BF96E8F91}" destId="{E8E6F00B-5E82-4237-A6A3-EAF2A8EBB872}" srcOrd="0" destOrd="0" presId="urn:microsoft.com/office/officeart/2005/8/layout/cycle1"/>
    <dgm:cxn modelId="{69679CE5-23E1-4958-B042-5AC6FAAE7A02}" srcId="{E601BBA9-D6ED-4883-9C87-D8303ADD708A}" destId="{BDBB54A9-A704-4BB2-BFBD-2F89655A10DB}" srcOrd="4" destOrd="0" parTransId="{5952F9B5-DE68-4965-B791-49C7F6DE4F3C}" sibTransId="{04966F40-C399-486A-9125-671BF96E8F91}"/>
    <dgm:cxn modelId="{8315DE8E-F8F1-4440-9D06-BDEC7EBD91B0}" type="presParOf" srcId="{A8299812-8B89-4145-93B0-C1223DBA57C6}" destId="{74BE6378-E119-49DA-9FFF-E3A530A8D14B}" srcOrd="0" destOrd="0" presId="urn:microsoft.com/office/officeart/2005/8/layout/cycle1"/>
    <dgm:cxn modelId="{DDF945AB-F106-42FE-9073-8CE05BC82E82}" type="presParOf" srcId="{A8299812-8B89-4145-93B0-C1223DBA57C6}" destId="{7585FB46-668C-41DE-BBFE-B1009160E341}" srcOrd="1" destOrd="0" presId="urn:microsoft.com/office/officeart/2005/8/layout/cycle1"/>
    <dgm:cxn modelId="{B7B0E65C-15B5-4BB5-84AE-06455ABDB25A}" type="presParOf" srcId="{A8299812-8B89-4145-93B0-C1223DBA57C6}" destId="{F0B5D122-9C38-4261-A076-A0942DE881B0}" srcOrd="2" destOrd="0" presId="urn:microsoft.com/office/officeart/2005/8/layout/cycle1"/>
    <dgm:cxn modelId="{940E0F4E-0B0D-4438-84AA-CA56104DE57C}" type="presParOf" srcId="{A8299812-8B89-4145-93B0-C1223DBA57C6}" destId="{C4BBCD5E-5EF3-4D1D-9FA0-50385CDCA7AE}" srcOrd="3" destOrd="0" presId="urn:microsoft.com/office/officeart/2005/8/layout/cycle1"/>
    <dgm:cxn modelId="{EA368FB8-A61C-4525-9D9D-E953354ED86D}" type="presParOf" srcId="{A8299812-8B89-4145-93B0-C1223DBA57C6}" destId="{915D1735-99AF-4017-93AB-C4D26E876CC8}" srcOrd="4" destOrd="0" presId="urn:microsoft.com/office/officeart/2005/8/layout/cycle1"/>
    <dgm:cxn modelId="{DEE27A52-04CB-432E-894E-478731F6B682}" type="presParOf" srcId="{A8299812-8B89-4145-93B0-C1223DBA57C6}" destId="{3BF72DFF-DF1A-48DB-80CB-8C187CE751EC}" srcOrd="5" destOrd="0" presId="urn:microsoft.com/office/officeart/2005/8/layout/cycle1"/>
    <dgm:cxn modelId="{06CEF85D-AC60-4403-9463-07972FE6E280}" type="presParOf" srcId="{A8299812-8B89-4145-93B0-C1223DBA57C6}" destId="{8F219B3B-1DCE-4CF8-A924-03CFE49727C6}" srcOrd="6" destOrd="0" presId="urn:microsoft.com/office/officeart/2005/8/layout/cycle1"/>
    <dgm:cxn modelId="{05EBC83A-F1EF-4476-82C6-6C9256E4333E}" type="presParOf" srcId="{A8299812-8B89-4145-93B0-C1223DBA57C6}" destId="{878E7788-12E2-4A19-81B1-3DCA8AB56362}" srcOrd="7" destOrd="0" presId="urn:microsoft.com/office/officeart/2005/8/layout/cycle1"/>
    <dgm:cxn modelId="{98E44982-C22E-4928-B757-18FB4DADD9AC}" type="presParOf" srcId="{A8299812-8B89-4145-93B0-C1223DBA57C6}" destId="{96CF66D1-B7CF-4C94-B77A-515323854980}" srcOrd="8" destOrd="0" presId="urn:microsoft.com/office/officeart/2005/8/layout/cycle1"/>
    <dgm:cxn modelId="{5587AE69-F620-4B54-A437-A102126B065C}" type="presParOf" srcId="{A8299812-8B89-4145-93B0-C1223DBA57C6}" destId="{2791E6FA-F980-495B-BCC8-BB9B26595D3C}" srcOrd="9" destOrd="0" presId="urn:microsoft.com/office/officeart/2005/8/layout/cycle1"/>
    <dgm:cxn modelId="{0C00DEA8-2CE1-4AE1-82A2-1ABB2009B9B0}" type="presParOf" srcId="{A8299812-8B89-4145-93B0-C1223DBA57C6}" destId="{9FA82D8E-07FB-4760-A712-E08C3CED2B98}" srcOrd="10" destOrd="0" presId="urn:microsoft.com/office/officeart/2005/8/layout/cycle1"/>
    <dgm:cxn modelId="{9362C1FF-159B-449F-B13E-E3872DFF0A37}" type="presParOf" srcId="{A8299812-8B89-4145-93B0-C1223DBA57C6}" destId="{DEC6679B-E313-4B04-AD76-79CA0C49876E}" srcOrd="11" destOrd="0" presId="urn:microsoft.com/office/officeart/2005/8/layout/cycle1"/>
    <dgm:cxn modelId="{16EC7D13-1B9C-41B0-B76A-4EB75384FEC7}" type="presParOf" srcId="{A8299812-8B89-4145-93B0-C1223DBA57C6}" destId="{93910229-69A4-489C-867C-E4D64859078C}" srcOrd="12" destOrd="0" presId="urn:microsoft.com/office/officeart/2005/8/layout/cycle1"/>
    <dgm:cxn modelId="{59B6AD67-7638-4B79-8B03-29DDAF2F4820}" type="presParOf" srcId="{A8299812-8B89-4145-93B0-C1223DBA57C6}" destId="{97A3AE32-12EA-4BF8-89A6-8D90A4987ED3}" srcOrd="13" destOrd="0" presId="urn:microsoft.com/office/officeart/2005/8/layout/cycle1"/>
    <dgm:cxn modelId="{9A6B565C-6170-4962-BA83-08166ACA1BDC}" type="presParOf" srcId="{A8299812-8B89-4145-93B0-C1223DBA57C6}" destId="{E8E6F00B-5E82-4237-A6A3-EAF2A8EBB872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62DD9C-3D31-454F-9F1E-0E0BC1783DF0}" type="doc">
      <dgm:prSet loTypeId="urn:microsoft.com/office/officeart/2005/8/layout/vList3#1" loCatId="list" qsTypeId="urn:microsoft.com/office/officeart/2005/8/quickstyle/simple1" qsCatId="simple" csTypeId="urn:microsoft.com/office/officeart/2005/8/colors/accent3_1" csCatId="accent3" phldr="1"/>
      <dgm:spPr/>
    </dgm:pt>
    <dgm:pt modelId="{06FBE2F3-3D0A-4733-9122-D5F880E5C87C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gm:t>
    </dgm:pt>
    <dgm:pt modelId="{0AFC6E40-B7C7-475E-BBC9-0BE5152BF644}" type="par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917AA2-28F2-4591-A415-461BE3348D4B}" type="sib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1A7479-B37D-4572-9767-827B4ADB1A70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gm:t>
    </dgm:pt>
    <dgm:pt modelId="{0618F2A1-77DF-4784-9849-ECF0E718BE81}" type="par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36AA1-937B-4F62-9A58-6AC71792CF06}" type="sib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1C6CD-D38B-46DF-94D6-3EB3013B9724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gm:t>
    </dgm:pt>
    <dgm:pt modelId="{FC0D5FA1-30CA-487C-A4AA-50C1E21BC0E0}" type="par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2B28C4-69EF-475F-9322-F27170C77905}" type="sib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BF4676-C776-4E59-A5F4-BF5BFE43E871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gm:t>
    </dgm:pt>
    <dgm:pt modelId="{0F9DBB32-75B4-4DD1-B236-A711AA7E0CA6}" type="par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4ACA12-5814-4AB7-A7C0-28263763B9D4}" type="sib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21FA81-7800-4437-9C75-146AD795631B}" type="pres">
      <dgm:prSet presAssocID="{2862DD9C-3D31-454F-9F1E-0E0BC1783DF0}" presName="linearFlow" presStyleCnt="0">
        <dgm:presLayoutVars>
          <dgm:dir/>
          <dgm:resizeHandles val="exact"/>
        </dgm:presLayoutVars>
      </dgm:prSet>
      <dgm:spPr/>
    </dgm:pt>
    <dgm:pt modelId="{F3B40E3A-8A56-4EC6-AC9C-C7FDE9E780F1}" type="pres">
      <dgm:prSet presAssocID="{06FBE2F3-3D0A-4733-9122-D5F880E5C87C}" presName="composite" presStyleCnt="0"/>
      <dgm:spPr/>
    </dgm:pt>
    <dgm:pt modelId="{3AB17497-CDD9-4C79-9189-2B9EEB77DC59}" type="pres">
      <dgm:prSet presAssocID="{06FBE2F3-3D0A-4733-9122-D5F880E5C87C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2"/>
              </a:ext>
            </a:extLst>
          </a:blip>
          <a:srcRect/>
          <a:stretch>
            <a:fillRect l="-20000" r="-20000"/>
          </a:stretch>
        </a:blipFill>
      </dgm:spPr>
    </dgm:pt>
    <dgm:pt modelId="{F5ED6D97-2540-4FEC-8173-7DBAB05F6DD6}" type="pres">
      <dgm:prSet presAssocID="{06FBE2F3-3D0A-4733-9122-D5F880E5C87C}" presName="txShp" presStyleLbl="node1" presStyleIdx="0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A6AC895-6D57-4BA0-9964-38467E0789A4}" type="pres">
      <dgm:prSet presAssocID="{16917AA2-28F2-4591-A415-461BE3348D4B}" presName="spacing" presStyleCnt="0"/>
      <dgm:spPr/>
    </dgm:pt>
    <dgm:pt modelId="{D113AF72-0C5A-4B6A-B0F0-CE48CCD7E4A6}" type="pres">
      <dgm:prSet presAssocID="{8D1A7479-B37D-4572-9767-827B4ADB1A70}" presName="composite" presStyleCnt="0"/>
      <dgm:spPr/>
    </dgm:pt>
    <dgm:pt modelId="{7CED868E-99EE-4F89-87A5-686CB865A7D6}" type="pres">
      <dgm:prSet presAssocID="{8D1A7479-B37D-4572-9767-827B4ADB1A70}" presName="imgShp" presStyleLbl="fgImgPlac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5000" r="-45000"/>
          </a:stretch>
        </a:blipFill>
      </dgm:spPr>
    </dgm:pt>
    <dgm:pt modelId="{25FCDDFE-849E-4D5C-BAE9-5545783999B2}" type="pres">
      <dgm:prSet presAssocID="{8D1A7479-B37D-4572-9767-827B4ADB1A70}" presName="txShp" presStyleLbl="node1" presStyleIdx="1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423B03D-DA34-47E2-866D-D1AF54FEBC89}" type="pres">
      <dgm:prSet presAssocID="{02936AA1-937B-4F62-9A58-6AC71792CF06}" presName="spacing" presStyleCnt="0"/>
      <dgm:spPr/>
    </dgm:pt>
    <dgm:pt modelId="{BD3EB91A-5A9E-42A2-B735-0B5C06EEF9A7}" type="pres">
      <dgm:prSet presAssocID="{4CBF4676-C776-4E59-A5F4-BF5BFE43E871}" presName="composite" presStyleCnt="0"/>
      <dgm:spPr/>
    </dgm:pt>
    <dgm:pt modelId="{9F44D1F6-0063-4047-B983-CE2C869E2035}" type="pres">
      <dgm:prSet presAssocID="{4CBF4676-C776-4E59-A5F4-BF5BFE43E871}" presName="imgShp" presStyleLbl="fgImgPlace1" presStyleIdx="2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</dgm:spPr>
    </dgm:pt>
    <dgm:pt modelId="{4B67675F-45CA-4361-8E84-85692E343D07}" type="pres">
      <dgm:prSet presAssocID="{4CBF4676-C776-4E59-A5F4-BF5BFE43E871}" presName="txShp" presStyleLbl="node1" presStyleIdx="2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7587200-334D-47AB-966A-9B67EA709CA0}" type="pres">
      <dgm:prSet presAssocID="{F34ACA12-5814-4AB7-A7C0-28263763B9D4}" presName="spacing" presStyleCnt="0"/>
      <dgm:spPr/>
    </dgm:pt>
    <dgm:pt modelId="{74C15C4E-F381-4DEA-BBC5-260C20AF1D2B}" type="pres">
      <dgm:prSet presAssocID="{1EF1C6CD-D38B-46DF-94D6-3EB3013B9724}" presName="composite" presStyleCnt="0"/>
      <dgm:spPr/>
    </dgm:pt>
    <dgm:pt modelId="{55605BDA-2C25-4FDD-AEF6-614A7A38B974}" type="pres">
      <dgm:prSet presAssocID="{1EF1C6CD-D38B-46DF-94D6-3EB3013B9724}" presName="imgShp" presStyleLbl="fgImgPlace1" presStyleIdx="3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12B303E8-936F-4C4F-B078-4D5D0160B234}" type="pres">
      <dgm:prSet presAssocID="{1EF1C6CD-D38B-46DF-94D6-3EB3013B9724}" presName="txShp" presStyleLbl="node1" presStyleIdx="3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8707D0C-A099-4A22-B90A-05D583943269}" srcId="{2862DD9C-3D31-454F-9F1E-0E0BC1783DF0}" destId="{8D1A7479-B37D-4572-9767-827B4ADB1A70}" srcOrd="1" destOrd="0" parTransId="{0618F2A1-77DF-4784-9849-ECF0E718BE81}" sibTransId="{02936AA1-937B-4F62-9A58-6AC71792CF06}"/>
    <dgm:cxn modelId="{ECBC5408-91DF-455B-BE2E-E8802916FCFF}" type="presOf" srcId="{8D1A7479-B37D-4572-9767-827B4ADB1A70}" destId="{25FCDDFE-849E-4D5C-BAE9-5545783999B2}" srcOrd="0" destOrd="0" presId="urn:microsoft.com/office/officeart/2005/8/layout/vList3#1"/>
    <dgm:cxn modelId="{9BDAFD3D-81F1-4D8A-898A-D25558622BE1}" srcId="{2862DD9C-3D31-454F-9F1E-0E0BC1783DF0}" destId="{06FBE2F3-3D0A-4733-9122-D5F880E5C87C}" srcOrd="0" destOrd="0" parTransId="{0AFC6E40-B7C7-475E-BBC9-0BE5152BF644}" sibTransId="{16917AA2-28F2-4591-A415-461BE3348D4B}"/>
    <dgm:cxn modelId="{C4D76311-1B64-41BE-8382-1C9D323FA8AB}" type="presOf" srcId="{4CBF4676-C776-4E59-A5F4-BF5BFE43E871}" destId="{4B67675F-45CA-4361-8E84-85692E343D07}" srcOrd="0" destOrd="0" presId="urn:microsoft.com/office/officeart/2005/8/layout/vList3#1"/>
    <dgm:cxn modelId="{F975397D-15B4-4D88-9FEC-E12DDB45D41B}" type="presOf" srcId="{2862DD9C-3D31-454F-9F1E-0E0BC1783DF0}" destId="{AF21FA81-7800-4437-9C75-146AD795631B}" srcOrd="0" destOrd="0" presId="urn:microsoft.com/office/officeart/2005/8/layout/vList3#1"/>
    <dgm:cxn modelId="{A5F84CF0-2D89-4E06-805C-A22D1DC2043D}" srcId="{2862DD9C-3D31-454F-9F1E-0E0BC1783DF0}" destId="{4CBF4676-C776-4E59-A5F4-BF5BFE43E871}" srcOrd="2" destOrd="0" parTransId="{0F9DBB32-75B4-4DD1-B236-A711AA7E0CA6}" sibTransId="{F34ACA12-5814-4AB7-A7C0-28263763B9D4}"/>
    <dgm:cxn modelId="{974648E2-1FD6-442D-A20B-1E9BB2C4D52C}" srcId="{2862DD9C-3D31-454F-9F1E-0E0BC1783DF0}" destId="{1EF1C6CD-D38B-46DF-94D6-3EB3013B9724}" srcOrd="3" destOrd="0" parTransId="{FC0D5FA1-30CA-487C-A4AA-50C1E21BC0E0}" sibTransId="{3B2B28C4-69EF-475F-9322-F27170C77905}"/>
    <dgm:cxn modelId="{E1E87876-4686-428D-AB14-B4DB9F8F7D34}" type="presOf" srcId="{06FBE2F3-3D0A-4733-9122-D5F880E5C87C}" destId="{F5ED6D97-2540-4FEC-8173-7DBAB05F6DD6}" srcOrd="0" destOrd="0" presId="urn:microsoft.com/office/officeart/2005/8/layout/vList3#1"/>
    <dgm:cxn modelId="{2453110B-CF39-4FB6-AD38-3BE9984C3B8C}" type="presOf" srcId="{1EF1C6CD-D38B-46DF-94D6-3EB3013B9724}" destId="{12B303E8-936F-4C4F-B078-4D5D0160B234}" srcOrd="0" destOrd="0" presId="urn:microsoft.com/office/officeart/2005/8/layout/vList3#1"/>
    <dgm:cxn modelId="{89332FB2-4974-4344-B971-36F68934F658}" type="presParOf" srcId="{AF21FA81-7800-4437-9C75-146AD795631B}" destId="{F3B40E3A-8A56-4EC6-AC9C-C7FDE9E780F1}" srcOrd="0" destOrd="0" presId="urn:microsoft.com/office/officeart/2005/8/layout/vList3#1"/>
    <dgm:cxn modelId="{D8BAFFE5-9B18-4B4B-8F25-8FBD8E679574}" type="presParOf" srcId="{F3B40E3A-8A56-4EC6-AC9C-C7FDE9E780F1}" destId="{3AB17497-CDD9-4C79-9189-2B9EEB77DC59}" srcOrd="0" destOrd="0" presId="urn:microsoft.com/office/officeart/2005/8/layout/vList3#1"/>
    <dgm:cxn modelId="{F70A9B65-A011-4A4D-ABE5-1BD2A8BB4B3D}" type="presParOf" srcId="{F3B40E3A-8A56-4EC6-AC9C-C7FDE9E780F1}" destId="{F5ED6D97-2540-4FEC-8173-7DBAB05F6DD6}" srcOrd="1" destOrd="0" presId="urn:microsoft.com/office/officeart/2005/8/layout/vList3#1"/>
    <dgm:cxn modelId="{108EE191-F94A-45BC-8BC8-A09C1478C8F2}" type="presParOf" srcId="{AF21FA81-7800-4437-9C75-146AD795631B}" destId="{AA6AC895-6D57-4BA0-9964-38467E0789A4}" srcOrd="1" destOrd="0" presId="urn:microsoft.com/office/officeart/2005/8/layout/vList3#1"/>
    <dgm:cxn modelId="{1E58AB6C-369A-45AA-B9CD-C4EB2368D382}" type="presParOf" srcId="{AF21FA81-7800-4437-9C75-146AD795631B}" destId="{D113AF72-0C5A-4B6A-B0F0-CE48CCD7E4A6}" srcOrd="2" destOrd="0" presId="urn:microsoft.com/office/officeart/2005/8/layout/vList3#1"/>
    <dgm:cxn modelId="{D8F4BAE9-7E80-4D46-B71B-A2B388689CB1}" type="presParOf" srcId="{D113AF72-0C5A-4B6A-B0F0-CE48CCD7E4A6}" destId="{7CED868E-99EE-4F89-87A5-686CB865A7D6}" srcOrd="0" destOrd="0" presId="urn:microsoft.com/office/officeart/2005/8/layout/vList3#1"/>
    <dgm:cxn modelId="{DED9CB9E-30C0-4FB5-ADD1-04AE0AE5A9E3}" type="presParOf" srcId="{D113AF72-0C5A-4B6A-B0F0-CE48CCD7E4A6}" destId="{25FCDDFE-849E-4D5C-BAE9-5545783999B2}" srcOrd="1" destOrd="0" presId="urn:microsoft.com/office/officeart/2005/8/layout/vList3#1"/>
    <dgm:cxn modelId="{B7423A6F-0D0F-44E8-9928-2431C60C81D6}" type="presParOf" srcId="{AF21FA81-7800-4437-9C75-146AD795631B}" destId="{0423B03D-DA34-47E2-866D-D1AF54FEBC89}" srcOrd="3" destOrd="0" presId="urn:microsoft.com/office/officeart/2005/8/layout/vList3#1"/>
    <dgm:cxn modelId="{F958D129-6BB9-4673-8F1C-DFF208156819}" type="presParOf" srcId="{AF21FA81-7800-4437-9C75-146AD795631B}" destId="{BD3EB91A-5A9E-42A2-B735-0B5C06EEF9A7}" srcOrd="4" destOrd="0" presId="urn:microsoft.com/office/officeart/2005/8/layout/vList3#1"/>
    <dgm:cxn modelId="{5F742233-80D9-4F57-9C87-407B3CB0DCBB}" type="presParOf" srcId="{BD3EB91A-5A9E-42A2-B735-0B5C06EEF9A7}" destId="{9F44D1F6-0063-4047-B983-CE2C869E2035}" srcOrd="0" destOrd="0" presId="urn:microsoft.com/office/officeart/2005/8/layout/vList3#1"/>
    <dgm:cxn modelId="{F187C84A-D488-4E57-96C1-8DD45B19BE5D}" type="presParOf" srcId="{BD3EB91A-5A9E-42A2-B735-0B5C06EEF9A7}" destId="{4B67675F-45CA-4361-8E84-85692E343D07}" srcOrd="1" destOrd="0" presId="urn:microsoft.com/office/officeart/2005/8/layout/vList3#1"/>
    <dgm:cxn modelId="{30764353-155C-4954-A78E-5EB8B8242839}" type="presParOf" srcId="{AF21FA81-7800-4437-9C75-146AD795631B}" destId="{67587200-334D-47AB-966A-9B67EA709CA0}" srcOrd="5" destOrd="0" presId="urn:microsoft.com/office/officeart/2005/8/layout/vList3#1"/>
    <dgm:cxn modelId="{BEE7D81E-F110-4F5B-8B6C-C999E4440E62}" type="presParOf" srcId="{AF21FA81-7800-4437-9C75-146AD795631B}" destId="{74C15C4E-F381-4DEA-BBC5-260C20AF1D2B}" srcOrd="6" destOrd="0" presId="urn:microsoft.com/office/officeart/2005/8/layout/vList3#1"/>
    <dgm:cxn modelId="{7526FAD2-0858-4BD5-AA84-2431E923AEEC}" type="presParOf" srcId="{74C15C4E-F381-4DEA-BBC5-260C20AF1D2B}" destId="{55605BDA-2C25-4FDD-AEF6-614A7A38B974}" srcOrd="0" destOrd="0" presId="urn:microsoft.com/office/officeart/2005/8/layout/vList3#1"/>
    <dgm:cxn modelId="{34CAF5A0-7194-44D8-8EBF-F9717C5749D2}" type="presParOf" srcId="{74C15C4E-F381-4DEA-BBC5-260C20AF1D2B}" destId="{12B303E8-936F-4C4F-B078-4D5D0160B234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6FAA12-D13F-4160-963F-A1E0E5C8C3C4}" type="doc">
      <dgm:prSet loTypeId="urn:microsoft.com/office/officeart/2005/8/layout/process1" loCatId="process" qsTypeId="urn:microsoft.com/office/officeart/2005/8/quickstyle/simple1" qsCatId="simple" csTypeId="urn:microsoft.com/office/officeart/2005/8/colors/accent0_2" csCatId="mainScheme" phldr="1"/>
      <dgm:spPr/>
    </dgm:pt>
    <dgm:pt modelId="{84E6F6F7-FBB5-4826-9435-6DB306E2F4AA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gm:t>
    </dgm:pt>
    <dgm:pt modelId="{B74F8DA5-6A25-4108-BEE8-A2A9705E667D}" type="parTrans" cxnId="{A3A6E7D5-9656-49C3-8E66-D8BFEA4B8606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CEEC11-5405-4000-936B-2BEAFEDCBD17}" type="sibTrans" cxnId="{A3A6E7D5-9656-49C3-8E66-D8BFEA4B8606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4E71FB-0428-4B16-A376-A1B3679F0972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gm:t>
    </dgm:pt>
    <dgm:pt modelId="{2557DF8E-9FE0-4DBE-8C80-5997E256C38C}" type="parTrans" cxnId="{37D2A106-6F3D-4C27-9B17-20C291FC79EA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85628-6AF1-44AB-9CCC-92C8A73FD17C}" type="sibTrans" cxnId="{37D2A106-6F3D-4C27-9B17-20C291FC79EA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F3C28-7C08-4916-BEB3-135A2DAD3B0E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gm:t>
    </dgm:pt>
    <dgm:pt modelId="{074505AB-CF12-485E-BFB0-1A3E4CC67495}" type="parTrans" cxnId="{E62C16E1-B48D-4667-BD3D-3D1F29F23A70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664CA8-9969-4952-B6B9-E88B26070241}" type="sibTrans" cxnId="{E62C16E1-B48D-4667-BD3D-3D1F29F23A70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F7F94E-3E22-40C0-9538-69AE9CFCB59D}">
      <dgm:prSet custT="1"/>
      <dgm:spPr/>
      <dgm:t>
        <a:bodyPr/>
        <a:lstStyle/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gm:t>
    </dgm:pt>
    <dgm:pt modelId="{CE240CA5-60EB-4D67-8C5A-79740FAC87A5}" type="par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0BFBF7-993F-404D-9503-D2D6EC1D2FCC}" type="sib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EBBB13-7158-43A3-9285-A4A9B3574E74}" type="pres">
      <dgm:prSet presAssocID="{8D6FAA12-D13F-4160-963F-A1E0E5C8C3C4}" presName="Name0" presStyleCnt="0">
        <dgm:presLayoutVars>
          <dgm:dir/>
          <dgm:resizeHandles val="exact"/>
        </dgm:presLayoutVars>
      </dgm:prSet>
      <dgm:spPr/>
    </dgm:pt>
    <dgm:pt modelId="{158DB5A0-F0FA-4FC0-AEA5-32FE79FFD78B}" type="pres">
      <dgm:prSet presAssocID="{84E6F6F7-FBB5-4826-9435-6DB306E2F4AA}" presName="node" presStyleLbl="node1" presStyleIdx="0" presStyleCnt="4" custScaleY="6217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9D0469B-25CD-4D69-A8C2-FE7E4134918C}" type="pres">
      <dgm:prSet presAssocID="{1DCEEC11-5405-4000-936B-2BEAFEDCBD17}" presName="sibTrans" presStyleLbl="sibTrans2D1" presStyleIdx="0" presStyleCnt="3"/>
      <dgm:spPr/>
      <dgm:t>
        <a:bodyPr/>
        <a:lstStyle/>
        <a:p>
          <a:endParaRPr lang="es-CL"/>
        </a:p>
      </dgm:t>
    </dgm:pt>
    <dgm:pt modelId="{AA10F0FE-61E7-4C47-B4B2-7F144728DF74}" type="pres">
      <dgm:prSet presAssocID="{1DCEEC11-5405-4000-936B-2BEAFEDCBD17}" presName="connectorText" presStyleLbl="sibTrans2D1" presStyleIdx="0" presStyleCnt="3"/>
      <dgm:spPr/>
      <dgm:t>
        <a:bodyPr/>
        <a:lstStyle/>
        <a:p>
          <a:endParaRPr lang="es-CL"/>
        </a:p>
      </dgm:t>
    </dgm:pt>
    <dgm:pt modelId="{26C1BC9D-C023-4259-9E8D-78750C2EC95C}" type="pres">
      <dgm:prSet presAssocID="{AF4E71FB-0428-4B16-A376-A1B3679F0972}" presName="node" presStyleLbl="node1" presStyleIdx="1" presStyleCnt="4" custScaleX="117725" custScaleY="6217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DEA287-416F-4573-80C4-B8DF49B5A183}" type="pres">
      <dgm:prSet presAssocID="{7D085628-6AF1-44AB-9CCC-92C8A73FD17C}" presName="sibTrans" presStyleLbl="sibTrans2D1" presStyleIdx="1" presStyleCnt="3"/>
      <dgm:spPr/>
      <dgm:t>
        <a:bodyPr/>
        <a:lstStyle/>
        <a:p>
          <a:endParaRPr lang="es-CL"/>
        </a:p>
      </dgm:t>
    </dgm:pt>
    <dgm:pt modelId="{A64BADD1-FF48-4215-BFE4-BF2CB251732B}" type="pres">
      <dgm:prSet presAssocID="{7D085628-6AF1-44AB-9CCC-92C8A73FD17C}" presName="connectorText" presStyleLbl="sibTrans2D1" presStyleIdx="1" presStyleCnt="3"/>
      <dgm:spPr/>
      <dgm:t>
        <a:bodyPr/>
        <a:lstStyle/>
        <a:p>
          <a:endParaRPr lang="es-CL"/>
        </a:p>
      </dgm:t>
    </dgm:pt>
    <dgm:pt modelId="{C6FFBAD8-FCD3-4DF6-A77F-CB2289EBADBE}" type="pres">
      <dgm:prSet presAssocID="{680F3C28-7C08-4916-BEB3-135A2DAD3B0E}" presName="node" presStyleLbl="node1" presStyleIdx="2" presStyleCnt="4" custScaleY="6217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A8F7C77-A293-46B3-9905-CDDCCA32F3BC}" type="pres">
      <dgm:prSet presAssocID="{96664CA8-9969-4952-B6B9-E88B26070241}" presName="sibTrans" presStyleLbl="sibTrans2D1" presStyleIdx="2" presStyleCnt="3"/>
      <dgm:spPr/>
      <dgm:t>
        <a:bodyPr/>
        <a:lstStyle/>
        <a:p>
          <a:endParaRPr lang="es-CL"/>
        </a:p>
      </dgm:t>
    </dgm:pt>
    <dgm:pt modelId="{AF678CE2-8CB0-45B2-99CE-7A4CDDAFD246}" type="pres">
      <dgm:prSet presAssocID="{96664CA8-9969-4952-B6B9-E88B26070241}" presName="connectorText" presStyleLbl="sibTrans2D1" presStyleIdx="2" presStyleCnt="3"/>
      <dgm:spPr/>
      <dgm:t>
        <a:bodyPr/>
        <a:lstStyle/>
        <a:p>
          <a:endParaRPr lang="es-CL"/>
        </a:p>
      </dgm:t>
    </dgm:pt>
    <dgm:pt modelId="{CF7A0707-4BF9-45FF-91C3-38D5DED8C7F6}" type="pres">
      <dgm:prSet presAssocID="{01F7F94E-3E22-40C0-9538-69AE9CFCB59D}" presName="node" presStyleLbl="node1" presStyleIdx="3" presStyleCnt="4" custScaleY="6217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37D2A106-6F3D-4C27-9B17-20C291FC79EA}" srcId="{8D6FAA12-D13F-4160-963F-A1E0E5C8C3C4}" destId="{AF4E71FB-0428-4B16-A376-A1B3679F0972}" srcOrd="1" destOrd="0" parTransId="{2557DF8E-9FE0-4DBE-8C80-5997E256C38C}" sibTransId="{7D085628-6AF1-44AB-9CCC-92C8A73FD17C}"/>
    <dgm:cxn modelId="{444165F3-EBC6-4C7C-BAD4-FFE25567A343}" type="presOf" srcId="{7D085628-6AF1-44AB-9CCC-92C8A73FD17C}" destId="{B6DEA287-416F-4573-80C4-B8DF49B5A183}" srcOrd="0" destOrd="0" presId="urn:microsoft.com/office/officeart/2005/8/layout/process1"/>
    <dgm:cxn modelId="{4281873A-B7EF-4C9A-B74F-0A6D5D08294A}" type="presOf" srcId="{84E6F6F7-FBB5-4826-9435-6DB306E2F4AA}" destId="{158DB5A0-F0FA-4FC0-AEA5-32FE79FFD78B}" srcOrd="0" destOrd="0" presId="urn:microsoft.com/office/officeart/2005/8/layout/process1"/>
    <dgm:cxn modelId="{A4E69EB9-36EE-4F82-A154-20F3042830B1}" type="presOf" srcId="{8D6FAA12-D13F-4160-963F-A1E0E5C8C3C4}" destId="{5FEBBB13-7158-43A3-9285-A4A9B3574E74}" srcOrd="0" destOrd="0" presId="urn:microsoft.com/office/officeart/2005/8/layout/process1"/>
    <dgm:cxn modelId="{821F0290-C3F9-4217-A19F-F61872E3481B}" type="presOf" srcId="{96664CA8-9969-4952-B6B9-E88B26070241}" destId="{AA8F7C77-A293-46B3-9905-CDDCCA32F3BC}" srcOrd="0" destOrd="0" presId="urn:microsoft.com/office/officeart/2005/8/layout/process1"/>
    <dgm:cxn modelId="{4EC1101C-2F3D-4B31-843F-A864EC44AF8D}" srcId="{8D6FAA12-D13F-4160-963F-A1E0E5C8C3C4}" destId="{01F7F94E-3E22-40C0-9538-69AE9CFCB59D}" srcOrd="3" destOrd="0" parTransId="{CE240CA5-60EB-4D67-8C5A-79740FAC87A5}" sibTransId="{700BFBF7-993F-404D-9503-D2D6EC1D2FCC}"/>
    <dgm:cxn modelId="{A93FF0A3-F3E2-4D51-B5DD-2C131836EAEB}" type="presOf" srcId="{01F7F94E-3E22-40C0-9538-69AE9CFCB59D}" destId="{CF7A0707-4BF9-45FF-91C3-38D5DED8C7F6}" srcOrd="0" destOrd="0" presId="urn:microsoft.com/office/officeart/2005/8/layout/process1"/>
    <dgm:cxn modelId="{BE75AF87-913A-4382-8625-F7E5D581C1C4}" type="presOf" srcId="{AF4E71FB-0428-4B16-A376-A1B3679F0972}" destId="{26C1BC9D-C023-4259-9E8D-78750C2EC95C}" srcOrd="0" destOrd="0" presId="urn:microsoft.com/office/officeart/2005/8/layout/process1"/>
    <dgm:cxn modelId="{D9993741-CD18-49EF-8421-9D0A1C27FE83}" type="presOf" srcId="{1DCEEC11-5405-4000-936B-2BEAFEDCBD17}" destId="{29D0469B-25CD-4D69-A8C2-FE7E4134918C}" srcOrd="0" destOrd="0" presId="urn:microsoft.com/office/officeart/2005/8/layout/process1"/>
    <dgm:cxn modelId="{909E8214-FA8B-4B39-951F-28C9B3452DFC}" type="presOf" srcId="{96664CA8-9969-4952-B6B9-E88B26070241}" destId="{AF678CE2-8CB0-45B2-99CE-7A4CDDAFD246}" srcOrd="1" destOrd="0" presId="urn:microsoft.com/office/officeart/2005/8/layout/process1"/>
    <dgm:cxn modelId="{A3A6E7D5-9656-49C3-8E66-D8BFEA4B8606}" srcId="{8D6FAA12-D13F-4160-963F-A1E0E5C8C3C4}" destId="{84E6F6F7-FBB5-4826-9435-6DB306E2F4AA}" srcOrd="0" destOrd="0" parTransId="{B74F8DA5-6A25-4108-BEE8-A2A9705E667D}" sibTransId="{1DCEEC11-5405-4000-936B-2BEAFEDCBD17}"/>
    <dgm:cxn modelId="{C4A88F4B-6804-4B35-96A7-C3E6AE82C6AE}" type="presOf" srcId="{1DCEEC11-5405-4000-936B-2BEAFEDCBD17}" destId="{AA10F0FE-61E7-4C47-B4B2-7F144728DF74}" srcOrd="1" destOrd="0" presId="urn:microsoft.com/office/officeart/2005/8/layout/process1"/>
    <dgm:cxn modelId="{0039211C-B565-4783-8818-15BFF25B9D45}" type="presOf" srcId="{680F3C28-7C08-4916-BEB3-135A2DAD3B0E}" destId="{C6FFBAD8-FCD3-4DF6-A77F-CB2289EBADBE}" srcOrd="0" destOrd="0" presId="urn:microsoft.com/office/officeart/2005/8/layout/process1"/>
    <dgm:cxn modelId="{E62C16E1-B48D-4667-BD3D-3D1F29F23A70}" srcId="{8D6FAA12-D13F-4160-963F-A1E0E5C8C3C4}" destId="{680F3C28-7C08-4916-BEB3-135A2DAD3B0E}" srcOrd="2" destOrd="0" parTransId="{074505AB-CF12-485E-BFB0-1A3E4CC67495}" sibTransId="{96664CA8-9969-4952-B6B9-E88B26070241}"/>
    <dgm:cxn modelId="{A808C9AA-BB86-4BCB-980B-BE5FB1E03005}" type="presOf" srcId="{7D085628-6AF1-44AB-9CCC-92C8A73FD17C}" destId="{A64BADD1-FF48-4215-BFE4-BF2CB251732B}" srcOrd="1" destOrd="0" presId="urn:microsoft.com/office/officeart/2005/8/layout/process1"/>
    <dgm:cxn modelId="{B7909FE3-458E-4963-AD66-BCEBDA512BC7}" type="presParOf" srcId="{5FEBBB13-7158-43A3-9285-A4A9B3574E74}" destId="{158DB5A0-F0FA-4FC0-AEA5-32FE79FFD78B}" srcOrd="0" destOrd="0" presId="urn:microsoft.com/office/officeart/2005/8/layout/process1"/>
    <dgm:cxn modelId="{32ED106C-F4A6-4C0E-A890-BB81607E2313}" type="presParOf" srcId="{5FEBBB13-7158-43A3-9285-A4A9B3574E74}" destId="{29D0469B-25CD-4D69-A8C2-FE7E4134918C}" srcOrd="1" destOrd="0" presId="urn:microsoft.com/office/officeart/2005/8/layout/process1"/>
    <dgm:cxn modelId="{6B722B60-4221-4D06-91BE-9258C2F9C221}" type="presParOf" srcId="{29D0469B-25CD-4D69-A8C2-FE7E4134918C}" destId="{AA10F0FE-61E7-4C47-B4B2-7F144728DF74}" srcOrd="0" destOrd="0" presId="urn:microsoft.com/office/officeart/2005/8/layout/process1"/>
    <dgm:cxn modelId="{5B5A8313-C7E5-4BAA-8372-1D79DE6F72D5}" type="presParOf" srcId="{5FEBBB13-7158-43A3-9285-A4A9B3574E74}" destId="{26C1BC9D-C023-4259-9E8D-78750C2EC95C}" srcOrd="2" destOrd="0" presId="urn:microsoft.com/office/officeart/2005/8/layout/process1"/>
    <dgm:cxn modelId="{7B521FCC-475B-43F3-B8CD-4DE38206B15C}" type="presParOf" srcId="{5FEBBB13-7158-43A3-9285-A4A9B3574E74}" destId="{B6DEA287-416F-4573-80C4-B8DF49B5A183}" srcOrd="3" destOrd="0" presId="urn:microsoft.com/office/officeart/2005/8/layout/process1"/>
    <dgm:cxn modelId="{F2672E38-E65A-4F7F-BF96-AA6F3ECA1520}" type="presParOf" srcId="{B6DEA287-416F-4573-80C4-B8DF49B5A183}" destId="{A64BADD1-FF48-4215-BFE4-BF2CB251732B}" srcOrd="0" destOrd="0" presId="urn:microsoft.com/office/officeart/2005/8/layout/process1"/>
    <dgm:cxn modelId="{D6F14E84-A868-4E95-B769-D51EDE067BD4}" type="presParOf" srcId="{5FEBBB13-7158-43A3-9285-A4A9B3574E74}" destId="{C6FFBAD8-FCD3-4DF6-A77F-CB2289EBADBE}" srcOrd="4" destOrd="0" presId="urn:microsoft.com/office/officeart/2005/8/layout/process1"/>
    <dgm:cxn modelId="{6851CC0B-FE40-41DF-85A7-393D7BC511E6}" type="presParOf" srcId="{5FEBBB13-7158-43A3-9285-A4A9B3574E74}" destId="{AA8F7C77-A293-46B3-9905-CDDCCA32F3BC}" srcOrd="5" destOrd="0" presId="urn:microsoft.com/office/officeart/2005/8/layout/process1"/>
    <dgm:cxn modelId="{DD395C66-1B9A-4240-BFF4-EA7BA4F9135E}" type="presParOf" srcId="{AA8F7C77-A293-46B3-9905-CDDCCA32F3BC}" destId="{AF678CE2-8CB0-45B2-99CE-7A4CDDAFD246}" srcOrd="0" destOrd="0" presId="urn:microsoft.com/office/officeart/2005/8/layout/process1"/>
    <dgm:cxn modelId="{09D86F2E-D6F2-45BD-9C75-0FC1DB56A477}" type="presParOf" srcId="{5FEBBB13-7158-43A3-9285-A4A9B3574E74}" destId="{CF7A0707-4BF9-45FF-91C3-38D5DED8C7F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F76A78-0CE9-4327-80EB-AED134EECC8F}">
      <dsp:nvSpPr>
        <dsp:cNvPr id="0" name=""/>
        <dsp:cNvSpPr/>
      </dsp:nvSpPr>
      <dsp:spPr>
        <a:xfrm>
          <a:off x="3151969" y="25601"/>
          <a:ext cx="893701" cy="893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300" kern="1200" dirty="0"/>
        </a:p>
      </dsp:txBody>
      <dsp:txXfrm>
        <a:off x="3151969" y="25601"/>
        <a:ext cx="893701" cy="893701"/>
      </dsp:txXfrm>
    </dsp:sp>
    <dsp:sp modelId="{711006EA-93EF-46F6-B8E2-0CA713FA4B61}">
      <dsp:nvSpPr>
        <dsp:cNvPr id="0" name=""/>
        <dsp:cNvSpPr/>
      </dsp:nvSpPr>
      <dsp:spPr>
        <a:xfrm>
          <a:off x="1045958" y="-698"/>
          <a:ext cx="3355405" cy="3355405"/>
        </a:xfrm>
        <a:prstGeom prst="circularArrow">
          <a:avLst>
            <a:gd name="adj1" fmla="val 5194"/>
            <a:gd name="adj2" fmla="val 335447"/>
            <a:gd name="adj3" fmla="val 21295140"/>
            <a:gd name="adj4" fmla="val 19764575"/>
            <a:gd name="adj5" fmla="val 6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7ED12A-00EA-4E22-8A3F-CEA0E894AC74}">
      <dsp:nvSpPr>
        <dsp:cNvPr id="0" name=""/>
        <dsp:cNvSpPr/>
      </dsp:nvSpPr>
      <dsp:spPr>
        <a:xfrm>
          <a:off x="3692846" y="1690252"/>
          <a:ext cx="893701" cy="893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300" kern="1200"/>
        </a:p>
      </dsp:txBody>
      <dsp:txXfrm>
        <a:off x="3692846" y="1690252"/>
        <a:ext cx="893701" cy="893701"/>
      </dsp:txXfrm>
    </dsp:sp>
    <dsp:sp modelId="{E030783C-6B7D-426F-865E-E379B34BB3CC}">
      <dsp:nvSpPr>
        <dsp:cNvPr id="0" name=""/>
        <dsp:cNvSpPr/>
      </dsp:nvSpPr>
      <dsp:spPr>
        <a:xfrm>
          <a:off x="1045958" y="-698"/>
          <a:ext cx="3355405" cy="3355405"/>
        </a:xfrm>
        <a:prstGeom prst="circularArrow">
          <a:avLst>
            <a:gd name="adj1" fmla="val 5194"/>
            <a:gd name="adj2" fmla="val 335447"/>
            <a:gd name="adj3" fmla="val 4016665"/>
            <a:gd name="adj4" fmla="val 2251626"/>
            <a:gd name="adj5" fmla="val 6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7275A-1001-411D-9973-8E3014B79422}">
      <dsp:nvSpPr>
        <dsp:cNvPr id="0" name=""/>
        <dsp:cNvSpPr/>
      </dsp:nvSpPr>
      <dsp:spPr>
        <a:xfrm>
          <a:off x="2276810" y="2719062"/>
          <a:ext cx="893701" cy="893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200" kern="1200" dirty="0"/>
        </a:p>
      </dsp:txBody>
      <dsp:txXfrm>
        <a:off x="2276810" y="2719062"/>
        <a:ext cx="893701" cy="893701"/>
      </dsp:txXfrm>
    </dsp:sp>
    <dsp:sp modelId="{82E8D8F3-F9A8-48A8-BE60-6C0D1D897639}">
      <dsp:nvSpPr>
        <dsp:cNvPr id="0" name=""/>
        <dsp:cNvSpPr/>
      </dsp:nvSpPr>
      <dsp:spPr>
        <a:xfrm>
          <a:off x="1045958" y="-698"/>
          <a:ext cx="3355405" cy="3355405"/>
        </a:xfrm>
        <a:prstGeom prst="circularArrow">
          <a:avLst>
            <a:gd name="adj1" fmla="val 5194"/>
            <a:gd name="adj2" fmla="val 335447"/>
            <a:gd name="adj3" fmla="val 8212927"/>
            <a:gd name="adj4" fmla="val 6447887"/>
            <a:gd name="adj5" fmla="val 6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C94BFF-C211-47DC-8F35-1BBA3A630C4B}">
      <dsp:nvSpPr>
        <dsp:cNvPr id="0" name=""/>
        <dsp:cNvSpPr/>
      </dsp:nvSpPr>
      <dsp:spPr>
        <a:xfrm>
          <a:off x="860774" y="1690252"/>
          <a:ext cx="893701" cy="893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300" kern="1200"/>
        </a:p>
      </dsp:txBody>
      <dsp:txXfrm>
        <a:off x="860774" y="1690252"/>
        <a:ext cx="893701" cy="893701"/>
      </dsp:txXfrm>
    </dsp:sp>
    <dsp:sp modelId="{ABE9D350-FE45-4CF1-A4F7-7F8C0D43C233}">
      <dsp:nvSpPr>
        <dsp:cNvPr id="0" name=""/>
        <dsp:cNvSpPr/>
      </dsp:nvSpPr>
      <dsp:spPr>
        <a:xfrm>
          <a:off x="1045958" y="-698"/>
          <a:ext cx="3355405" cy="3355405"/>
        </a:xfrm>
        <a:prstGeom prst="circularArrow">
          <a:avLst>
            <a:gd name="adj1" fmla="val 5194"/>
            <a:gd name="adj2" fmla="val 335447"/>
            <a:gd name="adj3" fmla="val 12299977"/>
            <a:gd name="adj4" fmla="val 10769413"/>
            <a:gd name="adj5" fmla="val 6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951304-CBAA-49F9-BEC0-E21855D909CF}">
      <dsp:nvSpPr>
        <dsp:cNvPr id="0" name=""/>
        <dsp:cNvSpPr/>
      </dsp:nvSpPr>
      <dsp:spPr>
        <a:xfrm>
          <a:off x="1401652" y="25601"/>
          <a:ext cx="893701" cy="893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300" kern="1200"/>
        </a:p>
      </dsp:txBody>
      <dsp:txXfrm>
        <a:off x="1401652" y="25601"/>
        <a:ext cx="893701" cy="893701"/>
      </dsp:txXfrm>
    </dsp:sp>
    <dsp:sp modelId="{449FDF0B-EE3F-4228-AA52-2830C3805EB9}">
      <dsp:nvSpPr>
        <dsp:cNvPr id="0" name=""/>
        <dsp:cNvSpPr/>
      </dsp:nvSpPr>
      <dsp:spPr>
        <a:xfrm>
          <a:off x="1045958" y="-698"/>
          <a:ext cx="3355405" cy="3355405"/>
        </a:xfrm>
        <a:prstGeom prst="circularArrow">
          <a:avLst>
            <a:gd name="adj1" fmla="val 5194"/>
            <a:gd name="adj2" fmla="val 335447"/>
            <a:gd name="adj3" fmla="val 16867648"/>
            <a:gd name="adj4" fmla="val 15196905"/>
            <a:gd name="adj5" fmla="val 6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5FB46-668C-41DE-BBFE-B1009160E341}">
      <dsp:nvSpPr>
        <dsp:cNvPr id="0" name=""/>
        <dsp:cNvSpPr/>
      </dsp:nvSpPr>
      <dsp:spPr>
        <a:xfrm>
          <a:off x="3956915" y="32293"/>
          <a:ext cx="1156957" cy="115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chemeClr val="bg1"/>
              </a:solidFill>
            </a:rPr>
            <a:t>Identificar los peligros.</a:t>
          </a:r>
        </a:p>
      </dsp:txBody>
      <dsp:txXfrm>
        <a:off x="3956915" y="32293"/>
        <a:ext cx="1156957" cy="1156957"/>
      </dsp:txXfrm>
    </dsp:sp>
    <dsp:sp modelId="{F0B5D122-9C38-4261-A076-A0942DE881B0}">
      <dsp:nvSpPr>
        <dsp:cNvPr id="0" name=""/>
        <dsp:cNvSpPr/>
      </dsp:nvSpPr>
      <dsp:spPr>
        <a:xfrm>
          <a:off x="1235780" y="-1123"/>
          <a:ext cx="4337202" cy="4337202"/>
        </a:xfrm>
        <a:prstGeom prst="circularArrow">
          <a:avLst>
            <a:gd name="adj1" fmla="val 5202"/>
            <a:gd name="adj2" fmla="val 336023"/>
            <a:gd name="adj3" fmla="val 21292795"/>
            <a:gd name="adj4" fmla="val 19766631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5D1735-99AF-4017-93AB-C4D26E876CC8}">
      <dsp:nvSpPr>
        <dsp:cNvPr id="0" name=""/>
        <dsp:cNvSpPr/>
      </dsp:nvSpPr>
      <dsp:spPr>
        <a:xfrm>
          <a:off x="4655919" y="2183607"/>
          <a:ext cx="1156957" cy="115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chemeClr val="bg1"/>
              </a:solidFill>
            </a:rPr>
            <a:t>Evaluar los riesgos.</a:t>
          </a:r>
        </a:p>
      </dsp:txBody>
      <dsp:txXfrm>
        <a:off x="4655919" y="2183607"/>
        <a:ext cx="1156957" cy="1156957"/>
      </dsp:txXfrm>
    </dsp:sp>
    <dsp:sp modelId="{3BF72DFF-DF1A-48DB-80CB-8C187CE751EC}">
      <dsp:nvSpPr>
        <dsp:cNvPr id="0" name=""/>
        <dsp:cNvSpPr/>
      </dsp:nvSpPr>
      <dsp:spPr>
        <a:xfrm>
          <a:off x="1235780" y="-1123"/>
          <a:ext cx="4337202" cy="4337202"/>
        </a:xfrm>
        <a:prstGeom prst="circularArrow">
          <a:avLst>
            <a:gd name="adj1" fmla="val 5202"/>
            <a:gd name="adj2" fmla="val 336023"/>
            <a:gd name="adj3" fmla="val 4014234"/>
            <a:gd name="adj4" fmla="val 2253858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8E7788-12E2-4A19-81B1-3DCA8AB56362}">
      <dsp:nvSpPr>
        <dsp:cNvPr id="0" name=""/>
        <dsp:cNvSpPr/>
      </dsp:nvSpPr>
      <dsp:spPr>
        <a:xfrm>
          <a:off x="2825902" y="3513193"/>
          <a:ext cx="1156957" cy="115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chemeClr val="bg1"/>
              </a:solidFill>
            </a:rPr>
            <a:t>Adoptar decisiones de riesgo.</a:t>
          </a:r>
        </a:p>
      </dsp:txBody>
      <dsp:txXfrm>
        <a:off x="2825902" y="3513193"/>
        <a:ext cx="1156957" cy="1156957"/>
      </dsp:txXfrm>
    </dsp:sp>
    <dsp:sp modelId="{96CF66D1-B7CF-4C94-B77A-515323854980}">
      <dsp:nvSpPr>
        <dsp:cNvPr id="0" name=""/>
        <dsp:cNvSpPr/>
      </dsp:nvSpPr>
      <dsp:spPr>
        <a:xfrm>
          <a:off x="1235780" y="-1123"/>
          <a:ext cx="4337202" cy="4337202"/>
        </a:xfrm>
        <a:prstGeom prst="circularArrow">
          <a:avLst>
            <a:gd name="adj1" fmla="val 5202"/>
            <a:gd name="adj2" fmla="val 336023"/>
            <a:gd name="adj3" fmla="val 8210119"/>
            <a:gd name="adj4" fmla="val 6449743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A82D8E-07FB-4760-A712-E08C3CED2B98}">
      <dsp:nvSpPr>
        <dsp:cNvPr id="0" name=""/>
        <dsp:cNvSpPr/>
      </dsp:nvSpPr>
      <dsp:spPr>
        <a:xfrm>
          <a:off x="995885" y="2183607"/>
          <a:ext cx="1156957" cy="115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chemeClr val="bg1"/>
              </a:solidFill>
            </a:rPr>
            <a:t>Implementar controles</a:t>
          </a:r>
        </a:p>
      </dsp:txBody>
      <dsp:txXfrm>
        <a:off x="995885" y="2183607"/>
        <a:ext cx="1156957" cy="1156957"/>
      </dsp:txXfrm>
    </dsp:sp>
    <dsp:sp modelId="{DEC6679B-E313-4B04-AD76-79CA0C49876E}">
      <dsp:nvSpPr>
        <dsp:cNvPr id="0" name=""/>
        <dsp:cNvSpPr/>
      </dsp:nvSpPr>
      <dsp:spPr>
        <a:xfrm>
          <a:off x="1235780" y="-1123"/>
          <a:ext cx="4337202" cy="4337202"/>
        </a:xfrm>
        <a:prstGeom prst="circularArrow">
          <a:avLst>
            <a:gd name="adj1" fmla="val 5202"/>
            <a:gd name="adj2" fmla="val 336023"/>
            <a:gd name="adj3" fmla="val 12297346"/>
            <a:gd name="adj4" fmla="val 10771182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A3AE32-12EA-4BF8-89A6-8D90A4987ED3}">
      <dsp:nvSpPr>
        <dsp:cNvPr id="0" name=""/>
        <dsp:cNvSpPr/>
      </dsp:nvSpPr>
      <dsp:spPr>
        <a:xfrm>
          <a:off x="1694889" y="32293"/>
          <a:ext cx="1156957" cy="115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chemeClr val="bg1"/>
              </a:solidFill>
            </a:rPr>
            <a:t>Supervisar</a:t>
          </a:r>
        </a:p>
      </dsp:txBody>
      <dsp:txXfrm>
        <a:off x="1694889" y="32293"/>
        <a:ext cx="1156957" cy="1156957"/>
      </dsp:txXfrm>
    </dsp:sp>
    <dsp:sp modelId="{E8E6F00B-5E82-4237-A6A3-EAF2A8EBB872}">
      <dsp:nvSpPr>
        <dsp:cNvPr id="0" name=""/>
        <dsp:cNvSpPr/>
      </dsp:nvSpPr>
      <dsp:spPr>
        <a:xfrm>
          <a:off x="1235780" y="-1123"/>
          <a:ext cx="4337202" cy="4337202"/>
        </a:xfrm>
        <a:prstGeom prst="circularArrow">
          <a:avLst>
            <a:gd name="adj1" fmla="val 5202"/>
            <a:gd name="adj2" fmla="val 336023"/>
            <a:gd name="adj3" fmla="val 16865225"/>
            <a:gd name="adj4" fmla="val 15198753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ED6D97-2540-4FEC-8173-7DBAB05F6DD6}">
      <dsp:nvSpPr>
        <dsp:cNvPr id="0" name=""/>
        <dsp:cNvSpPr/>
      </dsp:nvSpPr>
      <dsp:spPr>
        <a:xfrm rot="10800000">
          <a:off x="1349534" y="118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sp:txBody>
      <dsp:txXfrm rot="10800000">
        <a:off x="1569441" y="118"/>
        <a:ext cx="6027907" cy="879629"/>
      </dsp:txXfrm>
    </dsp:sp>
    <dsp:sp modelId="{3AB17497-CDD9-4C79-9189-2B9EEB77DC59}">
      <dsp:nvSpPr>
        <dsp:cNvPr id="0" name=""/>
        <dsp:cNvSpPr/>
      </dsp:nvSpPr>
      <dsp:spPr>
        <a:xfrm>
          <a:off x="878985" y="118"/>
          <a:ext cx="879629" cy="8796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CDDFE-849E-4D5C-BAE9-5545783999B2}">
      <dsp:nvSpPr>
        <dsp:cNvPr id="0" name=""/>
        <dsp:cNvSpPr/>
      </dsp:nvSpPr>
      <dsp:spPr>
        <a:xfrm rot="10800000">
          <a:off x="1349534" y="1142324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sp:txBody>
      <dsp:txXfrm rot="10800000">
        <a:off x="1569441" y="1142324"/>
        <a:ext cx="6027907" cy="879629"/>
      </dsp:txXfrm>
    </dsp:sp>
    <dsp:sp modelId="{7CED868E-99EE-4F89-87A5-686CB865A7D6}">
      <dsp:nvSpPr>
        <dsp:cNvPr id="0" name=""/>
        <dsp:cNvSpPr/>
      </dsp:nvSpPr>
      <dsp:spPr>
        <a:xfrm>
          <a:off x="878985" y="1142324"/>
          <a:ext cx="879629" cy="87962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67675F-45CA-4361-8E84-85692E343D07}">
      <dsp:nvSpPr>
        <dsp:cNvPr id="0" name=""/>
        <dsp:cNvSpPr/>
      </dsp:nvSpPr>
      <dsp:spPr>
        <a:xfrm rot="10800000">
          <a:off x="1349534" y="2284529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sp:txBody>
      <dsp:txXfrm rot="10800000">
        <a:off x="1569441" y="2284529"/>
        <a:ext cx="6027907" cy="879629"/>
      </dsp:txXfrm>
    </dsp:sp>
    <dsp:sp modelId="{9F44D1F6-0063-4047-B983-CE2C869E2035}">
      <dsp:nvSpPr>
        <dsp:cNvPr id="0" name=""/>
        <dsp:cNvSpPr/>
      </dsp:nvSpPr>
      <dsp:spPr>
        <a:xfrm>
          <a:off x="878985" y="2284529"/>
          <a:ext cx="879629" cy="879629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303E8-936F-4C4F-B078-4D5D0160B234}">
      <dsp:nvSpPr>
        <dsp:cNvPr id="0" name=""/>
        <dsp:cNvSpPr/>
      </dsp:nvSpPr>
      <dsp:spPr>
        <a:xfrm rot="10800000">
          <a:off x="1349534" y="3426734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sp:txBody>
      <dsp:txXfrm rot="10800000">
        <a:off x="1569441" y="3426734"/>
        <a:ext cx="6027907" cy="879629"/>
      </dsp:txXfrm>
    </dsp:sp>
    <dsp:sp modelId="{55605BDA-2C25-4FDD-AEF6-614A7A38B974}">
      <dsp:nvSpPr>
        <dsp:cNvPr id="0" name=""/>
        <dsp:cNvSpPr/>
      </dsp:nvSpPr>
      <dsp:spPr>
        <a:xfrm>
          <a:off x="878985" y="3426734"/>
          <a:ext cx="879629" cy="87962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8DB5A0-F0FA-4FC0-AEA5-32FE79FFD78B}">
      <dsp:nvSpPr>
        <dsp:cNvPr id="0" name=""/>
        <dsp:cNvSpPr/>
      </dsp:nvSpPr>
      <dsp:spPr>
        <a:xfrm>
          <a:off x="5657" y="317224"/>
          <a:ext cx="2200572" cy="8593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sp:txBody>
      <dsp:txXfrm>
        <a:off x="30826" y="342393"/>
        <a:ext cx="2150234" cy="809010"/>
      </dsp:txXfrm>
    </dsp:sp>
    <dsp:sp modelId="{29D0469B-25CD-4D69-A8C2-FE7E4134918C}">
      <dsp:nvSpPr>
        <dsp:cNvPr id="0" name=""/>
        <dsp:cNvSpPr/>
      </dsp:nvSpPr>
      <dsp:spPr>
        <a:xfrm>
          <a:off x="2426286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6286" y="583175"/>
        <a:ext cx="326565" cy="327445"/>
      </dsp:txXfrm>
    </dsp:sp>
    <dsp:sp modelId="{26C1BC9D-C023-4259-9E8D-78750C2EC95C}">
      <dsp:nvSpPr>
        <dsp:cNvPr id="0" name=""/>
        <dsp:cNvSpPr/>
      </dsp:nvSpPr>
      <dsp:spPr>
        <a:xfrm>
          <a:off x="3086458" y="317224"/>
          <a:ext cx="2590623" cy="8593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sp:txBody>
      <dsp:txXfrm>
        <a:off x="3111627" y="342393"/>
        <a:ext cx="2540285" cy="809010"/>
      </dsp:txXfrm>
    </dsp:sp>
    <dsp:sp modelId="{B6DEA287-416F-4573-80C4-B8DF49B5A183}">
      <dsp:nvSpPr>
        <dsp:cNvPr id="0" name=""/>
        <dsp:cNvSpPr/>
      </dsp:nvSpPr>
      <dsp:spPr>
        <a:xfrm>
          <a:off x="5897138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97138" y="583175"/>
        <a:ext cx="326565" cy="327445"/>
      </dsp:txXfrm>
    </dsp:sp>
    <dsp:sp modelId="{C6FFBAD8-FCD3-4DF6-A77F-CB2289EBADBE}">
      <dsp:nvSpPr>
        <dsp:cNvPr id="0" name=""/>
        <dsp:cNvSpPr/>
      </dsp:nvSpPr>
      <dsp:spPr>
        <a:xfrm>
          <a:off x="6557310" y="317224"/>
          <a:ext cx="2200572" cy="8593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sp:txBody>
      <dsp:txXfrm>
        <a:off x="6582479" y="342393"/>
        <a:ext cx="2150234" cy="809010"/>
      </dsp:txXfrm>
    </dsp:sp>
    <dsp:sp modelId="{AA8F7C77-A293-46B3-9905-CDDCCA32F3BC}">
      <dsp:nvSpPr>
        <dsp:cNvPr id="0" name=""/>
        <dsp:cNvSpPr/>
      </dsp:nvSpPr>
      <dsp:spPr>
        <a:xfrm>
          <a:off x="8977939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77939" y="583175"/>
        <a:ext cx="326565" cy="327445"/>
      </dsp:txXfrm>
    </dsp:sp>
    <dsp:sp modelId="{CF7A0707-4BF9-45FF-91C3-38D5DED8C7F6}">
      <dsp:nvSpPr>
        <dsp:cNvPr id="0" name=""/>
        <dsp:cNvSpPr/>
      </dsp:nvSpPr>
      <dsp:spPr>
        <a:xfrm>
          <a:off x="9638111" y="317224"/>
          <a:ext cx="2200572" cy="8593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sp:txBody>
      <dsp:txXfrm>
        <a:off x="9663280" y="342393"/>
        <a:ext cx="2150234" cy="809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319ED0-06F7-418E-8553-7A3647D1F9D5}" type="datetimeFigureOut">
              <a:rPr lang="es-CL" smtClean="0"/>
              <a:pPr/>
              <a:t>06-10-2020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52736-661E-4F54-8FA8-AB80EBF298A7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876049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79873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/>
              <a:t>Si bien los fundamentos de las operaciones navales no han variado desde que fueran clasificadas por </a:t>
            </a:r>
            <a:r>
              <a:rPr lang="es-ES_tradnl" dirty="0" err="1"/>
              <a:t>Julian</a:t>
            </a:r>
            <a:r>
              <a:rPr lang="es-ES_tradnl" dirty="0"/>
              <a:t> Corbett a principios del siglo XX, </a:t>
            </a:r>
            <a:endParaRPr lang="es-CL" dirty="0"/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724CD-CD36-480A-ABC5-60C591E26A06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88652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556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04986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6DA479-D360-EE4A-A1C5-F1743984E555}" type="slidenum">
              <a:rPr lang="en-US" altLang="es-CL"/>
              <a:pPr algn="r" eaLnBrk="1" hangingPunct="1">
                <a:spcBef>
                  <a:spcPct val="0"/>
                </a:spcBef>
              </a:pPr>
              <a:t>28</a:t>
            </a:fld>
            <a:endParaRPr lang="en-US" altLang="es-CL"/>
          </a:p>
        </p:txBody>
      </p:sp>
      <p:sp>
        <p:nvSpPr>
          <p:cNvPr id="9113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4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9" tIns="45704" rIns="91409" bIns="45704"/>
          <a:lstStyle/>
          <a:p>
            <a:endParaRPr lang="en-US" altLang="es-CL">
              <a:latin typeface="Comic Sans MS" charset="0"/>
              <a:cs typeface="Arial" charset="0"/>
            </a:endParaRPr>
          </a:p>
          <a:p>
            <a:r>
              <a:rPr lang="en-US" altLang="es-CL">
                <a:latin typeface="Comic Sans MS" charset="0"/>
                <a:cs typeface="Arial" charset="0"/>
              </a:rPr>
              <a:t>Explain the arrow…it is a constant loop but… it doesn’t always start at A but may start with C but must be executed until completion of the mission</a:t>
            </a:r>
          </a:p>
          <a:p>
            <a:endParaRPr lang="en-US" altLang="es-CL">
              <a:latin typeface="Comic Sans MS" charset="0"/>
              <a:cs typeface="Arial" charset="0"/>
            </a:endParaRPr>
          </a:p>
        </p:txBody>
      </p:sp>
      <p:sp>
        <p:nvSpPr>
          <p:cNvPr id="91141" name="Slide Number Placeholder 3"/>
          <p:cNvSpPr txBox="1">
            <a:spLocks noGrp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9" tIns="45704" rIns="91409" bIns="45704" anchor="b"/>
          <a:lstStyle>
            <a:lvl1pPr algn="l" defTabSz="8890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8890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8890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8890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8890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8890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8890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8890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8890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DCF276E-343F-C141-8509-C890CB51DBCB}" type="slidenum">
              <a:rPr lang="en-US" altLang="es-CL">
                <a:latin typeface="Calibri" charset="0"/>
              </a:rPr>
              <a:pPr algn="r" eaLnBrk="1" hangingPunct="1">
                <a:spcBef>
                  <a:spcPct val="0"/>
                </a:spcBef>
              </a:pPr>
              <a:t>28</a:t>
            </a:fld>
            <a:endParaRPr lang="en-US" altLang="es-CL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3741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72766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66149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74C233-CA52-4937-A441-21197356B5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1B1DC309-7A9C-4B86-9A60-F4E8C68C49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FBAD633-4F48-43D4-A3F5-9816DE64B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7CF1A-FB5E-4927-ACAD-3E8A4ED11251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2F1E189-26FE-4D30-880D-66F549853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F05955F-A26F-46B7-BA75-2CEF56477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113322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A42CC29-4A21-4A2E-9F49-9B8F22D6E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16AB710-1A25-4C5C-B574-088EEDA34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928EDF8-9338-4B5B-879E-D95D4A5EA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14630-0A8B-4320-A030-0351A4396E7F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BC8E860-3258-4167-B4BC-2312F5B3A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184DB8E-DE26-44CB-B0C6-781D51EFA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42193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8ABD0BC-6A46-4FDE-BE97-498F2E68A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6AFB1344-BC13-4361-8282-264A351AF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200B392-B183-4F98-B549-64A3836A1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AEA90-00C9-47F1-A9A6-209238E7390A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8479844-CA28-4757-B715-AD6D707F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9EE4140-03A6-461F-BCBE-7D8806EDD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122695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97EA5EA-3AB6-4460-9663-2D0019F49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3B81713-2938-4B9B-A3A6-C731659DCA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A9B6A779-CC77-4711-8BEF-AB30C2B97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187D31F-CCF4-4157-9E28-FCBBD28AD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466BB-B88E-4209-A63E-6AA99E1A004B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368C45C-D81D-45F6-915A-C9179DD2E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6D5484E7-1B13-45AA-B523-81072BF50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5827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EC2DA8-1CC8-486D-9655-0B6F47A88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BDE41724-F4C9-49C7-AA96-36FEE481F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02BE78A3-BD3B-4782-A5DE-1D2EED012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B3B9D936-037B-40FC-94A6-436BDEDE0C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EB1E9AE8-5D0A-4708-B225-EAA807DC9D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4A0002F-D2FC-4CE3-A897-F3F047E62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7ACFB-5F82-4303-9777-54972F67CA59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BEC7703C-25A3-45F9-9837-81DE5DDB0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86AAF1AE-B3F1-4FA5-9E8B-B668B2C6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27889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2112D85-D831-4A8A-AC24-F73C01880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DF28E13E-7ACD-4D78-8231-77E8F6273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75B29-419A-42A4-86EB-A5D41F51B954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41999378-BE8D-464E-9C7C-0F65AB5F1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02BF01E8-FAD2-45F5-A3B1-F2A3AAACD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16720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ED045882-01F4-4654-9FEF-ED0EE0DB2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16E30-A360-4B38-BBB7-259E38521F7D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EB22E2AA-3564-4DE9-96FF-43524935F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52DB9C0-75C1-49B5-B349-9E96B0AF8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542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F46986B-9824-4EFC-9202-7A57990E6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E536C4E3-3965-4A2F-9FEA-A8AD8A762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137F550-81CD-4A39-90C5-82ABE8103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FC85B83-90FF-485E-85BE-27B83E8DE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07E7-ADCE-441A-857C-E18471048C78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2E39476-0BF9-4BED-87A6-94DF0F680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48DFCD1-4955-4584-B612-5BBDF5434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404215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B95A126-109A-4A9F-A37D-9D8DC20D6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FEBD7D78-2D00-4113-AE1F-CAADECD9D3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28270EF-AA6E-4FFC-8A1B-9C566C2F8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D9F60E24-F100-4552-A21E-E18806D72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B919-D46D-4AE0-B807-54D898CD4C43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245386E-1A76-49A8-B1DA-026D91484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DCE4DAF-EBD4-4E9A-88D2-0D0A890E8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511400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E835602-E526-4428-A320-12CB72FA0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9F945F3D-75B6-49A2-AA66-F2B5C574B4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EDA39675-1CB2-457C-AE98-385901875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F3E3E-517E-4364-9CF3-0E404BD7209A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A10C7D4-9C63-4109-96FF-8DB287178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A237434-94CE-430C-B30D-D5DFBED0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516557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AC724DBD-93D1-4941-9E50-1EF4CB0B7B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CE82CA40-AE16-4CCB-863E-E564A4362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DDE10D4-3F82-4E08-A608-EFFFC44B3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8BF9-0D2C-4898-AEC4-E3733EB4BDF4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E7D3694-D4AF-4E3A-AAD4-6E3B2E7F3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70DDA61-A188-43E4-9407-98438DD7C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838646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D7BFA65-22F1-486C-BA89-99A68BAB0C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CDAD37EC-2998-48CB-905B-8BA5F8CCB4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DF64E8D-E7FF-4F99-A85A-020FAE43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B9A8D-ED7C-4324-9373-CFE4596030DC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2203F05-0298-4ED9-9CAC-7DE0090CD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A6577CC-93BC-41E7-BCC3-0B66832D8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513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B5E833-7829-45E7-A146-938BD8C3D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70876F1-1443-41C2-98D6-48A7E79DD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8DAD002-F43F-47D1-B508-474B669A7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31424-5630-45D7-BEF9-8FAF3825929F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B829C1C-D966-476D-AB3D-B9C87E9B9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5497EA7-E04F-409E-A1C6-8B2A647EA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99718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D4AF501-ACB1-4BB9-8AF7-65BFAD144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F8F9F3D-43B6-49E7-A755-FD15A7AFD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4CD4B43-37E4-4EFB-9B2B-340E3D2C5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27BE-79F2-4CEC-982B-DAA88833AB77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D80C6A76-FD58-4A0F-82F9-FA5980EA9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9CEAF0E-8FCC-46C3-BB6C-E85E7BED3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49685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0E42D16-EEA8-47F1-AB49-5C89717CD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A9C1FB6-BB0C-491F-99A4-15B01F4E3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1FAD3F72-DE0E-4214-8F40-69453CD814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96EDE581-F4DB-4B41-AD04-3229AEE8E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4E3C-FCE9-448D-B9DE-2C59D4CE69B0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4B8C57E2-0082-49DC-A27F-0C4E2363D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A6462AA-BDAD-4570-BEDC-AF34115FC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52479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3494488-FF3B-450A-BE81-F8DC4CAC6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C022AE85-C15F-41C9-B7C7-C036C8CCC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F3738576-7F43-47B0-9CC3-91962E78F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2F2BFC2B-4F9E-472E-9152-F26F6E7CF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E3964B4F-C76F-4C1E-8E1F-289AB661EA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5CA9BDD-235C-4F1E-B7DE-D2AA1B58D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849A-E21C-46D1-9F81-610FA813F86C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D7E3DD0E-4245-4D42-A588-8900DF425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D28BDD3D-DFB5-4D97-92EA-0DE4B436D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17913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4362253-07AB-4F2B-AB46-DE66DE7AA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852BACE0-29DB-4DDC-96E5-D135A099E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28D-40C0-4413-BB9B-684B99D0B7CE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ECA3E6D1-9F75-4AE2-88ED-F9E1AE663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35784381-5AE4-416C-A90A-901CE5867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17319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B47F9A27-70CB-4EE1-8C2A-C2877DEC8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0754-5ABB-40A4-88A4-2FDDD130E456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9C542190-C541-4F41-913F-2CD41DE52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134735C-6CAC-4292-AA34-38140F3C4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26943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F5366A0-2B78-42FB-8976-511408C3F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47335239-982E-4D63-AEE7-6E2BF7949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A1C07FCA-95EA-4FEE-8AA4-4EC21485AB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0E20A9C-0628-4F7F-971F-AA454FCFD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9CDEB-9588-4D71-A465-C4B0104AB0A8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C2E8D87-6CD8-4F5C-9440-9C1BDC8B0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6FD255C9-268D-463C-850A-297754716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894320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E8AF38C-0F5C-4AC9-BDAA-DAC330EB1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5E16E02A-9ECE-463E-9BA5-BA7DC11218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6EB6C55-AABA-41BA-93E2-8A37CFA19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E56A591C-690E-43CA-A8A1-B402A7BE1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61888-4A11-414B-A342-63742DA4CD7F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25ABCF6-DCD1-4B19-9894-CA55929C5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87075F37-C193-4590-876F-DC5D95D2E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08222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0B317C0-DA28-4DCE-AA3B-486CB9A29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08FA259-8345-42EB-9B15-9E140E6707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B0E4FC8-9337-4554-8E90-9ED553B9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DA1A3-54BC-438B-9061-CB989AF23F53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41C9F8B-993B-4761-8B26-3546F53DB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EAE1DB-C563-4C40-94EE-C0904EE61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6998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34A3AAAB-F03B-488D-8B51-24A3A3524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EE6CDA72-C263-40BF-AE71-00D006B86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E9D67977-27FD-470D-B53E-594AC8657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3B6-E1D4-4A64-816D-630B586CD6D3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E0344D3-3F38-428B-B6E8-9150FCEB9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E220EA7-8F1C-4980-8683-DDE3A9980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4470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1B80AE82-8AFB-4D7D-87B9-E94A7FF90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449BDA99-48A2-4A14-A3B8-08E036FFD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EA32F68-01E3-4153-82B5-5CB23E728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F4B19-05FE-4F82-9703-FFCFCF799507}" type="datetime1">
              <a:rPr lang="es-CL" smtClean="0"/>
              <a:pPr/>
              <a:t>06-10-2020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410950E-0C4F-40A1-A7F8-F496F5FDB0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9AF4C4-14EE-4719-A87A-7E6DF41EE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5A8A5-EFDB-4AD0-9AED-C44C1E5D33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154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F5473563-F9D3-40A6-A202-B51E6209C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3D7D8D7-E775-4703-A026-4BC07316E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0323348-D58F-4EA2-8583-79364237EB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F76D3-BF5A-42DE-AE90-DD4E0B6688CF}" type="datetime1">
              <a:rPr lang="es-CL" smtClean="0"/>
              <a:pPr/>
              <a:t>06-10-2020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119BD3D-6DEE-470B-90DA-04191EA601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855E2C7-B762-4697-978B-A1FCC96264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8814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2.jpeg"/><Relationship Id="rId7" Type="http://schemas.openxmlformats.org/officeDocument/2006/relationships/image" Target="../media/image1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3.jpeg"/><Relationship Id="rId12" Type="http://schemas.microsoft.com/office/2007/relationships/hdphoto" Target="../media/hdphoto1.wdp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microsoft.com/office/2007/relationships/hdphoto" Target="../media/hdphoto1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2.jpeg"/><Relationship Id="rId7" Type="http://schemas.openxmlformats.org/officeDocument/2006/relationships/diagramQuickStyle" Target="../diagrams/quickStyle2.xml"/><Relationship Id="rId12" Type="http://schemas.microsoft.com/office/2007/relationships/diagramDrawing" Target="../diagrams/drawing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microsoft.com/office/2007/relationships/hdphoto" Target="../media/hdphoto1.wdp"/><Relationship Id="rId5" Type="http://schemas.openxmlformats.org/officeDocument/2006/relationships/diagramData" Target="../diagrams/data2.xml"/><Relationship Id="rId4" Type="http://schemas.openxmlformats.org/officeDocument/2006/relationships/image" Target="../media/image43.jpeg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6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microsoft.com/office/2007/relationships/diagramDrawing" Target="../diagrams/drawing3.xml"/><Relationship Id="rId4" Type="http://schemas.openxmlformats.org/officeDocument/2006/relationships/diagramLayout" Target="../diagrams/layout3.xml"/><Relationship Id="rId9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microsoft.com/office/2007/relationships/diagramDrawing" Target="../diagrams/drawing4.xml"/><Relationship Id="rId4" Type="http://schemas.openxmlformats.org/officeDocument/2006/relationships/diagramLayout" Target="../diagrams/layout4.xml"/><Relationship Id="rId9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FE20328-5342-432F-9328-F9B959897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147455"/>
            <a:ext cx="12191999" cy="1362508"/>
          </a:xfrm>
          <a:solidFill>
            <a:schemeClr val="bg1">
              <a:alpha val="78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MANEJO DE RIESGO OPERACIONAL</a:t>
            </a:r>
            <a:br>
              <a:rPr lang="es-CL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(MRO)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8B56E534-E1F3-44AD-B5A1-B7612ECB93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6408" y="153679"/>
            <a:ext cx="904320" cy="1362507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135138A-3AAA-4CAD-8517-DEB037499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3406D5-8784-4443-80E4-403ABDB8DA57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62B9CA1D-A1D0-429F-B2BA-884E073F90AC}"/>
              </a:ext>
            </a:extLst>
          </p:cNvPr>
          <p:cNvSpPr txBox="1"/>
          <p:nvPr/>
        </p:nvSpPr>
        <p:spPr>
          <a:xfrm>
            <a:off x="8610600" y="6033184"/>
            <a:ext cx="3518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Juan Pablo Enríquez Olavarría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Capitán de Corbeta</a:t>
            </a:r>
          </a:p>
        </p:txBody>
      </p:sp>
    </p:spTree>
    <p:extLst>
      <p:ext uri="{BB962C8B-B14F-4D97-AF65-F5344CB8AC3E}">
        <p14:creationId xmlns:p14="http://schemas.microsoft.com/office/powerpoint/2010/main" xmlns="" val="204872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xmlns="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Resultado de imagen para FRAGATA 23 ARMADA DE CHILE">
            <a:extLst>
              <a:ext uri="{FF2B5EF4-FFF2-40B4-BE49-F238E27FC236}">
                <a16:creationId xmlns:a16="http://schemas.microsoft.com/office/drawing/2014/main" xmlns="" id="{AEC0FC6A-414A-41FC-A52E-038A5FFCFF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19" r="28200"/>
          <a:stretch/>
        </p:blipFill>
        <p:spPr bwMode="auto"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38038316-70C3-4112-90A8-36958D8B8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446" y="2445758"/>
            <a:ext cx="5592554" cy="19664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Explicar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u="sng" dirty="0" err="1">
                <a:latin typeface="Arial" panose="020B0604020202020204" pitchFamily="34" charset="0"/>
                <a:cs typeface="Arial" panose="020B0604020202020204" pitchFamily="34" charset="0"/>
              </a:rPr>
              <a:t>fundamentos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800" u="sng" dirty="0" err="1">
                <a:latin typeface="Arial" panose="020B0604020202020204" pitchFamily="34" charset="0"/>
                <a:cs typeface="Arial" panose="020B0604020202020204" pitchFamily="34" charset="0"/>
              </a:rPr>
              <a:t>Manejo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u="sng" dirty="0" err="1">
                <a:latin typeface="Arial" panose="020B0604020202020204" pitchFamily="34" charset="0"/>
                <a:cs typeface="Arial" panose="020B0604020202020204" pitchFamily="34" charset="0"/>
              </a:rPr>
              <a:t>Riesgo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u="sng" dirty="0" err="1">
                <a:latin typeface="Arial" panose="020B0604020202020204" pitchFamily="34" charset="0"/>
                <a:cs typeface="Arial" panose="020B0604020202020204" pitchFamily="34" charset="0"/>
              </a:rPr>
              <a:t>Operacional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importancia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 fin de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identificar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peligros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reducir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controlar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asociados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ellos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DC3AABE2-896D-44D6-BA6B-77F7FD1CCFA9}"/>
              </a:ext>
            </a:extLst>
          </p:cNvPr>
          <p:cNvSpPr txBox="1"/>
          <p:nvPr/>
        </p:nvSpPr>
        <p:spPr>
          <a:xfrm>
            <a:off x="472966" y="893644"/>
            <a:ext cx="5120114" cy="169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u="sng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OBJETIVO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C48DDF7F-B9E2-41BA-A468-98F08A0B2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xmlns="" id="{868CA6A7-D7DC-42BD-A84A-D10BE077C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903" y="168813"/>
            <a:ext cx="810833" cy="122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8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-335450" y="1216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1453249" y="1264867"/>
            <a:ext cx="3380534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Directiva MRO COMOPER Nº3200/5/348 (2015)</a:t>
            </a:r>
          </a:p>
        </p:txBody>
      </p:sp>
      <p:sp>
        <p:nvSpPr>
          <p:cNvPr id="20" name="Marcador de número de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82" t="1909" b="20290"/>
          <a:stretch/>
        </p:blipFill>
        <p:spPr>
          <a:xfrm>
            <a:off x="1107014" y="2032752"/>
            <a:ext cx="4450251" cy="474457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15BFDEEA-687F-470C-B2EB-807E209200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181" y="168596"/>
            <a:ext cx="810833" cy="1221655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97A16D47-2E02-42FA-8D16-78D17FAE245C}"/>
              </a:ext>
            </a:extLst>
          </p:cNvPr>
          <p:cNvSpPr txBox="1"/>
          <p:nvPr/>
        </p:nvSpPr>
        <p:spPr>
          <a:xfrm>
            <a:off x="1453249" y="248307"/>
            <a:ext cx="5120114" cy="9974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u="sng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REFERENCIA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67E37D1A-9A88-4B94-AF9E-68E8230A38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154" t="17727" r="25807" b="11159"/>
          <a:stretch/>
        </p:blipFill>
        <p:spPr>
          <a:xfrm>
            <a:off x="6452252" y="2196965"/>
            <a:ext cx="5065003" cy="415938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0" name="Rectángulo redondeado 11">
            <a:extLst>
              <a:ext uri="{FF2B5EF4-FFF2-40B4-BE49-F238E27FC236}">
                <a16:creationId xmlns:a16="http://schemas.microsoft.com/office/drawing/2014/main" xmlns="" id="{AFF333E1-9542-4DD5-9334-A40D0759E0F7}"/>
              </a:ext>
            </a:extLst>
          </p:cNvPr>
          <p:cNvSpPr/>
          <p:nvPr/>
        </p:nvSpPr>
        <p:spPr>
          <a:xfrm>
            <a:off x="7608922" y="1401392"/>
            <a:ext cx="2407852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OPNAVINST 3500.39C</a:t>
            </a:r>
          </a:p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US NAVY</a:t>
            </a:r>
          </a:p>
        </p:txBody>
      </p:sp>
    </p:spTree>
    <p:extLst>
      <p:ext uri="{BB962C8B-B14F-4D97-AF65-F5344CB8AC3E}">
        <p14:creationId xmlns:p14="http://schemas.microsoft.com/office/powerpoint/2010/main" xmlns="" val="13955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>
            <a:extLst>
              <a:ext uri="{FF2B5EF4-FFF2-40B4-BE49-F238E27FC236}">
                <a16:creationId xmlns:a16="http://schemas.microsoft.com/office/drawing/2014/main" xmlns="" id="{60AC6777-0072-4EC6-957E-F4A08CA40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3" t="9091" r="15775"/>
          <a:stretch/>
        </p:blipFill>
        <p:spPr bwMode="auto">
          <a:xfrm>
            <a:off x="4818888" y="10"/>
            <a:ext cx="7373112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5C35A8A5-EFDB-4AD0-9AED-C44C1E5D3352}" type="slidenum">
              <a:rPr lang="en-US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4</a:t>
            </a:fld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62AB49A-62C5-43F1-A462-D0603671023F}"/>
              </a:ext>
            </a:extLst>
          </p:cNvPr>
          <p:cNvSpPr txBox="1"/>
          <p:nvPr/>
        </p:nvSpPr>
        <p:spPr>
          <a:xfrm>
            <a:off x="232936" y="1369148"/>
            <a:ext cx="5058370" cy="94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sng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TEMARIO: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69955A76-5787-43E9-9E31-100888FED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936" y="2520985"/>
            <a:ext cx="7610476" cy="3429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INTRODUCCIÓN.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PROCESO DEL MRO.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ERRORES MÁS COMUNES.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52B86AFB-0273-4AF0-B42A-4858C8FA64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65" y="95623"/>
            <a:ext cx="705432" cy="10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7113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>
            <a:extLst>
              <a:ext uri="{FF2B5EF4-FFF2-40B4-BE49-F238E27FC236}">
                <a16:creationId xmlns:a16="http://schemas.microsoft.com/office/drawing/2014/main" xmlns="" id="{60AC6777-0072-4EC6-957E-F4A08CA40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3" t="9091" r="15775"/>
          <a:stretch/>
        </p:blipFill>
        <p:spPr bwMode="auto">
          <a:xfrm>
            <a:off x="4818888" y="10"/>
            <a:ext cx="7373112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62AB49A-62C5-43F1-A462-D0603671023F}"/>
              </a:ext>
            </a:extLst>
          </p:cNvPr>
          <p:cNvSpPr txBox="1"/>
          <p:nvPr/>
        </p:nvSpPr>
        <p:spPr>
          <a:xfrm>
            <a:off x="232936" y="1369148"/>
            <a:ext cx="5058370" cy="94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TEMARIO: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69955A76-5787-43E9-9E31-100888FED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936" y="2520985"/>
            <a:ext cx="7610476" cy="3429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INTRODUCCIÓN.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ERRORES MÁS COMUNES.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52B86AFB-0273-4AF0-B42A-4858C8FA64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65" y="95623"/>
            <a:ext cx="705432" cy="10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84990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AACDBE8D-78B6-4199-AF8B-9050F5AB3D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t="19877" r="2" b="2"/>
          <a:stretch/>
        </p:blipFill>
        <p:spPr>
          <a:xfrm>
            <a:off x="6347130" y="3511054"/>
            <a:ext cx="5841911" cy="3346705"/>
          </a:xfrm>
          <a:custGeom>
            <a:avLst/>
            <a:gdLst>
              <a:gd name="connsiteX0" fmla="*/ 1549963 w 5841911"/>
              <a:gd name="connsiteY0" fmla="*/ 0 h 3346705"/>
              <a:gd name="connsiteX1" fmla="*/ 1555540 w 5841911"/>
              <a:gd name="connsiteY1" fmla="*/ 0 h 3346705"/>
              <a:gd name="connsiteX2" fmla="*/ 2621768 w 5841911"/>
              <a:gd name="connsiteY2" fmla="*/ 0 h 3346705"/>
              <a:gd name="connsiteX3" fmla="*/ 5841911 w 5841911"/>
              <a:gd name="connsiteY3" fmla="*/ 0 h 3346705"/>
              <a:gd name="connsiteX4" fmla="*/ 5841911 w 5841911"/>
              <a:gd name="connsiteY4" fmla="*/ 3346705 h 3346705"/>
              <a:gd name="connsiteX5" fmla="*/ 0 w 5841911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1028" name="Picture 4" descr="Resultado de imagen para helicoptero cougar armada de chile">
            <a:extLst>
              <a:ext uri="{FF2B5EF4-FFF2-40B4-BE49-F238E27FC236}">
                <a16:creationId xmlns:a16="http://schemas.microsoft.com/office/drawing/2014/main" xmlns="" id="{D1F9D246-18FD-4F5C-BE5F-60CFA65CE5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69" r="-2" b="13167"/>
          <a:stretch/>
        </p:blipFill>
        <p:spPr bwMode="auto">
          <a:xfrm>
            <a:off x="20" y="3511295"/>
            <a:ext cx="7698544" cy="3346705"/>
          </a:xfrm>
          <a:custGeom>
            <a:avLst/>
            <a:gdLst>
              <a:gd name="connsiteX0" fmla="*/ 0 w 7698564"/>
              <a:gd name="connsiteY0" fmla="*/ 0 h 3346705"/>
              <a:gd name="connsiteX1" fmla="*/ 7698564 w 7698564"/>
              <a:gd name="connsiteY1" fmla="*/ 0 h 3346705"/>
              <a:gd name="connsiteX2" fmla="*/ 6148601 w 7698564"/>
              <a:gd name="connsiteY2" fmla="*/ 3346705 h 3346705"/>
              <a:gd name="connsiteX3" fmla="*/ 6143024 w 7698564"/>
              <a:gd name="connsiteY3" fmla="*/ 3346705 h 3346705"/>
              <a:gd name="connsiteX4" fmla="*/ 5076796 w 7698564"/>
              <a:gd name="connsiteY4" fmla="*/ 3346705 h 3346705"/>
              <a:gd name="connsiteX5" fmla="*/ 1246924 w 7698564"/>
              <a:gd name="connsiteY5" fmla="*/ 3346705 h 3346705"/>
              <a:gd name="connsiteX6" fmla="*/ 1246924 w 7698564"/>
              <a:gd name="connsiteY6" fmla="*/ 3346226 h 3346705"/>
              <a:gd name="connsiteX7" fmla="*/ 0 w 7698564"/>
              <a:gd name="connsiteY7" fmla="*/ 3346226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n relacionada">
            <a:extLst>
              <a:ext uri="{FF2B5EF4-FFF2-40B4-BE49-F238E27FC236}">
                <a16:creationId xmlns:a16="http://schemas.microsoft.com/office/drawing/2014/main" xmlns="" id="{5CEE4C98-EEDC-4D55-8DA1-A239B3B2A2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346" r="-2" b="4719"/>
          <a:stretch/>
        </p:blipFill>
        <p:spPr bwMode="auto">
          <a:xfrm>
            <a:off x="4493436" y="243"/>
            <a:ext cx="7698564" cy="3346705"/>
          </a:xfrm>
          <a:custGeom>
            <a:avLst/>
            <a:gdLst>
              <a:gd name="connsiteX0" fmla="*/ 1549963 w 7698564"/>
              <a:gd name="connsiteY0" fmla="*/ 0 h 3346705"/>
              <a:gd name="connsiteX1" fmla="*/ 1555540 w 7698564"/>
              <a:gd name="connsiteY1" fmla="*/ 0 h 3346705"/>
              <a:gd name="connsiteX2" fmla="*/ 2621768 w 7698564"/>
              <a:gd name="connsiteY2" fmla="*/ 0 h 3346705"/>
              <a:gd name="connsiteX3" fmla="*/ 6451640 w 7698564"/>
              <a:gd name="connsiteY3" fmla="*/ 0 h 3346705"/>
              <a:gd name="connsiteX4" fmla="*/ 6451640 w 7698564"/>
              <a:gd name="connsiteY4" fmla="*/ 479 h 3346705"/>
              <a:gd name="connsiteX5" fmla="*/ 7698564 w 7698564"/>
              <a:gd name="connsiteY5" fmla="*/ 479 h 3346705"/>
              <a:gd name="connsiteX6" fmla="*/ 7698564 w 7698564"/>
              <a:gd name="connsiteY6" fmla="*/ 3346705 h 3346705"/>
              <a:gd name="connsiteX7" fmla="*/ 0 w 7698564"/>
              <a:gd name="connsiteY7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para desembarco anfibio desde el aldea">
            <a:extLst>
              <a:ext uri="{FF2B5EF4-FFF2-40B4-BE49-F238E27FC236}">
                <a16:creationId xmlns:a16="http://schemas.microsoft.com/office/drawing/2014/main" xmlns="" id="{29B991E5-89C0-478C-A6BD-DA90A0BC9D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49" r="-3" b="6609"/>
          <a:stretch/>
        </p:blipFill>
        <p:spPr bwMode="auto">
          <a:xfrm>
            <a:off x="-15378" y="243"/>
            <a:ext cx="5859797" cy="3346705"/>
          </a:xfrm>
          <a:custGeom>
            <a:avLst/>
            <a:gdLst>
              <a:gd name="connsiteX0" fmla="*/ 0 w 5859797"/>
              <a:gd name="connsiteY0" fmla="*/ 0 h 3346705"/>
              <a:gd name="connsiteX1" fmla="*/ 5859797 w 5859797"/>
              <a:gd name="connsiteY1" fmla="*/ 0 h 3346705"/>
              <a:gd name="connsiteX2" fmla="*/ 4309834 w 5859797"/>
              <a:gd name="connsiteY2" fmla="*/ 3346705 h 3346705"/>
              <a:gd name="connsiteX3" fmla="*/ 4304257 w 5859797"/>
              <a:gd name="connsiteY3" fmla="*/ 3346705 h 3346705"/>
              <a:gd name="connsiteX4" fmla="*/ 3238029 w 5859797"/>
              <a:gd name="connsiteY4" fmla="*/ 3346705 h 3346705"/>
              <a:gd name="connsiteX5" fmla="*/ 0 w 5859797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55F6D74F-B018-4556-A4E4-600B5EB08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1010" y="6356350"/>
            <a:ext cx="75278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57F1E4F-1CFF-5643-939E-02111984F565}" type="slidenum">
              <a:rPr lang="en-US" sz="1200">
                <a:solidFill>
                  <a:srgbClr val="FFFFFF"/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6</a:t>
            </a:fld>
            <a:endParaRPr lang="en-US" sz="1200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913AAB8F-35BB-4E3F-8E1C-5E5C3137D27D}"/>
              </a:ext>
            </a:extLst>
          </p:cNvPr>
          <p:cNvSpPr txBox="1"/>
          <p:nvPr/>
        </p:nvSpPr>
        <p:spPr>
          <a:xfrm>
            <a:off x="3794227" y="2421414"/>
            <a:ext cx="4768702" cy="830997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TODO TIPO DE OPERACIÓN INVOLUCRA UN RIESGO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78743FE1-13A9-4586-8351-3401BC39406B}"/>
              </a:ext>
            </a:extLst>
          </p:cNvPr>
          <p:cNvSpPr txBox="1"/>
          <p:nvPr/>
        </p:nvSpPr>
        <p:spPr>
          <a:xfrm>
            <a:off x="3849292" y="3757229"/>
            <a:ext cx="2184541" cy="707886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AFECTA AL </a:t>
            </a:r>
          </a:p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8AC85BA5-07A7-4F5F-8B72-600FCC1F6A0D}"/>
              </a:ext>
            </a:extLst>
          </p:cNvPr>
          <p:cNvSpPr txBox="1"/>
          <p:nvPr/>
        </p:nvSpPr>
        <p:spPr>
          <a:xfrm>
            <a:off x="6378388" y="3757229"/>
            <a:ext cx="2184541" cy="707886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AFECTA AL </a:t>
            </a:r>
          </a:p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MATERIAL</a:t>
            </a:r>
          </a:p>
        </p:txBody>
      </p:sp>
      <p:sp>
        <p:nvSpPr>
          <p:cNvPr id="2" name="Flecha: hacia abajo 1">
            <a:extLst>
              <a:ext uri="{FF2B5EF4-FFF2-40B4-BE49-F238E27FC236}">
                <a16:creationId xmlns:a16="http://schemas.microsoft.com/office/drawing/2014/main" xmlns="" id="{887233E3-A0AD-4350-BDB7-8DB7C81ACB91}"/>
              </a:ext>
            </a:extLst>
          </p:cNvPr>
          <p:cNvSpPr/>
          <p:nvPr/>
        </p:nvSpPr>
        <p:spPr>
          <a:xfrm>
            <a:off x="4774650" y="3346705"/>
            <a:ext cx="333823" cy="38612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xmlns="" id="{0DEE8C8E-31CE-45D7-97AE-B54DEA0B7AD3}"/>
              </a:ext>
            </a:extLst>
          </p:cNvPr>
          <p:cNvSpPr/>
          <p:nvPr/>
        </p:nvSpPr>
        <p:spPr>
          <a:xfrm>
            <a:off x="7248219" y="3358425"/>
            <a:ext cx="333823" cy="38612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xmlns="" id="{A484888A-B025-4C35-9BE9-55BEFB7FB882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xmlns="" id="{AE01241F-C91A-49F3-B93F-9CB69D7EA201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1" name="Flecha: cheurón 20">
                <a:extLst>
                  <a:ext uri="{FF2B5EF4-FFF2-40B4-BE49-F238E27FC236}">
                    <a16:creationId xmlns:a16="http://schemas.microsoft.com/office/drawing/2014/main" xmlns="" id="{1548BA02-E249-4FF9-8F5B-47B2053ADD4B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57169520-9DDB-40C8-8EA8-BFEC8C208C8B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5A793C9C-3982-4034-B62C-0B8A9CDB9C5A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A66C649A-639E-4666-BC72-49C56445D6B9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xmlns="" id="{1234A0DE-C332-462E-9E30-2900D9AF6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31202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6E13DAD0-A4B0-4817-8995-A0D346584BD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xmlns="" id="{59F9672C-557D-4871-B58C-7874589D7F8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agen relacionada">
            <a:extLst>
              <a:ext uri="{FF2B5EF4-FFF2-40B4-BE49-F238E27FC236}">
                <a16:creationId xmlns:a16="http://schemas.microsoft.com/office/drawing/2014/main" xmlns="" id="{B5525D97-907C-41A1-A136-8E5BDFFAF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3" r="759" b="-2"/>
          <a:stretch/>
        </p:blipFill>
        <p:spPr bwMode="auto">
          <a:xfrm>
            <a:off x="317635" y="321733"/>
            <a:ext cx="4160452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89754FDF-E86E-4281-94E2-D40765F113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77" r="6882" b="1"/>
          <a:stretch/>
        </p:blipFill>
        <p:spPr>
          <a:xfrm>
            <a:off x="4638955" y="321733"/>
            <a:ext cx="3539976" cy="298581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BB1FF616-6D17-4D0F-AD2C-8C296326F9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597" r="-3" b="5063"/>
          <a:stretch/>
        </p:blipFill>
        <p:spPr>
          <a:xfrm>
            <a:off x="8348570" y="321734"/>
            <a:ext cx="3535590" cy="298581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B85B711B-1D78-4989-BAD5-2F87E4ADAE1B}"/>
              </a:ext>
            </a:extLst>
          </p:cNvPr>
          <p:cNvSpPr txBox="1"/>
          <p:nvPr/>
        </p:nvSpPr>
        <p:spPr>
          <a:xfrm>
            <a:off x="4638955" y="3601140"/>
            <a:ext cx="3294030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Incertidumbre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8323C50-1D21-45C0-BFE3-615E89F94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7</a:t>
            </a:fld>
            <a:endParaRPr lang="es-CL"/>
          </a:p>
        </p:txBody>
      </p:sp>
      <p:sp>
        <p:nvSpPr>
          <p:cNvPr id="3" name="Flecha: a la derecha 2">
            <a:extLst>
              <a:ext uri="{FF2B5EF4-FFF2-40B4-BE49-F238E27FC236}">
                <a16:creationId xmlns:a16="http://schemas.microsoft.com/office/drawing/2014/main" xmlns="" id="{194AA996-7B66-48FE-B5B9-2CDCFAB11C68}"/>
              </a:ext>
            </a:extLst>
          </p:cNvPr>
          <p:cNvSpPr/>
          <p:nvPr/>
        </p:nvSpPr>
        <p:spPr>
          <a:xfrm>
            <a:off x="7014484" y="4176985"/>
            <a:ext cx="427554" cy="245499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768089C6-B582-4867-AC78-DCF0E0DECC37}"/>
              </a:ext>
            </a:extLst>
          </p:cNvPr>
          <p:cNvSpPr txBox="1"/>
          <p:nvPr/>
        </p:nvSpPr>
        <p:spPr>
          <a:xfrm>
            <a:off x="4766313" y="4476524"/>
            <a:ext cx="3294030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Cerrar llave 5">
            <a:extLst>
              <a:ext uri="{FF2B5EF4-FFF2-40B4-BE49-F238E27FC236}">
                <a16:creationId xmlns:a16="http://schemas.microsoft.com/office/drawing/2014/main" xmlns="" id="{E3857DB4-2129-4746-9AF5-065116B68FE7}"/>
              </a:ext>
            </a:extLst>
          </p:cNvPr>
          <p:cNvSpPr/>
          <p:nvPr/>
        </p:nvSpPr>
        <p:spPr>
          <a:xfrm>
            <a:off x="6740326" y="3838244"/>
            <a:ext cx="448431" cy="888886"/>
          </a:xfrm>
          <a:prstGeom prst="rightBrac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B5E1CDEA-BBB1-4AB0-B3D5-8671F4CBDA89}"/>
              </a:ext>
            </a:extLst>
          </p:cNvPr>
          <p:cNvSpPr txBox="1"/>
          <p:nvPr/>
        </p:nvSpPr>
        <p:spPr>
          <a:xfrm>
            <a:off x="7470398" y="3694606"/>
            <a:ext cx="4219854" cy="106424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Inherentes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a las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operaciones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/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acciones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militares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41412963-DB7E-4FC3-BE7F-D9115ABABB36}"/>
              </a:ext>
            </a:extLst>
          </p:cNvPr>
          <p:cNvSpPr txBox="1"/>
          <p:nvPr/>
        </p:nvSpPr>
        <p:spPr>
          <a:xfrm>
            <a:off x="7270652" y="5558516"/>
            <a:ext cx="4268435" cy="71342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b">
            <a:normAutofit fontScale="5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Tiene la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responsabilidad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de preserver a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personal y material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6717CE9B-E251-45C3-BB7F-32BC671F96A3}"/>
              </a:ext>
            </a:extLst>
          </p:cNvPr>
          <p:cNvSpPr txBox="1"/>
          <p:nvPr/>
        </p:nvSpPr>
        <p:spPr>
          <a:xfrm>
            <a:off x="4751670" y="5371056"/>
            <a:ext cx="3157110" cy="713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COMANDANTE</a:t>
            </a:r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xmlns="" id="{0C4C8348-6223-47C4-8E55-2629F0CEA5CA}"/>
              </a:ext>
            </a:extLst>
          </p:cNvPr>
          <p:cNvSpPr/>
          <p:nvPr/>
        </p:nvSpPr>
        <p:spPr>
          <a:xfrm>
            <a:off x="6727963" y="5809963"/>
            <a:ext cx="427554" cy="245499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xmlns="" id="{EE09BAE6-BD1A-420A-8D41-DB038552CA88}"/>
              </a:ext>
            </a:extLst>
          </p:cNvPr>
          <p:cNvGrpSpPr/>
          <p:nvPr/>
        </p:nvGrpSpPr>
        <p:grpSpPr>
          <a:xfrm>
            <a:off x="410276" y="96344"/>
            <a:ext cx="11491187" cy="1024618"/>
            <a:chOff x="337706" y="96344"/>
            <a:chExt cx="11491187" cy="1024618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xmlns="" id="{21EF8BD5-D706-4F7C-8011-73056FBF9A5C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3FD45E60-DC79-4285-AB07-C90617A27A37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5AB8A52F-F4BA-449B-A25B-A1D8FBDFC625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7" name="Flecha: cheurón 26">
                <a:extLst>
                  <a:ext uri="{FF2B5EF4-FFF2-40B4-BE49-F238E27FC236}">
                    <a16:creationId xmlns:a16="http://schemas.microsoft.com/office/drawing/2014/main" xmlns="" id="{6726F8A7-FE7A-48CB-8F5E-0B0BC0BBB41E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8" name="Flecha: cheurón 27">
                <a:extLst>
                  <a:ext uri="{FF2B5EF4-FFF2-40B4-BE49-F238E27FC236}">
                    <a16:creationId xmlns:a16="http://schemas.microsoft.com/office/drawing/2014/main" xmlns="" id="{2D1F53AB-E7B7-4147-9E13-22FB8F4C0777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xmlns="" id="{4FF23A91-87B4-445B-8ACE-281C4ABBE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FB2EB627-6FF0-4E92-9A03-86AABF72EBD7}"/>
              </a:ext>
            </a:extLst>
          </p:cNvPr>
          <p:cNvSpPr txBox="1"/>
          <p:nvPr/>
        </p:nvSpPr>
        <p:spPr>
          <a:xfrm>
            <a:off x="6740326" y="4971876"/>
            <a:ext cx="4219854" cy="341405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Evaluación</a:t>
            </a:r>
            <a:r>
              <a:rPr lang="en-US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de la </a:t>
            </a:r>
            <a:r>
              <a:rPr lang="en-US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oportu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nidad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v/s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endParaRPr lang="en-US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674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Imagen relacionada">
            <a:extLst>
              <a:ext uri="{FF2B5EF4-FFF2-40B4-BE49-F238E27FC236}">
                <a16:creationId xmlns:a16="http://schemas.microsoft.com/office/drawing/2014/main" xmlns="" id="{B0368DE2-E182-46C1-952C-B17A91485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225" r="1" b="11271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sultado de imagen para rescate maritimo armada de chile">
            <a:extLst>
              <a:ext uri="{FF2B5EF4-FFF2-40B4-BE49-F238E27FC236}">
                <a16:creationId xmlns:a16="http://schemas.microsoft.com/office/drawing/2014/main" xmlns="" id="{76661A58-4F45-44A4-80AA-A5A3A4B3C6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963" r="-1" b="23461"/>
          <a:stretch/>
        </p:blipFill>
        <p:spPr bwMode="auto">
          <a:xfrm>
            <a:off x="4693921" y="-478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n para aviación naval  de la armada de chile">
            <a:extLst>
              <a:ext uri="{FF2B5EF4-FFF2-40B4-BE49-F238E27FC236}">
                <a16:creationId xmlns:a16="http://schemas.microsoft.com/office/drawing/2014/main" xmlns="" id="{69B0DA33-5B7D-46FF-A22E-8B92683040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44" r="2" b="7463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F2393312-BAE2-49A8-947C-35117B2A04D5}"/>
              </a:ext>
            </a:extLst>
          </p:cNvPr>
          <p:cNvSpPr txBox="1"/>
          <p:nvPr/>
        </p:nvSpPr>
        <p:spPr>
          <a:xfrm>
            <a:off x="104292" y="819021"/>
            <a:ext cx="4948428" cy="8286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u="sng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COMANDANTE</a:t>
            </a:r>
            <a:endParaRPr lang="en-US" sz="5400" u="sng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9586BF34-1E10-4348-B5B1-0E67CF9FDE95}"/>
              </a:ext>
            </a:extLst>
          </p:cNvPr>
          <p:cNvSpPr txBox="1"/>
          <p:nvPr/>
        </p:nvSpPr>
        <p:spPr>
          <a:xfrm>
            <a:off x="132427" y="1560244"/>
            <a:ext cx="5181744" cy="149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algn="ctr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Conforme</a:t>
            </a:r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al </a:t>
            </a:r>
            <a:r>
              <a:rPr lang="en-US" sz="5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escenario</a:t>
            </a:r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que se </a:t>
            </a:r>
            <a:r>
              <a:rPr lang="en-US" sz="5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presenta</a:t>
            </a:r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</a:t>
            </a:r>
            <a:r>
              <a:rPr lang="en-US" sz="54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paz</a:t>
            </a:r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crisis, Guerra)</a:t>
            </a:r>
            <a:endParaRPr lang="en-US" sz="5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E2153EF4-3A93-4EBE-A114-BDD00794E9EA}"/>
              </a:ext>
            </a:extLst>
          </p:cNvPr>
          <p:cNvSpPr txBox="1"/>
          <p:nvPr/>
        </p:nvSpPr>
        <p:spPr>
          <a:xfrm>
            <a:off x="96928" y="3480834"/>
            <a:ext cx="6203957" cy="160365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Balancear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los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efectos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de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este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respecto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al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cumplimiento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de la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misión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encomendada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</a:t>
            </a:r>
            <a:endParaRPr lang="en-US" sz="2400" b="1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xmlns="" id="{828BBE12-A877-4B45-BAB0-6925F7589E0C}"/>
              </a:ext>
            </a:extLst>
          </p:cNvPr>
          <p:cNvSpPr/>
          <p:nvPr/>
        </p:nvSpPr>
        <p:spPr>
          <a:xfrm>
            <a:off x="2628304" y="2840204"/>
            <a:ext cx="350555" cy="520679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E1A8EA2-842E-4A30-A397-BB5DD3B74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8</a:t>
            </a:fld>
            <a:endParaRPr lang="es-CL"/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xmlns="" id="{FE343164-C54A-43E7-B2A5-3E8DD53C32DF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xmlns="" id="{1DDFAEED-41AE-4884-967C-4C4D04305A1D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DCB0515F-C6E6-4F37-9C13-298B1064C48C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106CC698-969B-407C-A77B-2CC486229168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D81230A1-B560-41BE-BDA2-676F91D73AD9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B220E8B2-A27A-4E13-B030-8007D0A81C78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xmlns="" id="{81661BCD-EC60-4A93-B02C-F68E17ED4F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B43E36C7-67F6-4528-8009-77885D8161B8}"/>
              </a:ext>
            </a:extLst>
          </p:cNvPr>
          <p:cNvSpPr txBox="1"/>
          <p:nvPr/>
        </p:nvSpPr>
        <p:spPr>
          <a:xfrm>
            <a:off x="811604" y="5297756"/>
            <a:ext cx="5010798" cy="1107381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Aceptar</a:t>
            </a:r>
            <a:r>
              <a:rPr lang="en-US" sz="2400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el </a:t>
            </a:r>
            <a:r>
              <a:rPr lang="en-US" sz="2400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adecuado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nivel</a:t>
            </a:r>
            <a:r>
              <a:rPr lang="en-US" sz="2400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de </a:t>
            </a:r>
            <a:r>
              <a:rPr lang="en-US" sz="2400" kern="12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591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F4F3507E-976E-4F45-863C-291A43756462}"/>
              </a:ext>
            </a:extLst>
          </p:cNvPr>
          <p:cNvSpPr/>
          <p:nvPr/>
        </p:nvSpPr>
        <p:spPr>
          <a:xfrm>
            <a:off x="225083" y="1242501"/>
            <a:ext cx="4442146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MANEJO DE RIESGO OPERACIONAL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49693C96-F9C2-4B69-A44E-B1B4554F82F5}"/>
              </a:ext>
            </a:extLst>
          </p:cNvPr>
          <p:cNvSpPr/>
          <p:nvPr/>
        </p:nvSpPr>
        <p:spPr>
          <a:xfrm>
            <a:off x="5657500" y="1407411"/>
            <a:ext cx="3507783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Herramienta de apoyo a la toma de decisiones. </a:t>
            </a:r>
          </a:p>
        </p:txBody>
      </p:sp>
      <p:pic>
        <p:nvPicPr>
          <p:cNvPr id="8" name="Picture 2" descr="Resultado de imagen para maniobra vertrep">
            <a:extLst>
              <a:ext uri="{FF2B5EF4-FFF2-40B4-BE49-F238E27FC236}">
                <a16:creationId xmlns:a16="http://schemas.microsoft.com/office/drawing/2014/main" xmlns="" id="{7876ABC5-CB4C-4B1F-B703-6ABEC7842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2420" y="3926718"/>
            <a:ext cx="1379964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" name="Picture 4" descr="Imagen relacionada">
            <a:extLst>
              <a:ext uri="{FF2B5EF4-FFF2-40B4-BE49-F238E27FC236}">
                <a16:creationId xmlns:a16="http://schemas.microsoft.com/office/drawing/2014/main" xmlns="" id="{B9BD8BD2-80BD-4F02-A376-7496AE591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8547" y="3926718"/>
            <a:ext cx="2093463" cy="139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" name="Picture 6" descr="Resultado de imagen para fuerzas especiales armada de chile">
            <a:extLst>
              <a:ext uri="{FF2B5EF4-FFF2-40B4-BE49-F238E27FC236}">
                <a16:creationId xmlns:a16="http://schemas.microsoft.com/office/drawing/2014/main" xmlns="" id="{AC685BCF-49C5-4414-8580-944909243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4443" y="3936944"/>
            <a:ext cx="2069946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xmlns="" id="{44DA298C-62AC-4051-A945-3ACE417D4EF5}"/>
              </a:ext>
            </a:extLst>
          </p:cNvPr>
          <p:cNvSpPr/>
          <p:nvPr/>
        </p:nvSpPr>
        <p:spPr>
          <a:xfrm>
            <a:off x="5657500" y="2641097"/>
            <a:ext cx="3507783" cy="61431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Permite la identificación y manejo de riesgos.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xmlns="" id="{3A3B41CF-634F-402D-AD8D-E6A04DBFB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9</a:t>
            </a:fld>
            <a:endParaRPr lang="es-CL"/>
          </a:p>
        </p:txBody>
      </p:sp>
      <p:sp>
        <p:nvSpPr>
          <p:cNvPr id="3" name="Flecha: a la derecha 2">
            <a:extLst>
              <a:ext uri="{FF2B5EF4-FFF2-40B4-BE49-F238E27FC236}">
                <a16:creationId xmlns:a16="http://schemas.microsoft.com/office/drawing/2014/main" xmlns="" id="{A066FD2C-52D1-4E95-BA11-1F330379C129}"/>
              </a:ext>
            </a:extLst>
          </p:cNvPr>
          <p:cNvSpPr/>
          <p:nvPr/>
        </p:nvSpPr>
        <p:spPr>
          <a:xfrm>
            <a:off x="4758113" y="1470894"/>
            <a:ext cx="733808" cy="457613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xmlns="" id="{425B1637-E47A-48FE-ACD3-E0F8A8B847E1}"/>
              </a:ext>
            </a:extLst>
          </p:cNvPr>
          <p:cNvSpPr/>
          <p:nvPr/>
        </p:nvSpPr>
        <p:spPr>
          <a:xfrm>
            <a:off x="7164902" y="2091256"/>
            <a:ext cx="351692" cy="5498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9" name="Picture 6" descr="Imagen relacionada">
            <a:extLst>
              <a:ext uri="{FF2B5EF4-FFF2-40B4-BE49-F238E27FC236}">
                <a16:creationId xmlns:a16="http://schemas.microsoft.com/office/drawing/2014/main" xmlns="" id="{AFA42A15-789B-472F-88A8-04EB014E87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1" b="2"/>
          <a:stretch/>
        </p:blipFill>
        <p:spPr bwMode="auto">
          <a:xfrm>
            <a:off x="9336481" y="3926718"/>
            <a:ext cx="1920387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" name="Picture 2" descr="Resultado de imagen para FRAGATA TIPO 23">
            <a:extLst>
              <a:ext uri="{FF2B5EF4-FFF2-40B4-BE49-F238E27FC236}">
                <a16:creationId xmlns:a16="http://schemas.microsoft.com/office/drawing/2014/main" xmlns="" id="{482F2487-0801-4246-9866-B3982C6A2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22" r="-3" b="-3"/>
          <a:stretch/>
        </p:blipFill>
        <p:spPr bwMode="auto">
          <a:xfrm>
            <a:off x="200129" y="3926718"/>
            <a:ext cx="2349858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xmlns="" id="{370FED93-752A-4A80-8A5A-70E325B830C1}"/>
              </a:ext>
            </a:extLst>
          </p:cNvPr>
          <p:cNvCxnSpPr/>
          <p:nvPr/>
        </p:nvCxnSpPr>
        <p:spPr>
          <a:xfrm>
            <a:off x="1375058" y="3541544"/>
            <a:ext cx="860714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xmlns="" id="{622BC0B4-2604-40D8-8647-E698680B03E0}"/>
              </a:ext>
            </a:extLst>
          </p:cNvPr>
          <p:cNvCxnSpPr/>
          <p:nvPr/>
        </p:nvCxnSpPr>
        <p:spPr>
          <a:xfrm>
            <a:off x="1392698" y="3545058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xmlns="" id="{5148D0AB-79D0-41A5-9960-7B8941648424}"/>
              </a:ext>
            </a:extLst>
          </p:cNvPr>
          <p:cNvCxnSpPr/>
          <p:nvPr/>
        </p:nvCxnSpPr>
        <p:spPr>
          <a:xfrm>
            <a:off x="3594122" y="3555284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xmlns="" id="{B7610B57-C5FF-4C8B-82ED-2190B42D6376}"/>
              </a:ext>
            </a:extLst>
          </p:cNvPr>
          <p:cNvCxnSpPr/>
          <p:nvPr/>
        </p:nvCxnSpPr>
        <p:spPr>
          <a:xfrm>
            <a:off x="5487890" y="3555284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xmlns="" id="{D218FA77-81DE-4F46-9AF1-E759AF1D7CF2}"/>
              </a:ext>
            </a:extLst>
          </p:cNvPr>
          <p:cNvCxnSpPr/>
          <p:nvPr/>
        </p:nvCxnSpPr>
        <p:spPr>
          <a:xfrm>
            <a:off x="8029416" y="3555284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xmlns="" id="{04B9CA71-880A-4DBE-8588-0CCC041776F8}"/>
              </a:ext>
            </a:extLst>
          </p:cNvPr>
          <p:cNvCxnSpPr/>
          <p:nvPr/>
        </p:nvCxnSpPr>
        <p:spPr>
          <a:xfrm>
            <a:off x="9972648" y="3555284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upo 28">
            <a:extLst>
              <a:ext uri="{FF2B5EF4-FFF2-40B4-BE49-F238E27FC236}">
                <a16:creationId xmlns:a16="http://schemas.microsoft.com/office/drawing/2014/main" xmlns="" id="{04FC44D0-6387-4D1C-B5FE-0885E2D906DC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xmlns="" id="{C9958DAA-66BD-466D-AF8A-3756AB11357D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32" name="Flecha: cheurón 31">
                <a:extLst>
                  <a:ext uri="{FF2B5EF4-FFF2-40B4-BE49-F238E27FC236}">
                    <a16:creationId xmlns:a16="http://schemas.microsoft.com/office/drawing/2014/main" xmlns="" id="{D6CB711A-424E-4E1F-9B2A-CFECB7E3D059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33" name="Flecha: cheurón 32">
                <a:extLst>
                  <a:ext uri="{FF2B5EF4-FFF2-40B4-BE49-F238E27FC236}">
                    <a16:creationId xmlns:a16="http://schemas.microsoft.com/office/drawing/2014/main" xmlns="" id="{8D7F325A-E371-490D-ACFD-C9244542E1D7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4" name="Flecha: cheurón 33">
                <a:extLst>
                  <a:ext uri="{FF2B5EF4-FFF2-40B4-BE49-F238E27FC236}">
                    <a16:creationId xmlns:a16="http://schemas.microsoft.com/office/drawing/2014/main" xmlns="" id="{41F8DE27-AFD9-46D5-84A5-5C6DA51C8CB3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5" name="Flecha: cheurón 34">
                <a:extLst>
                  <a:ext uri="{FF2B5EF4-FFF2-40B4-BE49-F238E27FC236}">
                    <a16:creationId xmlns:a16="http://schemas.microsoft.com/office/drawing/2014/main" xmlns="" id="{7AC63C12-2298-4BCC-A633-7CD11A4512DB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31" name="Imagen 30">
              <a:extLst>
                <a:ext uri="{FF2B5EF4-FFF2-40B4-BE49-F238E27FC236}">
                  <a16:creationId xmlns:a16="http://schemas.microsoft.com/office/drawing/2014/main" xmlns="" id="{582EFD47-AA36-4CB1-963A-65B18FBBA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69614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2EEE8F11-3582-44B7-9869-F2D26D7DD9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19B039C4-D344-47BF-A325-8A30C9222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0232" y="599325"/>
            <a:ext cx="548640" cy="548640"/>
          </a:xfrm>
          <a:prstGeom prst="ellipse">
            <a:avLst/>
          </a:prstGeom>
          <a:solidFill>
            <a:srgbClr val="555436"/>
          </a:solidFill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s-CL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xmlns="" id="{2141F1CC-6A53-4BCF-9127-AABB52E249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561B2B49-7142-4CA8-A929-4671548E6A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cielo, exterior, persona, transporte&#10;&#10;Descripción generada con confianza muy alta">
            <a:extLst>
              <a:ext uri="{FF2B5EF4-FFF2-40B4-BE49-F238E27FC236}">
                <a16:creationId xmlns:a16="http://schemas.microsoft.com/office/drawing/2014/main" xmlns="" id="{5F96B2CA-7755-4349-B933-021CFEB2F8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72" r="5730" b="3"/>
          <a:stretch/>
        </p:blipFill>
        <p:spPr>
          <a:xfrm>
            <a:off x="3559122" y="2661260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10" name="Imagen 9" descr="Imagen que contiene exterior, cielo, barco, persona&#10;&#10;Descripción generada con confianza muy alta">
            <a:extLst>
              <a:ext uri="{FF2B5EF4-FFF2-40B4-BE49-F238E27FC236}">
                <a16:creationId xmlns:a16="http://schemas.microsoft.com/office/drawing/2014/main" xmlns="" id="{0A41BF4A-1ABC-4A09-9D44-0C6DDEFEEF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80" r="17828"/>
          <a:stretch/>
        </p:blipFill>
        <p:spPr>
          <a:xfrm>
            <a:off x="20" y="10"/>
            <a:ext cx="3967953" cy="3383270"/>
          </a:xfrm>
          <a:custGeom>
            <a:avLst/>
            <a:gdLst>
              <a:gd name="connsiteX0" fmla="*/ 0 w 3967973"/>
              <a:gd name="connsiteY0" fmla="*/ 0 h 3383280"/>
              <a:gd name="connsiteX1" fmla="*/ 3605273 w 3967973"/>
              <a:gd name="connsiteY1" fmla="*/ 0 h 3383280"/>
              <a:gd name="connsiteX2" fmla="*/ 3704836 w 3967973"/>
              <a:gd name="connsiteY2" fmla="*/ 163887 h 3383280"/>
              <a:gd name="connsiteX3" fmla="*/ 3967973 w 3967973"/>
              <a:gd name="connsiteY3" fmla="*/ 1203093 h 3383280"/>
              <a:gd name="connsiteX4" fmla="*/ 1787786 w 3967973"/>
              <a:gd name="connsiteY4" fmla="*/ 3383280 h 3383280"/>
              <a:gd name="connsiteX5" fmla="*/ 105448 w 3967973"/>
              <a:gd name="connsiteY5" fmla="*/ 2589894 h 3383280"/>
              <a:gd name="connsiteX6" fmla="*/ 0 w 3967973"/>
              <a:gd name="connsiteY6" fmla="*/ 2448881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13" name="Marcador de contenido 5" descr="Imagen que contiene agua, cielo, barco, exterior&#10;&#10;Descripción generada con confianza muy alta">
            <a:extLst>
              <a:ext uri="{FF2B5EF4-FFF2-40B4-BE49-F238E27FC236}">
                <a16:creationId xmlns:a16="http://schemas.microsoft.com/office/drawing/2014/main" xmlns="" id="{92EA62D9-E903-4759-9D9F-7A9E006786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83" r="2" b="2"/>
          <a:stretch/>
        </p:blipFill>
        <p:spPr>
          <a:xfrm>
            <a:off x="4825" y="4007260"/>
            <a:ext cx="3155071" cy="2850749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xmlns="" id="{CF638B5D-06FD-40BE-B71D-552191A03C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6685" y="2022399"/>
            <a:ext cx="6405467" cy="3858832"/>
          </a:xfrm>
          <a:prstGeom prst="rect">
            <a:avLst/>
          </a:prstGeom>
        </p:spPr>
      </p:pic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xmlns="" id="{35337154-4066-44A4-9A5C-316FE35F02B7}"/>
              </a:ext>
            </a:extLst>
          </p:cNvPr>
          <p:cNvSpPr/>
          <p:nvPr/>
        </p:nvSpPr>
        <p:spPr>
          <a:xfrm>
            <a:off x="4350429" y="229826"/>
            <a:ext cx="3995225" cy="63691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EL MRO?</a:t>
            </a:r>
          </a:p>
        </p:txBody>
      </p:sp>
      <p:sp>
        <p:nvSpPr>
          <p:cNvPr id="42" name="Content Placeholder 14">
            <a:extLst>
              <a:ext uri="{FF2B5EF4-FFF2-40B4-BE49-F238E27FC236}">
                <a16:creationId xmlns:a16="http://schemas.microsoft.com/office/drawing/2014/main" xmlns="" id="{FFB69117-5D4E-457B-A90E-AA97A2F448B1}"/>
              </a:ext>
            </a:extLst>
          </p:cNvPr>
          <p:cNvSpPr txBox="1">
            <a:spLocks/>
          </p:cNvSpPr>
          <p:nvPr/>
        </p:nvSpPr>
        <p:spPr>
          <a:xfrm>
            <a:off x="5264727" y="6052717"/>
            <a:ext cx="5527964" cy="676548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Los RIESGOS a los que se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verá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enfrentado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el personal y material</a:t>
            </a:r>
          </a:p>
        </p:txBody>
      </p:sp>
      <p:sp>
        <p:nvSpPr>
          <p:cNvPr id="43" name="Abrir llave 42">
            <a:extLst>
              <a:ext uri="{FF2B5EF4-FFF2-40B4-BE49-F238E27FC236}">
                <a16:creationId xmlns:a16="http://schemas.microsoft.com/office/drawing/2014/main" xmlns="" id="{202C948B-A08D-49F3-B4F8-73B6A62DEB00}"/>
              </a:ext>
            </a:extLst>
          </p:cNvPr>
          <p:cNvSpPr/>
          <p:nvPr/>
        </p:nvSpPr>
        <p:spPr>
          <a:xfrm>
            <a:off x="10483736" y="2798618"/>
            <a:ext cx="45719" cy="1676401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4" name="Content Placeholder 14">
            <a:extLst>
              <a:ext uri="{FF2B5EF4-FFF2-40B4-BE49-F238E27FC236}">
                <a16:creationId xmlns:a16="http://schemas.microsoft.com/office/drawing/2014/main" xmlns="" id="{851F28D7-8764-42A3-85A4-9C4247E8B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0429" y="1108717"/>
            <a:ext cx="4668256" cy="676548"/>
          </a:xfrm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Procedimiento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previo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ejecución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de una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actividad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801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para infanteria de marina de chile">
            <a:extLst>
              <a:ext uri="{FF2B5EF4-FFF2-40B4-BE49-F238E27FC236}">
                <a16:creationId xmlns:a16="http://schemas.microsoft.com/office/drawing/2014/main" xmlns="" id="{6D4F2C38-0CC6-4A22-8DF0-13FF78982B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78" r="-3" b="625"/>
          <a:stretch/>
        </p:blipFill>
        <p:spPr bwMode="auto">
          <a:xfrm>
            <a:off x="7534654" y="3511296"/>
            <a:ext cx="4657346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n relacionada">
            <a:extLst>
              <a:ext uri="{FF2B5EF4-FFF2-40B4-BE49-F238E27FC236}">
                <a16:creationId xmlns:a16="http://schemas.microsoft.com/office/drawing/2014/main" xmlns="" id="{FE611273-CDA4-4C69-90F8-1FE09B6E99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1" b="2"/>
          <a:stretch/>
        </p:blipFill>
        <p:spPr bwMode="auto">
          <a:xfrm>
            <a:off x="7534656" y="1"/>
            <a:ext cx="4657344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esultado de imagen para lanzamiento de misiles buques de la armada de chile">
            <a:extLst>
              <a:ext uri="{FF2B5EF4-FFF2-40B4-BE49-F238E27FC236}">
                <a16:creationId xmlns:a16="http://schemas.microsoft.com/office/drawing/2014/main" xmlns="" id="{408ABD70-9DA2-44D4-8923-5E9814872F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679" r="1" b="2533"/>
          <a:stretch/>
        </p:blipFill>
        <p:spPr bwMode="auto">
          <a:xfrm>
            <a:off x="-1" y="10"/>
            <a:ext cx="737005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7C3D90B6-6C97-4F75-8D7B-CCC92CEBA580}"/>
              </a:ext>
            </a:extLst>
          </p:cNvPr>
          <p:cNvSpPr txBox="1"/>
          <p:nvPr/>
        </p:nvSpPr>
        <p:spPr>
          <a:xfrm>
            <a:off x="1" y="3013502"/>
            <a:ext cx="12191999" cy="830997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2400" b="1" i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 eliminar el riesgo inherente a las operaciones, sino manejarlo para que éstas sean exitosa con el mínimo de pérdidas o daños en su personal y material.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6699C476-34B8-4655-97B3-8B045AB48A79}"/>
              </a:ext>
            </a:extLst>
          </p:cNvPr>
          <p:cNvSpPr txBox="1"/>
          <p:nvPr/>
        </p:nvSpPr>
        <p:spPr>
          <a:xfrm>
            <a:off x="2493271" y="1350187"/>
            <a:ext cx="7370056" cy="646331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 DEL MRO.</a:t>
            </a:r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xmlns="" id="{1CE89D2E-3578-4931-8070-7C560F0F177F}"/>
              </a:ext>
            </a:extLst>
          </p:cNvPr>
          <p:cNvSpPr/>
          <p:nvPr/>
        </p:nvSpPr>
        <p:spPr>
          <a:xfrm>
            <a:off x="6096000" y="2156856"/>
            <a:ext cx="537028" cy="806705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BA49C64-4CDC-482A-9BEB-A74B66E99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11</a:t>
            </a:fld>
            <a:endParaRPr lang="es-CL"/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xmlns="" id="{BF5F70F1-4FAC-40D8-8448-DB2C4996AE6B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xmlns="" id="{861CE533-8BA0-492C-9F2E-0104530CADD4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53642B47-7337-44C2-8B00-BBCF06DE0DD4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1D7A2C72-7521-4E0B-A6A8-4247D07FDC1C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93EFDA59-8B62-4D3F-BE01-CAC5AF7CD166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884B45CD-D0FE-48E8-AAE6-AFA3A03BB7DF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xmlns="" id="{2FD4242E-2A70-4A8D-8E03-770603D29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53756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F4F3507E-976E-4F45-863C-291A43756462}"/>
              </a:ext>
            </a:extLst>
          </p:cNvPr>
          <p:cNvSpPr/>
          <p:nvPr/>
        </p:nvSpPr>
        <p:spPr>
          <a:xfrm>
            <a:off x="176738" y="674862"/>
            <a:ext cx="3995225" cy="63691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EL MRO?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xmlns="" id="{B49620F8-E9E6-429F-8B93-B09A80F26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778824803"/>
              </p:ext>
            </p:extLst>
          </p:nvPr>
        </p:nvGraphicFramePr>
        <p:xfrm>
          <a:off x="3372338" y="2022460"/>
          <a:ext cx="5447323" cy="36131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A045849E-BA28-49AC-8FC5-534248ACBC2B}"/>
              </a:ext>
            </a:extLst>
          </p:cNvPr>
          <p:cNvSpPr txBox="1"/>
          <p:nvPr/>
        </p:nvSpPr>
        <p:spPr>
          <a:xfrm>
            <a:off x="4957477" y="3459719"/>
            <a:ext cx="2339102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CICLICO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xmlns="" id="{3A3B41CF-634F-402D-AD8D-E6A04DBFB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12</a:t>
            </a:fld>
            <a:endParaRPr lang="es-CL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xmlns="" id="{7A81BB4F-9227-45A9-8A9D-B16FAD57DE2B}"/>
              </a:ext>
            </a:extLst>
          </p:cNvPr>
          <p:cNvSpPr/>
          <p:nvPr/>
        </p:nvSpPr>
        <p:spPr>
          <a:xfrm>
            <a:off x="9349198" y="2710161"/>
            <a:ext cx="2049146" cy="457613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Determinar</a:t>
            </a:r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xmlns="" id="{59A7BD9E-4584-41CA-A2B4-E7D8A47137B6}"/>
              </a:ext>
            </a:extLst>
          </p:cNvPr>
          <p:cNvSpPr/>
          <p:nvPr/>
        </p:nvSpPr>
        <p:spPr>
          <a:xfrm>
            <a:off x="9349198" y="3432226"/>
            <a:ext cx="2049146" cy="457613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xmlns="" id="{1DC5CED4-B5E3-4BF1-9F7A-8D8651EA38AB}"/>
              </a:ext>
            </a:extLst>
          </p:cNvPr>
          <p:cNvSpPr/>
          <p:nvPr/>
        </p:nvSpPr>
        <p:spPr>
          <a:xfrm>
            <a:off x="9349198" y="4154291"/>
            <a:ext cx="2049146" cy="457613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Minimizar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xmlns="" id="{37F9EEBE-2B41-43B0-9578-D645A4D3B01B}"/>
              </a:ext>
            </a:extLst>
          </p:cNvPr>
          <p:cNvGrpSpPr/>
          <p:nvPr/>
        </p:nvGrpSpPr>
        <p:grpSpPr>
          <a:xfrm>
            <a:off x="469035" y="2590662"/>
            <a:ext cx="2453572" cy="2021242"/>
            <a:chOff x="349442" y="3171168"/>
            <a:chExt cx="2453572" cy="2021242"/>
          </a:xfrm>
        </p:grpSpPr>
        <p:pic>
          <p:nvPicPr>
            <p:cNvPr id="22" name="Picture 4" descr="Imagen relacionada">
              <a:extLst>
                <a:ext uri="{FF2B5EF4-FFF2-40B4-BE49-F238E27FC236}">
                  <a16:creationId xmlns:a16="http://schemas.microsoft.com/office/drawing/2014/main" xmlns="" id="{AD5213A9-A33C-466B-B1AA-D9662B4A67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2695" y="4176183"/>
              <a:ext cx="1530319" cy="1016227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chemeClr val="tx1"/>
              </a:solidFill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23" name="Picture 6" descr="Resultado de imagen para fuerzas especiales armada de chile">
              <a:extLst>
                <a:ext uri="{FF2B5EF4-FFF2-40B4-BE49-F238E27FC236}">
                  <a16:creationId xmlns:a16="http://schemas.microsoft.com/office/drawing/2014/main" xmlns="" id="{7DE8B69A-2AC4-4B9E-91AE-64D40A46EB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290" y="3171168"/>
              <a:ext cx="1513128" cy="10087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chemeClr val="tx1"/>
              </a:solidFill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24" name="Picture 6" descr="Imagen relacionada">
              <a:extLst>
                <a:ext uri="{FF2B5EF4-FFF2-40B4-BE49-F238E27FC236}">
                  <a16:creationId xmlns:a16="http://schemas.microsoft.com/office/drawing/2014/main" xmlns="" id="{C2F397FD-79A5-42B0-A59A-F44776A7B0E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501" b="2"/>
            <a:stretch/>
          </p:blipFill>
          <p:spPr bwMode="auto">
            <a:xfrm>
              <a:off x="349442" y="4183658"/>
              <a:ext cx="1403800" cy="10087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chemeClr val="tx1"/>
              </a:solidFill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25" name="Picture 2" descr="Resultado de imagen para FRAGATA TIPO 23">
              <a:extLst>
                <a:ext uri="{FF2B5EF4-FFF2-40B4-BE49-F238E27FC236}">
                  <a16:creationId xmlns:a16="http://schemas.microsoft.com/office/drawing/2014/main" xmlns="" id="{47BF370A-EDF3-49E6-ABD9-716FAA4C38B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2022" r="-3" b="-3"/>
            <a:stretch/>
          </p:blipFill>
          <p:spPr bwMode="auto">
            <a:xfrm>
              <a:off x="358038" y="3171168"/>
              <a:ext cx="1717743" cy="10087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chemeClr val="tx1"/>
              </a:solidFill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26559AE1-50E1-4B7B-94D9-D8E4BA7BB720}"/>
              </a:ext>
            </a:extLst>
          </p:cNvPr>
          <p:cNvSpPr txBox="1"/>
          <p:nvPr/>
        </p:nvSpPr>
        <p:spPr>
          <a:xfrm>
            <a:off x="688219" y="2083522"/>
            <a:ext cx="190609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CL" dirty="0"/>
              <a:t>TAREA A REALIZAR</a:t>
            </a:r>
          </a:p>
        </p:txBody>
      </p:sp>
      <p:sp>
        <p:nvSpPr>
          <p:cNvPr id="26" name="Flecha: a la derecha 25">
            <a:extLst>
              <a:ext uri="{FF2B5EF4-FFF2-40B4-BE49-F238E27FC236}">
                <a16:creationId xmlns:a16="http://schemas.microsoft.com/office/drawing/2014/main" xmlns="" id="{5E7D3C59-E4A6-44E0-AB31-7BB5ADA22021}"/>
              </a:ext>
            </a:extLst>
          </p:cNvPr>
          <p:cNvSpPr/>
          <p:nvPr/>
        </p:nvSpPr>
        <p:spPr>
          <a:xfrm>
            <a:off x="3167261" y="3360836"/>
            <a:ext cx="978408" cy="484632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7" name="Flecha: a la derecha 26">
            <a:extLst>
              <a:ext uri="{FF2B5EF4-FFF2-40B4-BE49-F238E27FC236}">
                <a16:creationId xmlns:a16="http://schemas.microsoft.com/office/drawing/2014/main" xmlns="" id="{914D26D9-FE54-4F3E-BDDA-E9099E6F85CE}"/>
              </a:ext>
            </a:extLst>
          </p:cNvPr>
          <p:cNvSpPr/>
          <p:nvPr/>
        </p:nvSpPr>
        <p:spPr>
          <a:xfrm>
            <a:off x="8060276" y="3418716"/>
            <a:ext cx="978408" cy="484632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28D0DF60-DF68-446B-AA59-E701CEB45C3C}"/>
              </a:ext>
            </a:extLst>
          </p:cNvPr>
          <p:cNvSpPr txBox="1"/>
          <p:nvPr/>
        </p:nvSpPr>
        <p:spPr>
          <a:xfrm>
            <a:off x="8000660" y="30628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75CF246F-54F4-4EC1-A567-AA3136CA46EC}"/>
              </a:ext>
            </a:extLst>
          </p:cNvPr>
          <p:cNvSpPr/>
          <p:nvPr/>
        </p:nvSpPr>
        <p:spPr>
          <a:xfrm>
            <a:off x="4386183" y="2022460"/>
            <a:ext cx="3607504" cy="3295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EB0B4F53-D67F-45B6-8C0A-D47A75D454EA}"/>
              </a:ext>
            </a:extLst>
          </p:cNvPr>
          <p:cNvSpPr txBox="1"/>
          <p:nvPr/>
        </p:nvSpPr>
        <p:spPr>
          <a:xfrm>
            <a:off x="4386183" y="1622757"/>
            <a:ext cx="3607504" cy="36933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Manejo de Riesgo Operacional</a:t>
            </a:r>
          </a:p>
        </p:txBody>
      </p:sp>
      <p:sp>
        <p:nvSpPr>
          <p:cNvPr id="31" name="Abrir llave 30">
            <a:extLst>
              <a:ext uri="{FF2B5EF4-FFF2-40B4-BE49-F238E27FC236}">
                <a16:creationId xmlns:a16="http://schemas.microsoft.com/office/drawing/2014/main" xmlns="" id="{67B92B80-2289-4C0C-991E-E2A1EE6CC69D}"/>
              </a:ext>
            </a:extLst>
          </p:cNvPr>
          <p:cNvSpPr/>
          <p:nvPr/>
        </p:nvSpPr>
        <p:spPr>
          <a:xfrm>
            <a:off x="9126558" y="2590662"/>
            <a:ext cx="264844" cy="2150150"/>
          </a:xfrm>
          <a:prstGeom prst="leftBrac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b="1" dirty="0"/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xmlns="" id="{3F935188-2E68-4F28-B8E3-A9F613C76586}"/>
              </a:ext>
            </a:extLst>
          </p:cNvPr>
          <p:cNvSpPr/>
          <p:nvPr/>
        </p:nvSpPr>
        <p:spPr>
          <a:xfrm>
            <a:off x="4121666" y="5888845"/>
            <a:ext cx="2049146" cy="457613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Principios</a:t>
            </a:r>
          </a:p>
        </p:txBody>
      </p:sp>
      <p:sp>
        <p:nvSpPr>
          <p:cNvPr id="33" name="Rectángulo: esquinas redondeadas 32">
            <a:extLst>
              <a:ext uri="{FF2B5EF4-FFF2-40B4-BE49-F238E27FC236}">
                <a16:creationId xmlns:a16="http://schemas.microsoft.com/office/drawing/2014/main" xmlns="" id="{EDA0E4AB-B6CF-469A-B2FE-10729EFDDEE3}"/>
              </a:ext>
            </a:extLst>
          </p:cNvPr>
          <p:cNvSpPr/>
          <p:nvPr/>
        </p:nvSpPr>
        <p:spPr>
          <a:xfrm>
            <a:off x="6485390" y="5888844"/>
            <a:ext cx="2049146" cy="457613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Niveles</a:t>
            </a:r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xmlns="" id="{8C39502E-4989-4B56-91A0-668B999F849E}"/>
              </a:ext>
            </a:extLst>
          </p:cNvPr>
          <p:cNvCxnSpPr>
            <a:stCxn id="29" idx="2"/>
            <a:endCxn id="32" idx="0"/>
          </p:cNvCxnSpPr>
          <p:nvPr/>
        </p:nvCxnSpPr>
        <p:spPr>
          <a:xfrm flipH="1">
            <a:off x="5146239" y="5317580"/>
            <a:ext cx="1043696" cy="57126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xmlns="" id="{4CF2717B-DBC5-45CD-81D9-6BC56C54BCE6}"/>
              </a:ext>
            </a:extLst>
          </p:cNvPr>
          <p:cNvCxnSpPr>
            <a:cxnSpLocks/>
            <a:stCxn id="29" idx="2"/>
            <a:endCxn id="33" idx="0"/>
          </p:cNvCxnSpPr>
          <p:nvPr/>
        </p:nvCxnSpPr>
        <p:spPr>
          <a:xfrm>
            <a:off x="6189935" y="5317580"/>
            <a:ext cx="1320028" cy="57126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upo 39">
            <a:extLst>
              <a:ext uri="{FF2B5EF4-FFF2-40B4-BE49-F238E27FC236}">
                <a16:creationId xmlns:a16="http://schemas.microsoft.com/office/drawing/2014/main" xmlns="" id="{0D318EF2-BBFF-4FEF-8383-E43AD2DEC20C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41" name="Grupo 40">
              <a:extLst>
                <a:ext uri="{FF2B5EF4-FFF2-40B4-BE49-F238E27FC236}">
                  <a16:creationId xmlns:a16="http://schemas.microsoft.com/office/drawing/2014/main" xmlns="" id="{F0A450D9-0A86-492A-947F-2ECD20C5EAB0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43" name="Flecha: cheurón 42">
                <a:extLst>
                  <a:ext uri="{FF2B5EF4-FFF2-40B4-BE49-F238E27FC236}">
                    <a16:creationId xmlns:a16="http://schemas.microsoft.com/office/drawing/2014/main" xmlns="" id="{8F8F3099-43AC-4B6D-9174-4291956CD057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44" name="Flecha: cheurón 43">
                <a:extLst>
                  <a:ext uri="{FF2B5EF4-FFF2-40B4-BE49-F238E27FC236}">
                    <a16:creationId xmlns:a16="http://schemas.microsoft.com/office/drawing/2014/main" xmlns="" id="{4C58A406-473F-4943-B25C-B56326EE377B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45" name="Flecha: cheurón 44">
                <a:extLst>
                  <a:ext uri="{FF2B5EF4-FFF2-40B4-BE49-F238E27FC236}">
                    <a16:creationId xmlns:a16="http://schemas.microsoft.com/office/drawing/2014/main" xmlns="" id="{EB71C7C9-4C02-4D9F-99D3-AD1A85C00A86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46" name="Flecha: cheurón 45">
                <a:extLst>
                  <a:ext uri="{FF2B5EF4-FFF2-40B4-BE49-F238E27FC236}">
                    <a16:creationId xmlns:a16="http://schemas.microsoft.com/office/drawing/2014/main" xmlns="" id="{7768B1E5-220C-4DBA-9435-05B3C8018027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42" name="Imagen 41">
              <a:extLst>
                <a:ext uri="{FF2B5EF4-FFF2-40B4-BE49-F238E27FC236}">
                  <a16:creationId xmlns:a16="http://schemas.microsoft.com/office/drawing/2014/main" xmlns="" id="{6349DD51-F1D9-443D-B8FC-65A78E5CF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  <p:sp>
        <p:nvSpPr>
          <p:cNvPr id="34" name="Content Placeholder 14">
            <a:extLst>
              <a:ext uri="{FF2B5EF4-FFF2-40B4-BE49-F238E27FC236}">
                <a16:creationId xmlns:a16="http://schemas.microsoft.com/office/drawing/2014/main" xmlns="" id="{D0D2549C-170B-4768-9BF9-3CB4083FC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346" y="5034693"/>
            <a:ext cx="3056329" cy="676548"/>
          </a:xfrm>
          <a:ln>
            <a:solidFill>
              <a:schemeClr val="tx1"/>
            </a:solidFill>
          </a:ln>
        </p:spPr>
        <p:txBody>
          <a:bodyPr anchor="t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Procedimiento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previo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ejecución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de una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actividad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ontent Placeholder 14">
            <a:extLst>
              <a:ext uri="{FF2B5EF4-FFF2-40B4-BE49-F238E27FC236}">
                <a16:creationId xmlns:a16="http://schemas.microsoft.com/office/drawing/2014/main" xmlns="" id="{4370ECB7-9760-406E-BE6D-330D2E4A645C}"/>
              </a:ext>
            </a:extLst>
          </p:cNvPr>
          <p:cNvSpPr txBox="1">
            <a:spLocks/>
          </p:cNvSpPr>
          <p:nvPr/>
        </p:nvSpPr>
        <p:spPr>
          <a:xfrm>
            <a:off x="9134239" y="5085508"/>
            <a:ext cx="2553117" cy="1144762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Los RIESGOS a los que se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verá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enfrentado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el personal y material</a:t>
            </a:r>
          </a:p>
        </p:txBody>
      </p:sp>
    </p:spTree>
    <p:extLst>
      <p:ext uri="{BB962C8B-B14F-4D97-AF65-F5344CB8AC3E}">
        <p14:creationId xmlns:p14="http://schemas.microsoft.com/office/powerpoint/2010/main" xmlns="" val="63286296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FDC43149-80BC-40BE-8615-A51A3EFF4C48}"/>
              </a:ext>
            </a:extLst>
          </p:cNvPr>
          <p:cNvSpPr/>
          <p:nvPr/>
        </p:nvSpPr>
        <p:spPr>
          <a:xfrm>
            <a:off x="303130" y="812237"/>
            <a:ext cx="4515731" cy="6555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PRINCIPIOS DEL MRO:</a:t>
            </a:r>
          </a:p>
        </p:txBody>
      </p:sp>
      <p:pic>
        <p:nvPicPr>
          <p:cNvPr id="4098" name="Picture 2" descr="Resultado de imagen para SAR ARMADA DE CHILE">
            <a:extLst>
              <a:ext uri="{FF2B5EF4-FFF2-40B4-BE49-F238E27FC236}">
                <a16:creationId xmlns:a16="http://schemas.microsoft.com/office/drawing/2014/main" xmlns="" id="{29F100E9-99A5-410F-A39C-A97CD2CAE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029" y="1677850"/>
            <a:ext cx="1542950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B922A8A9-F9C1-4750-A8B0-19C78A838D6F}"/>
              </a:ext>
            </a:extLst>
          </p:cNvPr>
          <p:cNvSpPr txBox="1"/>
          <p:nvPr/>
        </p:nvSpPr>
        <p:spPr>
          <a:xfrm>
            <a:off x="2820302" y="1978591"/>
            <a:ext cx="87489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Aceptar el riesgo cuando el beneficio sobrepasa los costos.</a:t>
            </a:r>
          </a:p>
          <a:p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(Balancear permanentemente los efectos del riesgo respecto al cumplimiento de la misión).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FF7F23D5-E0EB-4272-8CC7-0EE84C83E845}"/>
              </a:ext>
            </a:extLst>
          </p:cNvPr>
          <p:cNvSpPr txBox="1"/>
          <p:nvPr/>
        </p:nvSpPr>
        <p:spPr>
          <a:xfrm>
            <a:off x="3565265" y="3185064"/>
            <a:ext cx="59841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No aceptar riesgos innecesarios.</a:t>
            </a:r>
          </a:p>
          <a:p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(Aceptar los riesgos necesarios para el cumplimiento de la misión).</a:t>
            </a:r>
          </a:p>
        </p:txBody>
      </p:sp>
      <p:pic>
        <p:nvPicPr>
          <p:cNvPr id="4104" name="Picture 8" descr="Imagen relacionada">
            <a:extLst>
              <a:ext uri="{FF2B5EF4-FFF2-40B4-BE49-F238E27FC236}">
                <a16:creationId xmlns:a16="http://schemas.microsoft.com/office/drawing/2014/main" xmlns="" id="{955FA4D9-FD4A-4210-9FDB-85BD52B67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8963" y="2879324"/>
            <a:ext cx="1652031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6" name="Picture 10" descr="Resultado de imagen para maniobra logos armada de chile">
            <a:extLst>
              <a:ext uri="{FF2B5EF4-FFF2-40B4-BE49-F238E27FC236}">
                <a16:creationId xmlns:a16="http://schemas.microsoft.com/office/drawing/2014/main" xmlns="" id="{678D0E5E-4B36-4B97-BD3E-CC1E9171D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1407" y="4080798"/>
            <a:ext cx="1652031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9F64F60A-D055-46D5-BC1B-57C27D64E8F2}"/>
              </a:ext>
            </a:extLst>
          </p:cNvPr>
          <p:cNvSpPr txBox="1"/>
          <p:nvPr/>
        </p:nvSpPr>
        <p:spPr>
          <a:xfrm>
            <a:off x="4301425" y="4344831"/>
            <a:ext cx="80078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Anticipar y manejar el riesgo mediante la planificación. 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(El riesgo es más fácil de manejar cuando se identifica tempranamente).</a:t>
            </a:r>
          </a:p>
        </p:txBody>
      </p:sp>
      <p:pic>
        <p:nvPicPr>
          <p:cNvPr id="4108" name="Picture 12" descr="Resultado de imagen para unidades de la armada de chile">
            <a:extLst>
              <a:ext uri="{FF2B5EF4-FFF2-40B4-BE49-F238E27FC236}">
                <a16:creationId xmlns:a16="http://schemas.microsoft.com/office/drawing/2014/main" xmlns="" id="{79DE72ED-1CC5-4E06-BEF1-31AD3C17B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5449" y="5416519"/>
            <a:ext cx="1855977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xmlns="" id="{6D4DA00D-EF1A-4207-8E4F-90583B5A0E58}"/>
              </a:ext>
            </a:extLst>
          </p:cNvPr>
          <p:cNvSpPr txBox="1"/>
          <p:nvPr/>
        </p:nvSpPr>
        <p:spPr>
          <a:xfrm>
            <a:off x="5198985" y="5619981"/>
            <a:ext cx="659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4.- Tomar decisiones de riesgo a correr en el escalón de mando adecuado.</a:t>
            </a:r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xmlns="" id="{B4DC3A7C-3AFC-488C-8BE6-B2E9E0B21867}"/>
              </a:ext>
            </a:extLst>
          </p:cNvPr>
          <p:cNvSpPr/>
          <p:nvPr/>
        </p:nvSpPr>
        <p:spPr>
          <a:xfrm>
            <a:off x="2107824" y="2052804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xmlns="" id="{F76648C9-F623-464C-920C-9AA3F66A921D}"/>
              </a:ext>
            </a:extLst>
          </p:cNvPr>
          <p:cNvSpPr/>
          <p:nvPr/>
        </p:nvSpPr>
        <p:spPr>
          <a:xfrm>
            <a:off x="2840505" y="3255401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xmlns="" id="{138088F6-5CC4-448D-B763-41E54A17F24B}"/>
              </a:ext>
            </a:extLst>
          </p:cNvPr>
          <p:cNvSpPr/>
          <p:nvPr/>
        </p:nvSpPr>
        <p:spPr>
          <a:xfrm>
            <a:off x="3414936" y="4525106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8" name="Flecha: a la derecha 17">
            <a:extLst>
              <a:ext uri="{FF2B5EF4-FFF2-40B4-BE49-F238E27FC236}">
                <a16:creationId xmlns:a16="http://schemas.microsoft.com/office/drawing/2014/main" xmlns="" id="{ACBF4EFB-CB9A-4C5A-9B5E-238774907FC4}"/>
              </a:ext>
            </a:extLst>
          </p:cNvPr>
          <p:cNvSpPr/>
          <p:nvPr/>
        </p:nvSpPr>
        <p:spPr>
          <a:xfrm>
            <a:off x="4412581" y="5860828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85A63425-0718-4E43-ABD8-A86942851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13</a:t>
            </a:fld>
            <a:endParaRPr lang="es-CL"/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xmlns="" id="{AD044157-37BA-4216-A276-10227FD1C153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6" name="Grupo 25">
              <a:extLst>
                <a:ext uri="{FF2B5EF4-FFF2-40B4-BE49-F238E27FC236}">
                  <a16:creationId xmlns:a16="http://schemas.microsoft.com/office/drawing/2014/main" xmlns="" id="{ADE9FDC3-9B69-4496-96EC-CCEA43CAD1B5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8" name="Flecha: cheurón 27">
                <a:extLst>
                  <a:ext uri="{FF2B5EF4-FFF2-40B4-BE49-F238E27FC236}">
                    <a16:creationId xmlns:a16="http://schemas.microsoft.com/office/drawing/2014/main" xmlns="" id="{F76ED739-2A40-462B-9422-FD284317FC0E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9" name="Flecha: cheurón 28">
                <a:extLst>
                  <a:ext uri="{FF2B5EF4-FFF2-40B4-BE49-F238E27FC236}">
                    <a16:creationId xmlns:a16="http://schemas.microsoft.com/office/drawing/2014/main" xmlns="" id="{0C32830E-7F98-4C45-BCF9-9149AF4EAB6C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0" name="Flecha: cheurón 29">
                <a:extLst>
                  <a:ext uri="{FF2B5EF4-FFF2-40B4-BE49-F238E27FC236}">
                    <a16:creationId xmlns:a16="http://schemas.microsoft.com/office/drawing/2014/main" xmlns="" id="{B95C577B-AAA9-4B4D-9512-31037EEFF8E5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1" name="Flecha: cheurón 30">
                <a:extLst>
                  <a:ext uri="{FF2B5EF4-FFF2-40B4-BE49-F238E27FC236}">
                    <a16:creationId xmlns:a16="http://schemas.microsoft.com/office/drawing/2014/main" xmlns="" id="{836FB6A8-D1F8-43C2-A2DF-1F0FE78C8E8E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xmlns="" id="{CDE201C8-AEFE-49D3-85E8-2DACB4900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71617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Oval 74">
            <a:extLst>
              <a:ext uri="{FF2B5EF4-FFF2-40B4-BE49-F238E27FC236}">
                <a16:creationId xmlns:a16="http://schemas.microsoft.com/office/drawing/2014/main" xmlns="" id="{0C45045A-6083-4B3E-956A-67582337527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30744" y="832894"/>
            <a:ext cx="3300984" cy="33009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42875DDC-0225-45F8-B745-78688F2D1AD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45509" y="832894"/>
            <a:ext cx="3300984" cy="33009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xmlns="" id="{12617755-D451-4BAF-9B55-518297BFF42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160273" y="832894"/>
            <a:ext cx="3300984" cy="33009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2" name="Picture 4" descr="Resultado de imagen para AVION P-3 DE LA ARMADA DE CHILE">
            <a:extLst>
              <a:ext uri="{FF2B5EF4-FFF2-40B4-BE49-F238E27FC236}">
                <a16:creationId xmlns:a16="http://schemas.microsoft.com/office/drawing/2014/main" xmlns="" id="{CDD9124D-5B80-4134-A12D-02A0704A9A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04" r="14795" b="-2"/>
          <a:stretch/>
        </p:blipFill>
        <p:spPr bwMode="auto">
          <a:xfrm>
            <a:off x="895336" y="997486"/>
            <a:ext cx="2971800" cy="297180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Resultado de imagen para BUQUES DE LA ARMADA DE CHILE">
            <a:extLst>
              <a:ext uri="{FF2B5EF4-FFF2-40B4-BE49-F238E27FC236}">
                <a16:creationId xmlns:a16="http://schemas.microsoft.com/office/drawing/2014/main" xmlns="" id="{5C09F936-3180-4E09-AE82-11F6FEA439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427" r="11073"/>
          <a:stretch/>
        </p:blipFill>
        <p:spPr bwMode="auto">
          <a:xfrm>
            <a:off x="4610101" y="997486"/>
            <a:ext cx="2971800" cy="297180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esultado de imagen para OPV FUENTEALBA">
            <a:extLst>
              <a:ext uri="{FF2B5EF4-FFF2-40B4-BE49-F238E27FC236}">
                <a16:creationId xmlns:a16="http://schemas.microsoft.com/office/drawing/2014/main" xmlns="" id="{ADF54910-95EA-437A-A279-B272D80D7F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02" r="15146" b="-3"/>
          <a:stretch/>
        </p:blipFill>
        <p:spPr bwMode="auto">
          <a:xfrm>
            <a:off x="8324865" y="997486"/>
            <a:ext cx="2971800" cy="297180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1547E9FC-5A37-44FF-B235-252F04381F73}"/>
              </a:ext>
            </a:extLst>
          </p:cNvPr>
          <p:cNvSpPr txBox="1"/>
          <p:nvPr/>
        </p:nvSpPr>
        <p:spPr>
          <a:xfrm>
            <a:off x="0" y="2953793"/>
            <a:ext cx="12191999" cy="721743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kern="1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NIVELES DEL MRO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4F8DF6E-7038-4A26-AE0A-245D0EE0E372}"/>
              </a:ext>
            </a:extLst>
          </p:cNvPr>
          <p:cNvSpPr txBox="1"/>
          <p:nvPr/>
        </p:nvSpPr>
        <p:spPr>
          <a:xfrm>
            <a:off x="606549" y="4298470"/>
            <a:ext cx="3549373" cy="7217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EXHAUSTIVO</a:t>
            </a:r>
            <a:endParaRPr lang="en-US" sz="2800" b="1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A030651A-522B-4D8F-9832-DB6B1AC4A659}"/>
              </a:ext>
            </a:extLst>
          </p:cNvPr>
          <p:cNvSpPr txBox="1"/>
          <p:nvPr/>
        </p:nvSpPr>
        <p:spPr>
          <a:xfrm>
            <a:off x="4321313" y="4298470"/>
            <a:ext cx="3549373" cy="7217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DELIBERADO</a:t>
            </a:r>
            <a:endParaRPr lang="en-US" sz="2800" b="1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51FD2E45-AC0E-4C75-BCDC-D6D3E96A2AF3}"/>
              </a:ext>
            </a:extLst>
          </p:cNvPr>
          <p:cNvSpPr txBox="1"/>
          <p:nvPr/>
        </p:nvSpPr>
        <p:spPr>
          <a:xfrm>
            <a:off x="8160273" y="4298469"/>
            <a:ext cx="3549373" cy="7217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URGENTE</a:t>
            </a:r>
            <a:endParaRPr lang="en-US" sz="2800" b="1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766D0DA5-556F-40CA-BC4C-8BF269916217}"/>
              </a:ext>
            </a:extLst>
          </p:cNvPr>
          <p:cNvSpPr/>
          <p:nvPr/>
        </p:nvSpPr>
        <p:spPr>
          <a:xfrm>
            <a:off x="735580" y="5113911"/>
            <a:ext cx="34251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s-ES_tradnl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Tiempo disponible no es un factor limitante – Evaluación completa de peligros (análisis, pruebas y ensayos) – </a:t>
            </a:r>
            <a:r>
              <a:rPr lang="es-ES_tradnl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5 pasos </a:t>
            </a:r>
            <a:r>
              <a:rPr lang="es-ES_tradnl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(planes contingencia, directivas iniciación, desarrollo tácticas)</a:t>
            </a:r>
            <a:endParaRPr lang="es-ES_tradnl" alt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BE542A60-B200-440C-8E88-12730DFA1CB2}"/>
              </a:ext>
            </a:extLst>
          </p:cNvPr>
          <p:cNvSpPr/>
          <p:nvPr/>
        </p:nvSpPr>
        <p:spPr>
          <a:xfrm>
            <a:off x="4610101" y="5113911"/>
            <a:ext cx="2950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s-ES_tradnl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Tiempo suficiente para efectuar proceso de MRO – 5 pasos (Briefings operaciones, Planes de emergencia)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060F36F6-B878-4EAB-8B74-3B1238178246}"/>
              </a:ext>
            </a:extLst>
          </p:cNvPr>
          <p:cNvSpPr/>
          <p:nvPr/>
        </p:nvSpPr>
        <p:spPr>
          <a:xfrm>
            <a:off x="8324865" y="5120207"/>
            <a:ext cx="330098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s-ES_tradnl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Principalmente en la fase de ejecución, carencia de tiempo. Revisión mental, informe oral (registro), Regla ABCD. </a:t>
            </a:r>
          </a:p>
          <a:p>
            <a:pPr algn="just">
              <a:spcBef>
                <a:spcPct val="0"/>
              </a:spcBef>
            </a:pPr>
            <a:r>
              <a:rPr lang="es-ES_tradnl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Personal con Experiencia.</a:t>
            </a:r>
          </a:p>
        </p:txBody>
      </p:sp>
      <p:sp>
        <p:nvSpPr>
          <p:cNvPr id="8" name="Flecha: hacia abajo 7">
            <a:extLst>
              <a:ext uri="{FF2B5EF4-FFF2-40B4-BE49-F238E27FC236}">
                <a16:creationId xmlns:a16="http://schemas.microsoft.com/office/drawing/2014/main" xmlns="" id="{82E8299D-14E1-4F42-A692-AD3E873339A2}"/>
              </a:ext>
            </a:extLst>
          </p:cNvPr>
          <p:cNvSpPr/>
          <p:nvPr/>
        </p:nvSpPr>
        <p:spPr>
          <a:xfrm>
            <a:off x="2154145" y="4751054"/>
            <a:ext cx="454179" cy="362857"/>
          </a:xfrm>
          <a:prstGeom prst="downArrow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xmlns="" id="{D8FE287F-9D31-4068-8967-95DBA74275E3}"/>
              </a:ext>
            </a:extLst>
          </p:cNvPr>
          <p:cNvSpPr/>
          <p:nvPr/>
        </p:nvSpPr>
        <p:spPr>
          <a:xfrm>
            <a:off x="5783795" y="4751054"/>
            <a:ext cx="454179" cy="362857"/>
          </a:xfrm>
          <a:prstGeom prst="downArrow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xmlns="" id="{A8AEAA46-0BAA-4732-A5D8-C61D787485CF}"/>
              </a:ext>
            </a:extLst>
          </p:cNvPr>
          <p:cNvSpPr/>
          <p:nvPr/>
        </p:nvSpPr>
        <p:spPr>
          <a:xfrm>
            <a:off x="9748267" y="4730360"/>
            <a:ext cx="454179" cy="362857"/>
          </a:xfrm>
          <a:prstGeom prst="downArrow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28CBFDAC-D4D7-48AD-90CA-E861686E6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14</a:t>
            </a:fld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xmlns="" id="{0A46114B-B937-4779-89C9-389CDE365B1B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37" name="Grupo 36">
              <a:extLst>
                <a:ext uri="{FF2B5EF4-FFF2-40B4-BE49-F238E27FC236}">
                  <a16:creationId xmlns:a16="http://schemas.microsoft.com/office/drawing/2014/main" xmlns="" id="{2275FA92-0933-4AF2-9248-6AD320B6215B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rgbClr val="4472C4">
                <a:lumMod val="50000"/>
              </a:srgbClr>
            </a:solidFill>
          </p:grpSpPr>
          <p:sp>
            <p:nvSpPr>
              <p:cNvPr id="39" name="Flecha: cheurón 38">
                <a:extLst>
                  <a:ext uri="{FF2B5EF4-FFF2-40B4-BE49-F238E27FC236}">
                    <a16:creationId xmlns:a16="http://schemas.microsoft.com/office/drawing/2014/main" xmlns="" id="{D73C720F-A74F-4915-A5F3-DE1C7F869D37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00206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40" name="Flecha: cheurón 39">
                <a:extLst>
                  <a:ext uri="{FF2B5EF4-FFF2-40B4-BE49-F238E27FC236}">
                    <a16:creationId xmlns:a16="http://schemas.microsoft.com/office/drawing/2014/main" xmlns="" id="{EDA3539F-6E52-4018-9E27-F03878249A56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ysClr val="window" lastClr="FFFFFF">
                  <a:lumMod val="85000"/>
                  <a:alpha val="4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41" name="Flecha: cheurón 40">
                <a:extLst>
                  <a:ext uri="{FF2B5EF4-FFF2-40B4-BE49-F238E27FC236}">
                    <a16:creationId xmlns:a16="http://schemas.microsoft.com/office/drawing/2014/main" xmlns="" id="{1D73A900-17F8-4B09-926F-3AD3443E3D92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ysClr val="window" lastClr="FFFFFF">
                  <a:lumMod val="85000"/>
                  <a:alpha val="4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42" name="Flecha: cheurón 41">
                <a:extLst>
                  <a:ext uri="{FF2B5EF4-FFF2-40B4-BE49-F238E27FC236}">
                    <a16:creationId xmlns:a16="http://schemas.microsoft.com/office/drawing/2014/main" xmlns="" id="{BACBF465-F8F2-45AA-BC67-9FC69B8FF696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ysClr val="window" lastClr="FFFFFF">
                  <a:lumMod val="85000"/>
                  <a:alpha val="4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xmlns="" id="{D6E40E64-7526-4E5E-8E23-3E003A694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031955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>
            <a:extLst>
              <a:ext uri="{FF2B5EF4-FFF2-40B4-BE49-F238E27FC236}">
                <a16:creationId xmlns:a16="http://schemas.microsoft.com/office/drawing/2014/main" xmlns="" id="{60AC6777-0072-4EC6-957E-F4A08CA40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3" t="9091" r="15775"/>
          <a:stretch/>
        </p:blipFill>
        <p:spPr bwMode="auto">
          <a:xfrm>
            <a:off x="4818888" y="10"/>
            <a:ext cx="7373112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62AB49A-62C5-43F1-A462-D0603671023F}"/>
              </a:ext>
            </a:extLst>
          </p:cNvPr>
          <p:cNvSpPr txBox="1"/>
          <p:nvPr/>
        </p:nvSpPr>
        <p:spPr>
          <a:xfrm>
            <a:off x="232936" y="1369148"/>
            <a:ext cx="5058370" cy="94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TEMARIO: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69955A76-5787-43E9-9E31-100888FED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936" y="2520985"/>
            <a:ext cx="7610476" cy="3429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PROCESO DEL MRO.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ERRORES MÁS COMUNES.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52B86AFB-0273-4AF0-B42A-4858C8FA64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65" y="95623"/>
            <a:ext cx="705432" cy="10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947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Rectangle 74">
            <a:extLst>
              <a:ext uri="{FF2B5EF4-FFF2-40B4-BE49-F238E27FC236}">
                <a16:creationId xmlns:a16="http://schemas.microsoft.com/office/drawing/2014/main" xmlns="" id="{96ECCF45-F6C9-4033-A09D-4A66BBAC120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6" name="Picture 4" descr="Imagen relacionada">
            <a:extLst>
              <a:ext uri="{FF2B5EF4-FFF2-40B4-BE49-F238E27FC236}">
                <a16:creationId xmlns:a16="http://schemas.microsoft.com/office/drawing/2014/main" xmlns="" id="{929250CC-546C-4D36-8E9D-30C47B0CD2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993" r="-3" b="-3"/>
          <a:stretch/>
        </p:blipFill>
        <p:spPr bwMode="auto">
          <a:xfrm>
            <a:off x="5926240" y="10"/>
            <a:ext cx="6265758" cy="2285990"/>
          </a:xfrm>
          <a:custGeom>
            <a:avLst/>
            <a:gdLst>
              <a:gd name="connsiteX0" fmla="*/ 0 w 6265758"/>
              <a:gd name="connsiteY0" fmla="*/ 0 h 2286000"/>
              <a:gd name="connsiteX1" fmla="*/ 6265758 w 6265758"/>
              <a:gd name="connsiteY1" fmla="*/ 0 h 2286000"/>
              <a:gd name="connsiteX2" fmla="*/ 6265758 w 6265758"/>
              <a:gd name="connsiteY2" fmla="*/ 2286000 h 2286000"/>
              <a:gd name="connsiteX3" fmla="*/ 1062168 w 6265758"/>
              <a:gd name="connsiteY3" fmla="*/ 2286000 h 2286000"/>
              <a:gd name="connsiteX4" fmla="*/ 790683 w 6265758"/>
              <a:gd name="connsiteY4" fmla="*/ 1700078 h 2286000"/>
              <a:gd name="connsiteX5" fmla="*/ 787725 w 6265758"/>
              <a:gd name="connsiteY5" fmla="*/ 1700078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magen relacionada">
            <a:extLst>
              <a:ext uri="{FF2B5EF4-FFF2-40B4-BE49-F238E27FC236}">
                <a16:creationId xmlns:a16="http://schemas.microsoft.com/office/drawing/2014/main" xmlns="" id="{8E1F8DA5-57E1-49B1-B54D-0470023554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738" b="23687"/>
          <a:stretch/>
        </p:blipFill>
        <p:spPr bwMode="auto">
          <a:xfrm>
            <a:off x="6988408" y="2286000"/>
            <a:ext cx="5203590" cy="2286000"/>
          </a:xfrm>
          <a:custGeom>
            <a:avLst/>
            <a:gdLst>
              <a:gd name="connsiteX0" fmla="*/ 0 w 5203590"/>
              <a:gd name="connsiteY0" fmla="*/ 0 h 2286000"/>
              <a:gd name="connsiteX1" fmla="*/ 5203590 w 5203590"/>
              <a:gd name="connsiteY1" fmla="*/ 0 h 2286000"/>
              <a:gd name="connsiteX2" fmla="*/ 5203590 w 5203590"/>
              <a:gd name="connsiteY2" fmla="*/ 2286000 h 2286000"/>
              <a:gd name="connsiteX3" fmla="*/ 1059212 w 5203590"/>
              <a:gd name="connsiteY3" fmla="*/ 2286000 h 2286000"/>
              <a:gd name="connsiteX4" fmla="*/ 925708 w 5203590"/>
              <a:gd name="connsiteY4" fmla="*/ 1997870 h 2286000"/>
              <a:gd name="connsiteX5" fmla="*/ 925707 w 5203590"/>
              <a:gd name="connsiteY5" fmla="*/ 199787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Resultado de imagen para helicoptero cougar armada de chile">
            <a:extLst>
              <a:ext uri="{FF2B5EF4-FFF2-40B4-BE49-F238E27FC236}">
                <a16:creationId xmlns:a16="http://schemas.microsoft.com/office/drawing/2014/main" xmlns="" id="{68BDDB0B-A37E-42BB-B034-6E4DA5CAB1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353"/>
          <a:stretch/>
        </p:blipFill>
        <p:spPr bwMode="auto">
          <a:xfrm>
            <a:off x="8047618" y="4572000"/>
            <a:ext cx="4144382" cy="2286000"/>
          </a:xfrm>
          <a:custGeom>
            <a:avLst/>
            <a:gdLst>
              <a:gd name="connsiteX0" fmla="*/ 0 w 4144382"/>
              <a:gd name="connsiteY0" fmla="*/ 0 h 2286000"/>
              <a:gd name="connsiteX1" fmla="*/ 4144382 w 4144382"/>
              <a:gd name="connsiteY1" fmla="*/ 0 h 2286000"/>
              <a:gd name="connsiteX2" fmla="*/ 4144382 w 4144382"/>
              <a:gd name="connsiteY2" fmla="*/ 2286000 h 2286000"/>
              <a:gd name="connsiteX3" fmla="*/ 1054581 w 4144382"/>
              <a:gd name="connsiteY3" fmla="*/ 2286000 h 2286000"/>
              <a:gd name="connsiteX4" fmla="*/ 1054581 w 4144382"/>
              <a:gd name="connsiteY4" fmla="*/ 2285999 h 2286000"/>
              <a:gd name="connsiteX5" fmla="*/ 1059211 w 4144382"/>
              <a:gd name="connsiteY5" fmla="*/ 2285999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Freeform 16">
            <a:extLst>
              <a:ext uri="{FF2B5EF4-FFF2-40B4-BE49-F238E27FC236}">
                <a16:creationId xmlns:a16="http://schemas.microsoft.com/office/drawing/2014/main" xmlns="" id="{98BA90CC-0056-473E-80AE-8CB0EE6ACCB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590203" cy="6858000"/>
          </a:xfrm>
          <a:custGeom>
            <a:avLst/>
            <a:gdLst>
              <a:gd name="connsiteX0" fmla="*/ 0 w 9590203"/>
              <a:gd name="connsiteY0" fmla="*/ 0 h 6858000"/>
              <a:gd name="connsiteX1" fmla="*/ 6414049 w 9590203"/>
              <a:gd name="connsiteY1" fmla="*/ 0 h 6858000"/>
              <a:gd name="connsiteX2" fmla="*/ 9590203 w 9590203"/>
              <a:gd name="connsiteY2" fmla="*/ 6858000 h 6858000"/>
              <a:gd name="connsiteX3" fmla="*/ 0 w 95902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90203" h="6858000">
                <a:moveTo>
                  <a:pt x="0" y="0"/>
                </a:moveTo>
                <a:lnTo>
                  <a:pt x="6414049" y="0"/>
                </a:lnTo>
                <a:lnTo>
                  <a:pt x="959020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xmlns="" id="{C53A13E5-418D-42CC-AEAD-6717E36D1F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105318972"/>
              </p:ext>
            </p:extLst>
          </p:nvPr>
        </p:nvGraphicFramePr>
        <p:xfrm>
          <a:off x="0" y="2187405"/>
          <a:ext cx="6808763" cy="4670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0087A15F-40D4-41EB-9666-89C9ADB23799}"/>
              </a:ext>
            </a:extLst>
          </p:cNvPr>
          <p:cNvSpPr txBox="1"/>
          <p:nvPr/>
        </p:nvSpPr>
        <p:spPr>
          <a:xfrm>
            <a:off x="314542" y="912172"/>
            <a:ext cx="3221588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9C44052F-EBCB-49F3-9D46-224F5712F02C}"/>
              </a:ext>
            </a:extLst>
          </p:cNvPr>
          <p:cNvSpPr txBox="1"/>
          <p:nvPr/>
        </p:nvSpPr>
        <p:spPr>
          <a:xfrm>
            <a:off x="592930" y="1726568"/>
            <a:ext cx="1826141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Exhaustivo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1EA7984A-447D-418B-9675-93B1B28A5488}"/>
              </a:ext>
            </a:extLst>
          </p:cNvPr>
          <p:cNvSpPr txBox="1"/>
          <p:nvPr/>
        </p:nvSpPr>
        <p:spPr>
          <a:xfrm>
            <a:off x="4457485" y="1763917"/>
            <a:ext cx="1774845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Deliberado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3AAC393-CCB1-4F76-9891-474AD20D864C}"/>
              </a:ext>
            </a:extLst>
          </p:cNvPr>
          <p:cNvSpPr txBox="1"/>
          <p:nvPr/>
        </p:nvSpPr>
        <p:spPr>
          <a:xfrm>
            <a:off x="2255059" y="4060977"/>
            <a:ext cx="2298643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CINCO PASOS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70D9C789-C12F-4160-AB33-7F91A010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16</a:t>
            </a:fld>
            <a:endParaRPr lang="es-CL"/>
          </a:p>
        </p:txBody>
      </p:sp>
      <p:grpSp>
        <p:nvGrpSpPr>
          <p:cNvPr id="21" name="Grupo 20">
            <a:extLst>
              <a:ext uri="{FF2B5EF4-FFF2-40B4-BE49-F238E27FC236}">
                <a16:creationId xmlns:a16="http://schemas.microsoft.com/office/drawing/2014/main" xmlns="" id="{4DC913ED-5168-474A-B06F-C75AC323130C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xmlns="" id="{7EB69946-B2DF-4757-9318-AA7C2A845A9E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E57F2021-A5C3-424B-97CD-FB56628665D4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51DF21F9-34EB-4F32-9B58-A038E9A5F2E6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727CBC65-FD69-429F-9798-D223C6C4EB5E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7" name="Flecha: cheurón 26">
                <a:extLst>
                  <a:ext uri="{FF2B5EF4-FFF2-40B4-BE49-F238E27FC236}">
                    <a16:creationId xmlns:a16="http://schemas.microsoft.com/office/drawing/2014/main" xmlns="" id="{4EF800EB-179F-423D-BB45-D349CFE84B36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xmlns="" id="{74E50F3B-FBCA-4CDD-B0C6-2B7387EE1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43655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Resultado de imagen para buceo en la armada de chile">
            <a:extLst>
              <a:ext uri="{FF2B5EF4-FFF2-40B4-BE49-F238E27FC236}">
                <a16:creationId xmlns:a16="http://schemas.microsoft.com/office/drawing/2014/main" xmlns="" id="{EDB4E2AA-C0DA-4238-8914-0EAF8FB244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51" r="1" b="36421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Resultado de imagen para subir por alto buque escuela esmeralda">
            <a:extLst>
              <a:ext uri="{FF2B5EF4-FFF2-40B4-BE49-F238E27FC236}">
                <a16:creationId xmlns:a16="http://schemas.microsoft.com/office/drawing/2014/main" xmlns="" id="{4812C5DF-3F83-43DC-A12E-AAC1EF18A5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985" r="-1" b="25803"/>
          <a:stretch/>
        </p:blipFill>
        <p:spPr bwMode="auto">
          <a:xfrm>
            <a:off x="4702187" y="4206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n relacionada">
            <a:extLst>
              <a:ext uri="{FF2B5EF4-FFF2-40B4-BE49-F238E27FC236}">
                <a16:creationId xmlns:a16="http://schemas.microsoft.com/office/drawing/2014/main" xmlns="" id="{1B96F03B-19F1-48DB-91CB-169999F2F2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694" r="2" b="11341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2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BCFA774C-658E-48CA-A6CD-AC862E9C21A3}"/>
              </a:ext>
            </a:extLst>
          </p:cNvPr>
          <p:cNvSpPr txBox="1"/>
          <p:nvPr/>
        </p:nvSpPr>
        <p:spPr>
          <a:xfrm>
            <a:off x="139003" y="573361"/>
            <a:ext cx="4019049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1: </a:t>
            </a:r>
          </a:p>
          <a:p>
            <a:pPr>
              <a:lnSpc>
                <a:spcPct val="150000"/>
              </a:lnSpc>
            </a:pPr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Identificar los peligros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E87ECDB-BF2A-47F7-951C-211CDA96C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17</a:t>
            </a:fld>
            <a:endParaRPr lang="es-CL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D50EB35A-38E8-43E0-B971-9BA801CC9EEC}"/>
              </a:ext>
            </a:extLst>
          </p:cNvPr>
          <p:cNvSpPr txBox="1"/>
          <p:nvPr/>
        </p:nvSpPr>
        <p:spPr>
          <a:xfrm>
            <a:off x="1564508" y="2305199"/>
            <a:ext cx="3533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Análisis de la misión (tareas).</a:t>
            </a:r>
          </a:p>
        </p:txBody>
      </p:sp>
      <p:sp>
        <p:nvSpPr>
          <p:cNvPr id="3" name="Flecha: a la derecha 2">
            <a:extLst>
              <a:ext uri="{FF2B5EF4-FFF2-40B4-BE49-F238E27FC236}">
                <a16:creationId xmlns:a16="http://schemas.microsoft.com/office/drawing/2014/main" xmlns="" id="{BB947806-4BC3-408A-AA60-4C897F258561}"/>
              </a:ext>
            </a:extLst>
          </p:cNvPr>
          <p:cNvSpPr/>
          <p:nvPr/>
        </p:nvSpPr>
        <p:spPr>
          <a:xfrm>
            <a:off x="722064" y="2332141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AF5A47FA-D7FE-4004-A036-E7F377F69E70}"/>
              </a:ext>
            </a:extLst>
          </p:cNvPr>
          <p:cNvSpPr txBox="1"/>
          <p:nvPr/>
        </p:nvSpPr>
        <p:spPr>
          <a:xfrm>
            <a:off x="1564507" y="3057964"/>
            <a:ext cx="48285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Potenciales peligros de cada tarea</a:t>
            </a:r>
          </a:p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(utilizando como guía los factores </a:t>
            </a:r>
            <a:r>
              <a:rPr lang="es-CL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</a:t>
            </a:r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xmlns="" id="{A8C68D57-490B-4CA7-BF20-B9EE29C73A44}"/>
              </a:ext>
            </a:extLst>
          </p:cNvPr>
          <p:cNvSpPr/>
          <p:nvPr/>
        </p:nvSpPr>
        <p:spPr>
          <a:xfrm>
            <a:off x="722064" y="3057964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957B4EAE-726B-409F-92B1-D8F455810F16}"/>
              </a:ext>
            </a:extLst>
          </p:cNvPr>
          <p:cNvSpPr txBox="1"/>
          <p:nvPr/>
        </p:nvSpPr>
        <p:spPr>
          <a:xfrm>
            <a:off x="1564507" y="3789000"/>
            <a:ext cx="47659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cada peligro identificado, se debe efectuar una lista de las causas asociadas</a:t>
            </a:r>
            <a:endParaRPr lang="es-CL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lecha: a la derecha 24">
            <a:extLst>
              <a:ext uri="{FF2B5EF4-FFF2-40B4-BE49-F238E27FC236}">
                <a16:creationId xmlns:a16="http://schemas.microsoft.com/office/drawing/2014/main" xmlns="" id="{40724951-1815-4754-8110-E3E804D1464A}"/>
              </a:ext>
            </a:extLst>
          </p:cNvPr>
          <p:cNvSpPr/>
          <p:nvPr/>
        </p:nvSpPr>
        <p:spPr>
          <a:xfrm>
            <a:off x="693634" y="3974246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26" name="Grupo 25">
            <a:extLst>
              <a:ext uri="{FF2B5EF4-FFF2-40B4-BE49-F238E27FC236}">
                <a16:creationId xmlns:a16="http://schemas.microsoft.com/office/drawing/2014/main" xmlns="" id="{6EBB27DA-E79B-4E52-B475-AF1F42F6347D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xmlns="" id="{AC8EB788-9C3D-4828-9B9C-2F653E5C2579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9" name="Flecha: cheurón 28">
                <a:extLst>
                  <a:ext uri="{FF2B5EF4-FFF2-40B4-BE49-F238E27FC236}">
                    <a16:creationId xmlns:a16="http://schemas.microsoft.com/office/drawing/2014/main" xmlns="" id="{63D2316E-BE52-4AA2-AE34-08AD980C840C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30" name="Flecha: cheurón 29">
                <a:extLst>
                  <a:ext uri="{FF2B5EF4-FFF2-40B4-BE49-F238E27FC236}">
                    <a16:creationId xmlns:a16="http://schemas.microsoft.com/office/drawing/2014/main" xmlns="" id="{B88FB3E7-6989-4382-9D89-25D5F5D4ECA2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1" name="Flecha: cheurón 30">
                <a:extLst>
                  <a:ext uri="{FF2B5EF4-FFF2-40B4-BE49-F238E27FC236}">
                    <a16:creationId xmlns:a16="http://schemas.microsoft.com/office/drawing/2014/main" xmlns="" id="{5D2C00EC-F96D-4D07-8635-8174E3D3BC81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2" name="Flecha: cheurón 31">
                <a:extLst>
                  <a:ext uri="{FF2B5EF4-FFF2-40B4-BE49-F238E27FC236}">
                    <a16:creationId xmlns:a16="http://schemas.microsoft.com/office/drawing/2014/main" xmlns="" id="{778D7CD8-6512-466F-BC4C-313A2B19BAAB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xmlns="" id="{DAE98E88-EA00-4D5A-874E-BF8AC06A8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33237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Resultado de imagen para buceo en la armada de chile">
            <a:extLst>
              <a:ext uri="{FF2B5EF4-FFF2-40B4-BE49-F238E27FC236}">
                <a16:creationId xmlns:a16="http://schemas.microsoft.com/office/drawing/2014/main" xmlns="" id="{EDB4E2AA-C0DA-4238-8914-0EAF8FB244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51" r="1" b="36421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Resultado de imagen para subir por alto buque escuela esmeralda">
            <a:extLst>
              <a:ext uri="{FF2B5EF4-FFF2-40B4-BE49-F238E27FC236}">
                <a16:creationId xmlns:a16="http://schemas.microsoft.com/office/drawing/2014/main" xmlns="" id="{4812C5DF-3F83-43DC-A12E-AAC1EF18A5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985" r="-1" b="25803"/>
          <a:stretch/>
        </p:blipFill>
        <p:spPr bwMode="auto">
          <a:xfrm>
            <a:off x="4702187" y="4206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n relacionada">
            <a:extLst>
              <a:ext uri="{FF2B5EF4-FFF2-40B4-BE49-F238E27FC236}">
                <a16:creationId xmlns:a16="http://schemas.microsoft.com/office/drawing/2014/main" xmlns="" id="{1B96F03B-19F1-48DB-91CB-169999F2F2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694" r="2" b="11341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2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72CAD479-0ACE-495B-ACDE-A3E50A4E32D7}"/>
              </a:ext>
            </a:extLst>
          </p:cNvPr>
          <p:cNvSpPr txBox="1"/>
          <p:nvPr/>
        </p:nvSpPr>
        <p:spPr>
          <a:xfrm>
            <a:off x="14064" y="2022142"/>
            <a:ext cx="5927188" cy="47584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Identificar los </a:t>
            </a:r>
            <a:r>
              <a:rPr kumimoji="0" lang="es-ES_tradnl" sz="2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potenciales peligros y sus posibles causas </a:t>
            </a: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considerando: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Análisis de la </a:t>
            </a: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Misión </a:t>
            </a: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(identificar las tareas implícitas).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Identificación de los potenciales peligros </a:t>
            </a: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 cada tarea, fase de la operación o actividad.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Para cada peligro identificado, se debe efectuar una </a:t>
            </a: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lista de las causas asociadas. </a:t>
            </a: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(“¿Por qué...?”)</a:t>
            </a:r>
          </a:p>
          <a:p>
            <a:pPr marL="0" marR="0" lvl="0" indent="0" algn="l" defTabSz="914400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BCFA774C-658E-48CA-A6CD-AC862E9C21A3}"/>
              </a:ext>
            </a:extLst>
          </p:cNvPr>
          <p:cNvSpPr txBox="1"/>
          <p:nvPr/>
        </p:nvSpPr>
        <p:spPr>
          <a:xfrm>
            <a:off x="139003" y="573361"/>
            <a:ext cx="4019049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PASO 1: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Identificar los peligros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E87ECDB-BF2A-47F7-951C-211CDA96C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xmlns="" id="{1CB68B2E-3CBF-4110-8C3C-60EE8D8B4B75}"/>
              </a:ext>
            </a:extLst>
          </p:cNvPr>
          <p:cNvGrpSpPr/>
          <p:nvPr/>
        </p:nvGrpSpPr>
        <p:grpSpPr>
          <a:xfrm>
            <a:off x="606768" y="37447"/>
            <a:ext cx="10263304" cy="472128"/>
            <a:chOff x="230288" y="79416"/>
            <a:chExt cx="10263304" cy="472128"/>
          </a:xfrm>
          <a:solidFill>
            <a:schemeClr val="accent1">
              <a:lumMod val="50000"/>
            </a:schemeClr>
          </a:solidFill>
        </p:grpSpPr>
        <p:sp>
          <p:nvSpPr>
            <p:cNvPr id="19" name="Flecha: cheurón 18">
              <a:extLst>
                <a:ext uri="{FF2B5EF4-FFF2-40B4-BE49-F238E27FC236}">
                  <a16:creationId xmlns:a16="http://schemas.microsoft.com/office/drawing/2014/main" xmlns="" id="{0280D213-9750-4017-B536-E61D6080FBB0}"/>
                </a:ext>
              </a:extLst>
            </p:cNvPr>
            <p:cNvSpPr/>
            <p:nvPr/>
          </p:nvSpPr>
          <p:spPr>
            <a:xfrm>
              <a:off x="230288" y="79416"/>
              <a:ext cx="2069002" cy="472128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Introducción</a:t>
              </a:r>
            </a:p>
          </p:txBody>
        </p:sp>
        <p:sp>
          <p:nvSpPr>
            <p:cNvPr id="20" name="Flecha: cheurón 19">
              <a:extLst>
                <a:ext uri="{FF2B5EF4-FFF2-40B4-BE49-F238E27FC236}">
                  <a16:creationId xmlns:a16="http://schemas.microsoft.com/office/drawing/2014/main" xmlns="" id="{B65564D2-31E5-4DBA-BA95-14F11F395228}"/>
                </a:ext>
              </a:extLst>
            </p:cNvPr>
            <p:cNvSpPr/>
            <p:nvPr/>
          </p:nvSpPr>
          <p:spPr>
            <a:xfrm>
              <a:off x="2184516" y="93931"/>
              <a:ext cx="3221935" cy="457613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PROCESO MRO EXHAUSTIVO / DELIBERADO</a:t>
              </a:r>
            </a:p>
          </p:txBody>
        </p:sp>
        <p:sp>
          <p:nvSpPr>
            <p:cNvPr id="21" name="Flecha: cheurón 20">
              <a:extLst>
                <a:ext uri="{FF2B5EF4-FFF2-40B4-BE49-F238E27FC236}">
                  <a16:creationId xmlns:a16="http://schemas.microsoft.com/office/drawing/2014/main" xmlns="" id="{720680D3-25D9-4037-B010-A7C59BFC0AF5}"/>
                </a:ext>
              </a:extLst>
            </p:cNvPr>
            <p:cNvSpPr/>
            <p:nvPr/>
          </p:nvSpPr>
          <p:spPr>
            <a:xfrm>
              <a:off x="5281020" y="79416"/>
              <a:ext cx="3062517" cy="457613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PROCESO MRO URGENTE</a:t>
              </a:r>
            </a:p>
          </p:txBody>
        </p:sp>
        <p:sp>
          <p:nvSpPr>
            <p:cNvPr id="22" name="Flecha: cheurón 21">
              <a:extLst>
                <a:ext uri="{FF2B5EF4-FFF2-40B4-BE49-F238E27FC236}">
                  <a16:creationId xmlns:a16="http://schemas.microsoft.com/office/drawing/2014/main" xmlns="" id="{ACAE16DC-873C-4638-B0C3-A4D8A1B6F578}"/>
                </a:ext>
              </a:extLst>
            </p:cNvPr>
            <p:cNvSpPr/>
            <p:nvPr/>
          </p:nvSpPr>
          <p:spPr>
            <a:xfrm>
              <a:off x="8227424" y="79416"/>
              <a:ext cx="2266168" cy="457613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ERRORES MÁS COMUNES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15116184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Resultado de imagen para subir por alto buque escuela esmeralda">
            <a:extLst>
              <a:ext uri="{FF2B5EF4-FFF2-40B4-BE49-F238E27FC236}">
                <a16:creationId xmlns:a16="http://schemas.microsoft.com/office/drawing/2014/main" xmlns="" id="{05B961E8-4386-4A72-935C-A104FEDACE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229" r="1" b="19069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Resultado de imagen para vertrep chile">
            <a:extLst>
              <a:ext uri="{FF2B5EF4-FFF2-40B4-BE49-F238E27FC236}">
                <a16:creationId xmlns:a16="http://schemas.microsoft.com/office/drawing/2014/main" xmlns="" id="{28C50814-03DE-4FC7-8314-8417DB256A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295" r="-1" b="21211"/>
          <a:stretch/>
        </p:blipFill>
        <p:spPr bwMode="auto">
          <a:xfrm>
            <a:off x="4693921" y="-478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esultado de imagen para vertrep chile">
            <a:extLst>
              <a:ext uri="{FF2B5EF4-FFF2-40B4-BE49-F238E27FC236}">
                <a16:creationId xmlns:a16="http://schemas.microsoft.com/office/drawing/2014/main" xmlns="" id="{C199C0EC-2F92-44FE-9166-17F15782E1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327" r="2" b="12707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2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66497529-76E2-411E-838D-BBB6D5674ABF}"/>
              </a:ext>
            </a:extLst>
          </p:cNvPr>
          <p:cNvSpPr txBox="1"/>
          <p:nvPr/>
        </p:nvSpPr>
        <p:spPr>
          <a:xfrm>
            <a:off x="204406" y="509575"/>
            <a:ext cx="3480440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2: </a:t>
            </a:r>
          </a:p>
          <a:p>
            <a:pPr>
              <a:lnSpc>
                <a:spcPct val="150000"/>
              </a:lnSpc>
            </a:pPr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Evaluar los riesgos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xmlns="" id="{4F6CBDE0-6E48-4CC4-AEB6-AEF988ED2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19</a:t>
            </a:fld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96263156-483E-41D4-865F-5A6D39C9FCDD}"/>
              </a:ext>
            </a:extLst>
          </p:cNvPr>
          <p:cNvSpPr txBox="1"/>
          <p:nvPr/>
        </p:nvSpPr>
        <p:spPr>
          <a:xfrm>
            <a:off x="200691" y="1979704"/>
            <a:ext cx="2360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cada peligro identificado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70E56822-C0E6-4388-9A91-D0EBA6ACF064}"/>
              </a:ext>
            </a:extLst>
          </p:cNvPr>
          <p:cNvSpPr txBox="1"/>
          <p:nvPr/>
        </p:nvSpPr>
        <p:spPr>
          <a:xfrm>
            <a:off x="60011" y="3625831"/>
            <a:ext cx="2360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18" name="Flecha: a la derecha 17">
            <a:extLst>
              <a:ext uri="{FF2B5EF4-FFF2-40B4-BE49-F238E27FC236}">
                <a16:creationId xmlns:a16="http://schemas.microsoft.com/office/drawing/2014/main" xmlns="" id="{E6A049C5-4672-445A-8380-4C148096850A}"/>
              </a:ext>
            </a:extLst>
          </p:cNvPr>
          <p:cNvSpPr/>
          <p:nvPr/>
        </p:nvSpPr>
        <p:spPr>
          <a:xfrm rot="5400000">
            <a:off x="621037" y="2966811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DC044829-03FF-443F-8837-6A591FD28C7F}"/>
              </a:ext>
            </a:extLst>
          </p:cNvPr>
          <p:cNvSpPr txBox="1"/>
          <p:nvPr/>
        </p:nvSpPr>
        <p:spPr>
          <a:xfrm>
            <a:off x="2875554" y="3072838"/>
            <a:ext cx="21548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Probabilidad de ocurrencia.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2A9EC3BA-B5C4-470F-B6B5-84C04FF754C0}"/>
              </a:ext>
            </a:extLst>
          </p:cNvPr>
          <p:cNvSpPr txBox="1"/>
          <p:nvPr/>
        </p:nvSpPr>
        <p:spPr>
          <a:xfrm>
            <a:off x="2875553" y="4384617"/>
            <a:ext cx="21548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Severidad de sus consecuencias.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xmlns="" id="{CC19B7BD-9AD0-4053-BE2F-6F39ADF80075}"/>
              </a:ext>
            </a:extLst>
          </p:cNvPr>
          <p:cNvCxnSpPr>
            <a:cxnSpLocks/>
            <a:stCxn id="16" idx="3"/>
            <a:endCxn id="19" idx="1"/>
          </p:cNvCxnSpPr>
          <p:nvPr/>
        </p:nvCxnSpPr>
        <p:spPr>
          <a:xfrm flipV="1">
            <a:off x="2420316" y="3426781"/>
            <a:ext cx="455238" cy="5529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xmlns="" id="{E49F15CC-2E65-46B2-820C-D4D5DE5E2538}"/>
              </a:ext>
            </a:extLst>
          </p:cNvPr>
          <p:cNvCxnSpPr>
            <a:cxnSpLocks/>
            <a:stCxn id="16" idx="3"/>
            <a:endCxn id="25" idx="1"/>
          </p:cNvCxnSpPr>
          <p:nvPr/>
        </p:nvCxnSpPr>
        <p:spPr>
          <a:xfrm>
            <a:off x="2420316" y="3979774"/>
            <a:ext cx="455237" cy="7587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73ECB318-CD43-4010-A22C-2716954F081B}"/>
              </a:ext>
            </a:extLst>
          </p:cNvPr>
          <p:cNvSpPr txBox="1"/>
          <p:nvPr/>
        </p:nvSpPr>
        <p:spPr>
          <a:xfrm>
            <a:off x="4973892" y="3002964"/>
            <a:ext cx="1891373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Muy probable.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Poco probable.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32FB84B0-56FD-43DF-A6B9-F82CDB00F199}"/>
              </a:ext>
            </a:extLst>
          </p:cNvPr>
          <p:cNvSpPr txBox="1"/>
          <p:nvPr/>
        </p:nvSpPr>
        <p:spPr>
          <a:xfrm>
            <a:off x="4973892" y="4359167"/>
            <a:ext cx="1891373" cy="107721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Muy grave.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Muy leve.</a:t>
            </a:r>
          </a:p>
        </p:txBody>
      </p:sp>
      <p:grpSp>
        <p:nvGrpSpPr>
          <p:cNvPr id="32" name="Grupo 31">
            <a:extLst>
              <a:ext uri="{FF2B5EF4-FFF2-40B4-BE49-F238E27FC236}">
                <a16:creationId xmlns:a16="http://schemas.microsoft.com/office/drawing/2014/main" xmlns="" id="{3910AD61-3286-41CA-A322-E0B0B9EF3F44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33" name="Grupo 32">
              <a:extLst>
                <a:ext uri="{FF2B5EF4-FFF2-40B4-BE49-F238E27FC236}">
                  <a16:creationId xmlns:a16="http://schemas.microsoft.com/office/drawing/2014/main" xmlns="" id="{318F80E2-9252-48D3-BE23-62876FFAE589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35" name="Flecha: cheurón 34">
                <a:extLst>
                  <a:ext uri="{FF2B5EF4-FFF2-40B4-BE49-F238E27FC236}">
                    <a16:creationId xmlns:a16="http://schemas.microsoft.com/office/drawing/2014/main" xmlns="" id="{6D71DC71-3FFC-4FAC-A241-AC5D92172589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36" name="Flecha: cheurón 35">
                <a:extLst>
                  <a:ext uri="{FF2B5EF4-FFF2-40B4-BE49-F238E27FC236}">
                    <a16:creationId xmlns:a16="http://schemas.microsoft.com/office/drawing/2014/main" xmlns="" id="{70C64F4B-CFAE-4EA2-94B8-B57784EC3E89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7" name="Flecha: cheurón 36">
                <a:extLst>
                  <a:ext uri="{FF2B5EF4-FFF2-40B4-BE49-F238E27FC236}">
                    <a16:creationId xmlns:a16="http://schemas.microsoft.com/office/drawing/2014/main" xmlns="" id="{B55A545B-AE83-412D-8E58-BE7137C08ADF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8" name="Flecha: cheurón 37">
                <a:extLst>
                  <a:ext uri="{FF2B5EF4-FFF2-40B4-BE49-F238E27FC236}">
                    <a16:creationId xmlns:a16="http://schemas.microsoft.com/office/drawing/2014/main" xmlns="" id="{97BABECE-40B6-4F15-8C56-3ABBD73324F9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34" name="Imagen 33">
              <a:extLst>
                <a:ext uri="{FF2B5EF4-FFF2-40B4-BE49-F238E27FC236}">
                  <a16:creationId xmlns:a16="http://schemas.microsoft.com/office/drawing/2014/main" xmlns="" id="{16E98516-86F1-428A-B548-001FD269A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  <p:sp>
        <p:nvSpPr>
          <p:cNvPr id="27" name="Content Placeholder 14">
            <a:extLst>
              <a:ext uri="{FF2B5EF4-FFF2-40B4-BE49-F238E27FC236}">
                <a16:creationId xmlns:a16="http://schemas.microsoft.com/office/drawing/2014/main" xmlns="" id="{01ED5873-7AF7-49EA-A428-BC37EDBFFDF4}"/>
              </a:ext>
            </a:extLst>
          </p:cNvPr>
          <p:cNvSpPr txBox="1">
            <a:spLocks/>
          </p:cNvSpPr>
          <p:nvPr/>
        </p:nvSpPr>
        <p:spPr>
          <a:xfrm>
            <a:off x="725738" y="5912310"/>
            <a:ext cx="5527964" cy="612412"/>
          </a:xfrm>
          <a:prstGeom prst="rect">
            <a:avLst/>
          </a:prstGeom>
          <a:ln w="57150">
            <a:solidFill>
              <a:srgbClr val="C00000"/>
            </a:solidFill>
            <a:prstDash val="sysDash"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análisis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una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lista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priorizada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peligros</a:t>
            </a:r>
            <a:endParaRPr lang="en-US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061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2">
            <a:extLst>
              <a:ext uri="{FF2B5EF4-FFF2-40B4-BE49-F238E27FC236}">
                <a16:creationId xmlns:a16="http://schemas.microsoft.com/office/drawing/2014/main" xmlns="" id="{4E3D6219-94A5-4E41-A3CE-BB0AD62C6F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59" r="4730"/>
          <a:stretch/>
        </p:blipFill>
        <p:spPr>
          <a:xfrm>
            <a:off x="5327292" y="1445953"/>
            <a:ext cx="6598587" cy="334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3023F9B9-B009-4C3C-9348-F4BBE41892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89" t="59136" r="25751" b="21980"/>
          <a:stretch/>
        </p:blipFill>
        <p:spPr bwMode="auto">
          <a:xfrm>
            <a:off x="5244655" y="4363093"/>
            <a:ext cx="6904212" cy="19932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  <a:extLst/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01F17E33-898A-4705-A461-B9B3F86A6F07}"/>
              </a:ext>
            </a:extLst>
          </p:cNvPr>
          <p:cNvSpPr/>
          <p:nvPr/>
        </p:nvSpPr>
        <p:spPr>
          <a:xfrm>
            <a:off x="422029" y="783772"/>
            <a:ext cx="6077245" cy="95756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MATRIZ DE EVALUACIÓN DE RIESGO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74CEFFF9-E047-4936-96FE-D584D4CD9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20</a:t>
            </a:fld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A0B9F23C-32A5-4479-929B-B2AAC34E4A4E}"/>
              </a:ext>
            </a:extLst>
          </p:cNvPr>
          <p:cNvSpPr txBox="1"/>
          <p:nvPr/>
        </p:nvSpPr>
        <p:spPr>
          <a:xfrm>
            <a:off x="1238908" y="2205964"/>
            <a:ext cx="2360305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B8F832CD-4170-4B72-A99A-68D8E53DDD91}"/>
              </a:ext>
            </a:extLst>
          </p:cNvPr>
          <p:cNvSpPr txBox="1"/>
          <p:nvPr/>
        </p:nvSpPr>
        <p:spPr>
          <a:xfrm>
            <a:off x="130424" y="3460629"/>
            <a:ext cx="2154805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Probabilidad de ocurrencia.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C23D0AFF-746D-423C-A4D5-26A9C52A7728}"/>
              </a:ext>
            </a:extLst>
          </p:cNvPr>
          <p:cNvSpPr txBox="1"/>
          <p:nvPr/>
        </p:nvSpPr>
        <p:spPr>
          <a:xfrm>
            <a:off x="2419061" y="3460629"/>
            <a:ext cx="2154805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Severidad de sus consecuencias.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3A3506FD-E07F-4AAA-9E9B-02929410A1E4}"/>
              </a:ext>
            </a:extLst>
          </p:cNvPr>
          <p:cNvSpPr txBox="1"/>
          <p:nvPr/>
        </p:nvSpPr>
        <p:spPr>
          <a:xfrm>
            <a:off x="2704576" y="4823020"/>
            <a:ext cx="1891373" cy="830997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probable.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Probable.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Poco probable.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3336F23D-324E-489E-BE9A-C1921E09E9B5}"/>
              </a:ext>
            </a:extLst>
          </p:cNvPr>
          <p:cNvSpPr txBox="1"/>
          <p:nvPr/>
        </p:nvSpPr>
        <p:spPr>
          <a:xfrm>
            <a:off x="347080" y="4823020"/>
            <a:ext cx="1891373" cy="1077218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grave.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Grave.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Leve.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leve.</a:t>
            </a:r>
          </a:p>
        </p:txBody>
      </p:sp>
      <p:sp>
        <p:nvSpPr>
          <p:cNvPr id="26" name="Flecha: hacia abajo 25">
            <a:extLst>
              <a:ext uri="{FF2B5EF4-FFF2-40B4-BE49-F238E27FC236}">
                <a16:creationId xmlns:a16="http://schemas.microsoft.com/office/drawing/2014/main" xmlns="" id="{3BCE18D7-1741-4699-96C2-28A2AA0CE13F}"/>
              </a:ext>
            </a:extLst>
          </p:cNvPr>
          <p:cNvSpPr/>
          <p:nvPr/>
        </p:nvSpPr>
        <p:spPr>
          <a:xfrm>
            <a:off x="917387" y="4227253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7" name="Flecha: hacia abajo 26">
            <a:extLst>
              <a:ext uri="{FF2B5EF4-FFF2-40B4-BE49-F238E27FC236}">
                <a16:creationId xmlns:a16="http://schemas.microsoft.com/office/drawing/2014/main" xmlns="" id="{CDFAAC5C-4D64-4296-BCE0-15685BD7788F}"/>
              </a:ext>
            </a:extLst>
          </p:cNvPr>
          <p:cNvSpPr/>
          <p:nvPr/>
        </p:nvSpPr>
        <p:spPr>
          <a:xfrm>
            <a:off x="3272961" y="4218378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xmlns="" id="{416B512E-E643-46BD-866F-967EA83DE69E}"/>
              </a:ext>
            </a:extLst>
          </p:cNvPr>
          <p:cNvCxnSpPr>
            <a:stCxn id="15" idx="2"/>
            <a:endCxn id="16" idx="0"/>
          </p:cNvCxnSpPr>
          <p:nvPr/>
        </p:nvCxnSpPr>
        <p:spPr>
          <a:xfrm flipH="1">
            <a:off x="1207827" y="2913850"/>
            <a:ext cx="1211234" cy="546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xmlns="" id="{66D68BB0-03BE-4D2E-8CE6-3B3049EC4CB7}"/>
              </a:ext>
            </a:extLst>
          </p:cNvPr>
          <p:cNvCxnSpPr>
            <a:cxnSpLocks/>
            <a:stCxn id="15" idx="2"/>
            <a:endCxn id="17" idx="0"/>
          </p:cNvCxnSpPr>
          <p:nvPr/>
        </p:nvCxnSpPr>
        <p:spPr>
          <a:xfrm>
            <a:off x="2419061" y="2913850"/>
            <a:ext cx="1077403" cy="546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o 32">
            <a:extLst>
              <a:ext uri="{FF2B5EF4-FFF2-40B4-BE49-F238E27FC236}">
                <a16:creationId xmlns:a16="http://schemas.microsoft.com/office/drawing/2014/main" xmlns="" id="{24E905A2-4EE5-481C-A16A-F3B72CFAF5AF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34" name="Grupo 33">
              <a:extLst>
                <a:ext uri="{FF2B5EF4-FFF2-40B4-BE49-F238E27FC236}">
                  <a16:creationId xmlns:a16="http://schemas.microsoft.com/office/drawing/2014/main" xmlns="" id="{47F740FB-8D70-4764-89D5-C75BC46C4078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36" name="Flecha: cheurón 35">
                <a:extLst>
                  <a:ext uri="{FF2B5EF4-FFF2-40B4-BE49-F238E27FC236}">
                    <a16:creationId xmlns:a16="http://schemas.microsoft.com/office/drawing/2014/main" xmlns="" id="{2ADD229D-0130-4CC4-A1A1-74298C118BEC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37" name="Flecha: cheurón 36">
                <a:extLst>
                  <a:ext uri="{FF2B5EF4-FFF2-40B4-BE49-F238E27FC236}">
                    <a16:creationId xmlns:a16="http://schemas.microsoft.com/office/drawing/2014/main" xmlns="" id="{A292A69E-04B5-43BE-A8D4-E494BE88D658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8" name="Flecha: cheurón 37">
                <a:extLst>
                  <a:ext uri="{FF2B5EF4-FFF2-40B4-BE49-F238E27FC236}">
                    <a16:creationId xmlns:a16="http://schemas.microsoft.com/office/drawing/2014/main" xmlns="" id="{5963FD41-D5AC-42DE-B3B1-5F5A7CA93EBD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9" name="Flecha: cheurón 38">
                <a:extLst>
                  <a:ext uri="{FF2B5EF4-FFF2-40B4-BE49-F238E27FC236}">
                    <a16:creationId xmlns:a16="http://schemas.microsoft.com/office/drawing/2014/main" xmlns="" id="{2511F8AE-C2E7-4400-9B47-7CA6B56C29F9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35" name="Imagen 34">
              <a:extLst>
                <a:ext uri="{FF2B5EF4-FFF2-40B4-BE49-F238E27FC236}">
                  <a16:creationId xmlns:a16="http://schemas.microsoft.com/office/drawing/2014/main" xmlns="" id="{049E6EF2-0388-44B5-AB37-C0386136E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36112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para FRAGATA TIPO 23">
            <a:extLst>
              <a:ext uri="{FF2B5EF4-FFF2-40B4-BE49-F238E27FC236}">
                <a16:creationId xmlns:a16="http://schemas.microsoft.com/office/drawing/2014/main" xmlns="" id="{89E76672-8128-41C6-92AD-FCFBB894DC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22" r="-3" b="-3"/>
          <a:stretch/>
        </p:blipFill>
        <p:spPr bwMode="auto">
          <a:xfrm>
            <a:off x="5162052" y="3272588"/>
            <a:ext cx="6105382" cy="358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Resultado de imagen para AVION P-3 CHILE">
            <a:extLst>
              <a:ext uri="{FF2B5EF4-FFF2-40B4-BE49-F238E27FC236}">
                <a16:creationId xmlns:a16="http://schemas.microsoft.com/office/drawing/2014/main" xmlns="" id="{C1EBF10A-47BA-4892-A1CC-CA13C432E5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53" r="1" b="5385"/>
          <a:stretch/>
        </p:blipFill>
        <p:spPr bwMode="auto">
          <a:xfrm>
            <a:off x="20" y="9"/>
            <a:ext cx="7279893" cy="3895335"/>
          </a:xfrm>
          <a:custGeom>
            <a:avLst/>
            <a:gdLst>
              <a:gd name="connsiteX0" fmla="*/ 0 w 7279913"/>
              <a:gd name="connsiteY0" fmla="*/ 0 h 3895335"/>
              <a:gd name="connsiteX1" fmla="*/ 7279913 w 7279913"/>
              <a:gd name="connsiteY1" fmla="*/ 0 h 3895335"/>
              <a:gd name="connsiteX2" fmla="*/ 7279913 w 7279913"/>
              <a:gd name="connsiteY2" fmla="*/ 3116976 h 3895335"/>
              <a:gd name="connsiteX3" fmla="*/ 5011287 w 7279913"/>
              <a:gd name="connsiteY3" fmla="*/ 3116976 h 3895335"/>
              <a:gd name="connsiteX4" fmla="*/ 5011287 w 7279913"/>
              <a:gd name="connsiteY4" fmla="*/ 3895335 h 3895335"/>
              <a:gd name="connsiteX5" fmla="*/ 0 w 7279913"/>
              <a:gd name="connsiteY5" fmla="*/ 3895335 h 3895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79913" h="3895335">
                <a:moveTo>
                  <a:pt x="0" y="0"/>
                </a:moveTo>
                <a:lnTo>
                  <a:pt x="7279913" y="0"/>
                </a:lnTo>
                <a:lnTo>
                  <a:pt x="7279913" y="3116976"/>
                </a:lnTo>
                <a:lnTo>
                  <a:pt x="5011287" y="3116976"/>
                </a:lnTo>
                <a:lnTo>
                  <a:pt x="5011287" y="3895335"/>
                </a:lnTo>
                <a:lnTo>
                  <a:pt x="0" y="389533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36A1CAC3-A129-43F8-8881-63D3E319A7B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069422"/>
            <a:ext cx="5001186" cy="2788578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B5CCE41C-FBFB-44B8-BE25-7F555613C15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423904" y="0"/>
            <a:ext cx="76809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70" name="Picture 6" descr="Resultado de imagen para PETROLERO MONTT">
            <a:extLst>
              <a:ext uri="{FF2B5EF4-FFF2-40B4-BE49-F238E27FC236}">
                <a16:creationId xmlns:a16="http://schemas.microsoft.com/office/drawing/2014/main" xmlns="" id="{DA683D16-D849-4E05-BFF9-15CD30EBCC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31" r="4687" b="2"/>
          <a:stretch/>
        </p:blipFill>
        <p:spPr bwMode="auto">
          <a:xfrm>
            <a:off x="7458302" y="-22547"/>
            <a:ext cx="3809132" cy="313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7D19B21-1F90-4FBB-BAD1-97CFADA70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21</a:t>
            </a:fld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E3F9C387-A0AC-417E-AC3B-E06EE966B0BB}"/>
              </a:ext>
            </a:extLst>
          </p:cNvPr>
          <p:cNvSpPr/>
          <p:nvPr/>
        </p:nvSpPr>
        <p:spPr>
          <a:xfrm>
            <a:off x="73745" y="4097383"/>
            <a:ext cx="6096000" cy="723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es-ES_tradnl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3</a:t>
            </a:r>
            <a:r>
              <a:rPr lang="es-ES_tradn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Aft>
                <a:spcPts val="600"/>
              </a:spcAft>
            </a:pPr>
            <a:r>
              <a:rPr lang="es-ES_tradn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Adoptar decisiones de riesgo</a:t>
            </a:r>
            <a:endParaRPr lang="es-ES_tradn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471DFE43-7EB2-498F-B6F8-44CA06FB7AFB}"/>
              </a:ext>
            </a:extLst>
          </p:cNvPr>
          <p:cNvSpPr txBox="1"/>
          <p:nvPr/>
        </p:nvSpPr>
        <p:spPr>
          <a:xfrm>
            <a:off x="1014779" y="4869832"/>
            <a:ext cx="4142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</a:t>
            </a:r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y establecimiento de medidas de control / mitigación.</a:t>
            </a:r>
          </a:p>
        </p:txBody>
      </p:sp>
      <p:sp>
        <p:nvSpPr>
          <p:cNvPr id="18" name="Flecha: a la derecha 17">
            <a:extLst>
              <a:ext uri="{FF2B5EF4-FFF2-40B4-BE49-F238E27FC236}">
                <a16:creationId xmlns:a16="http://schemas.microsoft.com/office/drawing/2014/main" xmlns="" id="{619909CD-4ED4-4462-9DC7-EB8C2252995E}"/>
              </a:ext>
            </a:extLst>
          </p:cNvPr>
          <p:cNvSpPr/>
          <p:nvPr/>
        </p:nvSpPr>
        <p:spPr>
          <a:xfrm>
            <a:off x="360340" y="4994736"/>
            <a:ext cx="564226" cy="306639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Flecha: a la derecha 18">
            <a:extLst>
              <a:ext uri="{FF2B5EF4-FFF2-40B4-BE49-F238E27FC236}">
                <a16:creationId xmlns:a16="http://schemas.microsoft.com/office/drawing/2014/main" xmlns="" id="{7C84E2DD-4F0E-49A7-B129-D0A3D55EA4FE}"/>
              </a:ext>
            </a:extLst>
          </p:cNvPr>
          <p:cNvSpPr/>
          <p:nvPr/>
        </p:nvSpPr>
        <p:spPr>
          <a:xfrm>
            <a:off x="360340" y="5619729"/>
            <a:ext cx="564226" cy="306639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3E05CDEA-5A77-49C0-BDA5-908E519DC8C6}"/>
              </a:ext>
            </a:extLst>
          </p:cNvPr>
          <p:cNvSpPr txBox="1"/>
          <p:nvPr/>
        </p:nvSpPr>
        <p:spPr>
          <a:xfrm>
            <a:off x="1018618" y="5540749"/>
            <a:ext cx="4142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Alcanzar el RSO para el cumplimiento de la misión</a:t>
            </a:r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xmlns="" id="{A9A3D02F-28B4-454C-BCC8-D065AC5E76AA}"/>
              </a:ext>
            </a:extLst>
          </p:cNvPr>
          <p:cNvSpPr/>
          <p:nvPr/>
        </p:nvSpPr>
        <p:spPr>
          <a:xfrm>
            <a:off x="358437" y="6266001"/>
            <a:ext cx="564226" cy="306639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30C19492-5D68-40DA-9BD3-3A8EE348F725}"/>
              </a:ext>
            </a:extLst>
          </p:cNvPr>
          <p:cNvSpPr txBox="1"/>
          <p:nvPr/>
        </p:nvSpPr>
        <p:spPr>
          <a:xfrm>
            <a:off x="1016715" y="6187021"/>
            <a:ext cx="4142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residual.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F2918525-7E97-4B11-8B05-855D5BE4FA5C}"/>
              </a:ext>
            </a:extLst>
          </p:cNvPr>
          <p:cNvSpPr/>
          <p:nvPr/>
        </p:nvSpPr>
        <p:spPr>
          <a:xfrm>
            <a:off x="1872939" y="2991788"/>
            <a:ext cx="8708570" cy="1277273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s-ES_tradnl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IMPORTANTE: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ES_tradnl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es factible implementar los controles de riesgo en este nivel que sitúen la operación en el RSO, se debe informar al Mando Superior”.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xmlns="" id="{67EEA8D2-21AC-4A90-98FB-81C08994BCE4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xmlns="" id="{D7B1A0F8-1594-4866-AEDD-26E724DE218C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1B646BF8-4054-44F2-AC04-C3DCC231FA67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7" name="Flecha: cheurón 26">
                <a:extLst>
                  <a:ext uri="{FF2B5EF4-FFF2-40B4-BE49-F238E27FC236}">
                    <a16:creationId xmlns:a16="http://schemas.microsoft.com/office/drawing/2014/main" xmlns="" id="{9BEE5D78-90F4-4E31-9751-66E536CBC631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8" name="Flecha: cheurón 27">
                <a:extLst>
                  <a:ext uri="{FF2B5EF4-FFF2-40B4-BE49-F238E27FC236}">
                    <a16:creationId xmlns:a16="http://schemas.microsoft.com/office/drawing/2014/main" xmlns="" id="{078A92D6-5BC9-4DA4-9D20-F806C8EFC80B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9" name="Flecha: cheurón 28">
                <a:extLst>
                  <a:ext uri="{FF2B5EF4-FFF2-40B4-BE49-F238E27FC236}">
                    <a16:creationId xmlns:a16="http://schemas.microsoft.com/office/drawing/2014/main" xmlns="" id="{3FE0D5C3-F73F-4AE5-AF3F-5E7E6C8E3FD5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5" name="Imagen 24">
              <a:extLst>
                <a:ext uri="{FF2B5EF4-FFF2-40B4-BE49-F238E27FC236}">
                  <a16:creationId xmlns:a16="http://schemas.microsoft.com/office/drawing/2014/main" xmlns="" id="{7E4E670C-D12E-4C5C-BA09-FE9ED7A366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04561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para FRAGATA TIPO 23">
            <a:extLst>
              <a:ext uri="{FF2B5EF4-FFF2-40B4-BE49-F238E27FC236}">
                <a16:creationId xmlns:a16="http://schemas.microsoft.com/office/drawing/2014/main" xmlns="" id="{89E76672-8128-41C6-92AD-FCFBB894DC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22" r="-3" b="-3"/>
          <a:stretch/>
        </p:blipFill>
        <p:spPr bwMode="auto">
          <a:xfrm>
            <a:off x="5162052" y="3272588"/>
            <a:ext cx="6105382" cy="358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Resultado de imagen para AVION P-3 CHILE">
            <a:extLst>
              <a:ext uri="{FF2B5EF4-FFF2-40B4-BE49-F238E27FC236}">
                <a16:creationId xmlns:a16="http://schemas.microsoft.com/office/drawing/2014/main" xmlns="" id="{C1EBF10A-47BA-4892-A1CC-CA13C432E5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53" r="1" b="5385"/>
          <a:stretch/>
        </p:blipFill>
        <p:spPr bwMode="auto">
          <a:xfrm>
            <a:off x="20" y="9"/>
            <a:ext cx="7279893" cy="3895335"/>
          </a:xfrm>
          <a:custGeom>
            <a:avLst/>
            <a:gdLst>
              <a:gd name="connsiteX0" fmla="*/ 0 w 7279913"/>
              <a:gd name="connsiteY0" fmla="*/ 0 h 3895335"/>
              <a:gd name="connsiteX1" fmla="*/ 7279913 w 7279913"/>
              <a:gd name="connsiteY1" fmla="*/ 0 h 3895335"/>
              <a:gd name="connsiteX2" fmla="*/ 7279913 w 7279913"/>
              <a:gd name="connsiteY2" fmla="*/ 3116976 h 3895335"/>
              <a:gd name="connsiteX3" fmla="*/ 5011287 w 7279913"/>
              <a:gd name="connsiteY3" fmla="*/ 3116976 h 3895335"/>
              <a:gd name="connsiteX4" fmla="*/ 5011287 w 7279913"/>
              <a:gd name="connsiteY4" fmla="*/ 3895335 h 3895335"/>
              <a:gd name="connsiteX5" fmla="*/ 0 w 7279913"/>
              <a:gd name="connsiteY5" fmla="*/ 3895335 h 3895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79913" h="3895335">
                <a:moveTo>
                  <a:pt x="0" y="0"/>
                </a:moveTo>
                <a:lnTo>
                  <a:pt x="7279913" y="0"/>
                </a:lnTo>
                <a:lnTo>
                  <a:pt x="7279913" y="3116976"/>
                </a:lnTo>
                <a:lnTo>
                  <a:pt x="5011287" y="3116976"/>
                </a:lnTo>
                <a:lnTo>
                  <a:pt x="5011287" y="3895335"/>
                </a:lnTo>
                <a:lnTo>
                  <a:pt x="0" y="389533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Resultado de imagen para PETROLERO MONTT">
            <a:extLst>
              <a:ext uri="{FF2B5EF4-FFF2-40B4-BE49-F238E27FC236}">
                <a16:creationId xmlns:a16="http://schemas.microsoft.com/office/drawing/2014/main" xmlns="" id="{DA683D16-D849-4E05-BFF9-15CD30EBCC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31" r="4687" b="2"/>
          <a:stretch/>
        </p:blipFill>
        <p:spPr bwMode="auto">
          <a:xfrm>
            <a:off x="7458302" y="-22547"/>
            <a:ext cx="3809132" cy="313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EDE7E8AB-7BCF-4F32-97B7-B2AFD9223E02}"/>
              </a:ext>
            </a:extLst>
          </p:cNvPr>
          <p:cNvSpPr/>
          <p:nvPr/>
        </p:nvSpPr>
        <p:spPr>
          <a:xfrm>
            <a:off x="0" y="2697473"/>
            <a:ext cx="7458302" cy="446276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s-ES_tradnl" sz="3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3</a:t>
            </a:r>
            <a:r>
              <a:rPr lang="es-ES_tradnl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Aft>
                <a:spcPts val="600"/>
              </a:spcAft>
            </a:pPr>
            <a:r>
              <a:rPr lang="es-ES_tradnl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Adoptar decisiones de riesgo</a:t>
            </a:r>
            <a:endParaRPr lang="es-ES_tradnl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charset="0"/>
              <a:buChar char="•"/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</a:t>
            </a:r>
            <a:r>
              <a:rPr lang="es-ES_tradnl" sz="20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Identificar y establecer</a:t>
            </a: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las 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control/mitigación </a:t>
            </a: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(comenzando por el más alto CRÍTICO o SERIO) que permitan eliminar o mitigar el riesgo 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hasta un mínimo aceptable </a:t>
            </a: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(dentro de RSO)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el cumplimiento de la misión.</a:t>
            </a:r>
          </a:p>
          <a:p>
            <a:pPr marL="285750" indent="-285750" algn="just">
              <a:spcAft>
                <a:spcPts val="600"/>
              </a:spcAft>
              <a:buFont typeface="Arial" charset="0"/>
              <a:buChar char="•"/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 un nuevo nivel de riesgo, el 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“residual” – Reanalizar Costo – Beneficio.</a:t>
            </a:r>
          </a:p>
          <a:p>
            <a:pPr marL="285750" indent="-285750" algn="just">
              <a:spcAft>
                <a:spcPts val="600"/>
              </a:spcAft>
              <a:buFont typeface="Arial" charset="0"/>
              <a:buChar char="•"/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es factible implementar los controles de riesgo en este nivel que sitúen la operación en el RSO, se debe informar al Mando Superior.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7D19B21-1F90-4FBB-BAD1-97CFADA70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22</a:t>
            </a:fld>
            <a:endParaRPr lang="es-CL"/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xmlns="" id="{5C41C2D3-FA41-456A-B620-370524C63ECD}"/>
              </a:ext>
            </a:extLst>
          </p:cNvPr>
          <p:cNvGrpSpPr/>
          <p:nvPr/>
        </p:nvGrpSpPr>
        <p:grpSpPr>
          <a:xfrm>
            <a:off x="606768" y="37447"/>
            <a:ext cx="10263304" cy="472128"/>
            <a:chOff x="230288" y="79416"/>
            <a:chExt cx="10263304" cy="472128"/>
          </a:xfrm>
          <a:solidFill>
            <a:schemeClr val="accent1">
              <a:lumMod val="50000"/>
            </a:schemeClr>
          </a:solidFill>
        </p:grpSpPr>
        <p:sp>
          <p:nvSpPr>
            <p:cNvPr id="13" name="Flecha: cheurón 12">
              <a:extLst>
                <a:ext uri="{FF2B5EF4-FFF2-40B4-BE49-F238E27FC236}">
                  <a16:creationId xmlns:a16="http://schemas.microsoft.com/office/drawing/2014/main" xmlns="" id="{D06E5E0E-D9FC-4463-9796-7C57DA1CB38E}"/>
                </a:ext>
              </a:extLst>
            </p:cNvPr>
            <p:cNvSpPr/>
            <p:nvPr/>
          </p:nvSpPr>
          <p:spPr>
            <a:xfrm>
              <a:off x="230288" y="79416"/>
              <a:ext cx="2069002" cy="472128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Introducción</a:t>
              </a:r>
            </a:p>
          </p:txBody>
        </p:sp>
        <p:sp>
          <p:nvSpPr>
            <p:cNvPr id="14" name="Flecha: cheurón 13">
              <a:extLst>
                <a:ext uri="{FF2B5EF4-FFF2-40B4-BE49-F238E27FC236}">
                  <a16:creationId xmlns:a16="http://schemas.microsoft.com/office/drawing/2014/main" xmlns="" id="{8F03D52C-E18F-4D28-922B-6C4F185BE110}"/>
                </a:ext>
              </a:extLst>
            </p:cNvPr>
            <p:cNvSpPr/>
            <p:nvPr/>
          </p:nvSpPr>
          <p:spPr>
            <a:xfrm>
              <a:off x="2184516" y="93931"/>
              <a:ext cx="3221935" cy="457613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PROCESO MRO EXHAUSTIVO / DELIBERADO</a:t>
              </a:r>
            </a:p>
          </p:txBody>
        </p:sp>
        <p:sp>
          <p:nvSpPr>
            <p:cNvPr id="15" name="Flecha: cheurón 14">
              <a:extLst>
                <a:ext uri="{FF2B5EF4-FFF2-40B4-BE49-F238E27FC236}">
                  <a16:creationId xmlns:a16="http://schemas.microsoft.com/office/drawing/2014/main" xmlns="" id="{35EFD4DB-8338-4564-80E9-53445FE0F3F9}"/>
                </a:ext>
              </a:extLst>
            </p:cNvPr>
            <p:cNvSpPr/>
            <p:nvPr/>
          </p:nvSpPr>
          <p:spPr>
            <a:xfrm>
              <a:off x="5281020" y="79416"/>
              <a:ext cx="3062517" cy="457613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PROCESO MRO URGENTE</a:t>
              </a:r>
            </a:p>
          </p:txBody>
        </p:sp>
        <p:sp>
          <p:nvSpPr>
            <p:cNvPr id="16" name="Flecha: cheurón 15">
              <a:extLst>
                <a:ext uri="{FF2B5EF4-FFF2-40B4-BE49-F238E27FC236}">
                  <a16:creationId xmlns:a16="http://schemas.microsoft.com/office/drawing/2014/main" xmlns="" id="{B435CDA5-F728-4F1E-A9B8-C542823E1819}"/>
                </a:ext>
              </a:extLst>
            </p:cNvPr>
            <p:cNvSpPr/>
            <p:nvPr/>
          </p:nvSpPr>
          <p:spPr>
            <a:xfrm>
              <a:off x="8227424" y="79416"/>
              <a:ext cx="2266168" cy="457613"/>
            </a:xfrm>
            <a:prstGeom prst="chevron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ERRORES MÁS COMUNES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0182087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Imagen relacionada">
            <a:extLst>
              <a:ext uri="{FF2B5EF4-FFF2-40B4-BE49-F238E27FC236}">
                <a16:creationId xmlns:a16="http://schemas.microsoft.com/office/drawing/2014/main" xmlns="" id="{03009681-BCE9-4465-B363-7C36628094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243" r="1" b="9457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Resultado de imagen para RESCATE NAVAL ARMADA DE CHILE">
            <a:extLst>
              <a:ext uri="{FF2B5EF4-FFF2-40B4-BE49-F238E27FC236}">
                <a16:creationId xmlns:a16="http://schemas.microsoft.com/office/drawing/2014/main" xmlns="" id="{643D4BE0-080F-4BCB-92B1-94F58EE34B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564" r="-1" b="15860"/>
          <a:stretch/>
        </p:blipFill>
        <p:spPr bwMode="auto">
          <a:xfrm>
            <a:off x="4693921" y="-478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Resultado de imagen para maniobra PETROLERO MONTT">
            <a:extLst>
              <a:ext uri="{FF2B5EF4-FFF2-40B4-BE49-F238E27FC236}">
                <a16:creationId xmlns:a16="http://schemas.microsoft.com/office/drawing/2014/main" xmlns="" id="{A9798AA6-5297-4CA3-A936-C163B18FD9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743" r="2" b="12291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4DB5E3D9-64CB-4D3D-B193-3E806273BFA5}"/>
              </a:ext>
            </a:extLst>
          </p:cNvPr>
          <p:cNvSpPr txBox="1"/>
          <p:nvPr/>
        </p:nvSpPr>
        <p:spPr>
          <a:xfrm>
            <a:off x="292002" y="711825"/>
            <a:ext cx="4039888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4: </a:t>
            </a:r>
          </a:p>
          <a:p>
            <a:pPr>
              <a:lnSpc>
                <a:spcPct val="150000"/>
              </a:lnSpc>
            </a:pPr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Implementar controles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2248FD32-3ED0-449B-854C-621336970968}"/>
              </a:ext>
            </a:extLst>
          </p:cNvPr>
          <p:cNvSpPr/>
          <p:nvPr/>
        </p:nvSpPr>
        <p:spPr>
          <a:xfrm>
            <a:off x="229735" y="2313899"/>
            <a:ext cx="6096000" cy="393954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charset="0"/>
              <a:buChar char="•"/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deben 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implementar controles (Ingeniería – Administrativos – Físicos) </a:t>
            </a: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permitan eliminar los peligros o reducir el nivel de riesgo de la misión.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s-ES_tradnl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charset="0"/>
              <a:buChar char="•"/>
            </a:pPr>
            <a:r>
              <a:rPr lang="es-ES_tradnl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 del MRO debe ser comunicado claramente a todo el personal involucrado y las </a:t>
            </a:r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 establecidas.</a:t>
            </a:r>
            <a:endParaRPr lang="es-ES_tradnl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0EABA02-A0E9-43DA-A6E5-3292B16CC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23</a:t>
            </a:fld>
            <a:endParaRPr lang="es-CL"/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xmlns="" id="{A4B608DC-7084-43AC-96D1-A9BB4D1CDDCF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xmlns="" id="{F083022C-087D-4F40-95A4-2C4719DAF148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1" name="Flecha: cheurón 20">
                <a:extLst>
                  <a:ext uri="{FF2B5EF4-FFF2-40B4-BE49-F238E27FC236}">
                    <a16:creationId xmlns:a16="http://schemas.microsoft.com/office/drawing/2014/main" xmlns="" id="{7419CA8D-18F0-49E0-9453-A706BAAA5872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979449FA-453D-437C-A799-D5F97E4F34A6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E761AAE6-2CE1-4109-AB8D-EE9A0563487E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B3A9C19A-5E1C-4103-8435-EA0545E3CC0B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xmlns="" id="{57E7A2AE-0153-4C81-993D-F6F3A882D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8260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Resultado de imagen para disparo cañon 4.5 pulgadas">
            <a:extLst>
              <a:ext uri="{FF2B5EF4-FFF2-40B4-BE49-F238E27FC236}">
                <a16:creationId xmlns:a16="http://schemas.microsoft.com/office/drawing/2014/main" xmlns="" id="{F4DC39CF-AA1D-4245-A1EB-C3176276B4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18" r="1" b="32311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magen relacionada">
            <a:extLst>
              <a:ext uri="{FF2B5EF4-FFF2-40B4-BE49-F238E27FC236}">
                <a16:creationId xmlns:a16="http://schemas.microsoft.com/office/drawing/2014/main" xmlns="" id="{5C192A56-F630-45A3-B2FF-63E0F3686A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421" r="-1" b="11929"/>
          <a:stretch/>
        </p:blipFill>
        <p:spPr bwMode="auto">
          <a:xfrm>
            <a:off x="4693921" y="-478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Resultado de imagen para maniobra buque escuela esmeralda">
            <a:extLst>
              <a:ext uri="{FF2B5EF4-FFF2-40B4-BE49-F238E27FC236}">
                <a16:creationId xmlns:a16="http://schemas.microsoft.com/office/drawing/2014/main" xmlns="" id="{9BCB8EBC-7235-449C-8E33-2DFFCCE556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209" r="-2" b="44503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761BE865-54CA-40C9-8CE4-86A0F1776364}"/>
              </a:ext>
            </a:extLst>
          </p:cNvPr>
          <p:cNvSpPr txBox="1"/>
          <p:nvPr/>
        </p:nvSpPr>
        <p:spPr>
          <a:xfrm>
            <a:off x="5021821" y="3812954"/>
            <a:ext cx="6465287" cy="151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C6960D33-9FF5-4055-8CE1-B2C1C0E41EA1}"/>
              </a:ext>
            </a:extLst>
          </p:cNvPr>
          <p:cNvSpPr txBox="1"/>
          <p:nvPr/>
        </p:nvSpPr>
        <p:spPr>
          <a:xfrm>
            <a:off x="304413" y="711872"/>
            <a:ext cx="2042547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 5:</a:t>
            </a:r>
          </a:p>
          <a:p>
            <a:pPr>
              <a:lnSpc>
                <a:spcPct val="150000"/>
              </a:lnSpc>
            </a:pPr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Supervisar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58F3FF64-211B-4BC5-B1B5-ED86948D94F4}"/>
              </a:ext>
            </a:extLst>
          </p:cNvPr>
          <p:cNvSpPr/>
          <p:nvPr/>
        </p:nvSpPr>
        <p:spPr>
          <a:xfrm>
            <a:off x="80712" y="2338386"/>
            <a:ext cx="58492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charset="0"/>
              <a:buChar char="•"/>
            </a:pPr>
            <a:r>
              <a:rPr lang="es-ES_tradnl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Consiste en efectuar </a:t>
            </a:r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permanentes evaluaciones </a:t>
            </a:r>
            <a:r>
              <a:rPr lang="es-ES_tradnl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controles para asegurarse que estos se encuentran operando y logran el efecto deseado. 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xmlns="" id="{BD59F4DE-E0B1-4F2C-B1BE-B33A00BA4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A8A5-EFDB-4AD0-9AED-C44C1E5D3352}" type="slidenum">
              <a:rPr lang="es-CL" smtClean="0"/>
              <a:pPr/>
              <a:t>24</a:t>
            </a:fld>
            <a:endParaRPr lang="es-CL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0E05E06A-1D7D-426C-A096-82812E348923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17" name="Grupo 16">
              <a:extLst>
                <a:ext uri="{FF2B5EF4-FFF2-40B4-BE49-F238E27FC236}">
                  <a16:creationId xmlns:a16="http://schemas.microsoft.com/office/drawing/2014/main" xmlns="" id="{B2CF4399-E57C-4069-83CC-D5580BA39933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5042B3AE-B5A6-4A60-B105-A40F5699678D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472E88B6-704F-4D5B-A23A-921BFFD25B01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F5D4A475-78AB-49AE-B047-4C62C66E7DD8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7" name="Flecha: cheurón 26">
                <a:extLst>
                  <a:ext uri="{FF2B5EF4-FFF2-40B4-BE49-F238E27FC236}">
                    <a16:creationId xmlns:a16="http://schemas.microsoft.com/office/drawing/2014/main" xmlns="" id="{C93DAD36-CAA5-45EF-8BC5-1E8DCD8F4E7B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xmlns="" id="{0D611669-49FE-4465-9313-F2DD01CC2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32776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Resultado de imagen para disparo cañon 4.5 pulgadas">
            <a:extLst>
              <a:ext uri="{FF2B5EF4-FFF2-40B4-BE49-F238E27FC236}">
                <a16:creationId xmlns:a16="http://schemas.microsoft.com/office/drawing/2014/main" xmlns="" id="{F4DC39CF-AA1D-4245-A1EB-C3176276B4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18" r="1" b="32311"/>
          <a:stretch/>
        </p:blipFill>
        <p:spPr bwMode="auto">
          <a:xfrm>
            <a:off x="5669281" y="2285999"/>
            <a:ext cx="65227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magen relacionada">
            <a:extLst>
              <a:ext uri="{FF2B5EF4-FFF2-40B4-BE49-F238E27FC236}">
                <a16:creationId xmlns:a16="http://schemas.microsoft.com/office/drawing/2014/main" xmlns="" id="{5C192A56-F630-45A3-B2FF-63E0F3686A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421" r="-1" b="11929"/>
          <a:stretch/>
        </p:blipFill>
        <p:spPr bwMode="auto">
          <a:xfrm>
            <a:off x="4693921" y="-478"/>
            <a:ext cx="7498080" cy="22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Resultado de imagen para maniobra buque escuela esmeralda">
            <a:extLst>
              <a:ext uri="{FF2B5EF4-FFF2-40B4-BE49-F238E27FC236}">
                <a16:creationId xmlns:a16="http://schemas.microsoft.com/office/drawing/2014/main" xmlns="" id="{9BCB8EBC-7235-449C-8E33-2DFFCCE556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209" r="-2" b="44503"/>
          <a:stretch/>
        </p:blipFill>
        <p:spPr bwMode="auto">
          <a:xfrm>
            <a:off x="6838122" y="4571999"/>
            <a:ext cx="535387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Freeform 3">
            <a:extLst>
              <a:ext uri="{FF2B5EF4-FFF2-40B4-BE49-F238E27FC236}">
                <a16:creationId xmlns:a16="http://schemas.microsoft.com/office/drawing/2014/main" xmlns="" id="{D3B67387-E1AF-4422-A3BE-470F36AAD9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Freeform 4">
            <a:extLst>
              <a:ext uri="{FF2B5EF4-FFF2-40B4-BE49-F238E27FC236}">
                <a16:creationId xmlns:a16="http://schemas.microsoft.com/office/drawing/2014/main" xmlns="" id="{BFDB170C-F1C9-479A-B799-7374CFFFF7E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761BE865-54CA-40C9-8CE4-86A0F1776364}"/>
              </a:ext>
            </a:extLst>
          </p:cNvPr>
          <p:cNvSpPr txBox="1"/>
          <p:nvPr/>
        </p:nvSpPr>
        <p:spPr>
          <a:xfrm>
            <a:off x="5021821" y="3812954"/>
            <a:ext cx="6465287" cy="151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C6960D33-9FF5-4055-8CE1-B2C1C0E41EA1}"/>
              </a:ext>
            </a:extLst>
          </p:cNvPr>
          <p:cNvSpPr txBox="1"/>
          <p:nvPr/>
        </p:nvSpPr>
        <p:spPr>
          <a:xfrm>
            <a:off x="304413" y="711872"/>
            <a:ext cx="2042547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PASO 5: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Supervisar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58F3FF64-211B-4BC5-B1B5-ED86948D94F4}"/>
              </a:ext>
            </a:extLst>
          </p:cNvPr>
          <p:cNvSpPr/>
          <p:nvPr/>
        </p:nvSpPr>
        <p:spPr>
          <a:xfrm>
            <a:off x="80712" y="2338386"/>
            <a:ext cx="584925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Consiste en efectuar 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permanentes evaluaciones 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los controles para asegurarse que estos se encuentran operando y logran el efecto deseado.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Permite efectuar cambios necesarios al proceso.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realiza a través de: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Todo personal involucrado, conozca los riesgos y las medidas y acciones tomadas.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Verificar que los controles han sido correctamente implementados. Tomar medidas ante controles ineficientes.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Revisión continua Beneficio versus Riesgo sea favorable.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Retroalimentación efectividad medidas tomadas – Experiencias para futuras tareas.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xmlns="" id="{BD59F4DE-E0B1-4F2C-B1BE-B33A00BA4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0E05E06A-1D7D-426C-A096-82812E348923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17" name="Grupo 16">
              <a:extLst>
                <a:ext uri="{FF2B5EF4-FFF2-40B4-BE49-F238E27FC236}">
                  <a16:creationId xmlns:a16="http://schemas.microsoft.com/office/drawing/2014/main" xmlns="" id="{B2CF4399-E57C-4069-83CC-D5580BA39933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5042B3AE-B5A6-4A60-B105-A40F5699678D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472E88B6-704F-4D5B-A23A-921BFFD25B01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F5D4A475-78AB-49AE-B047-4C62C66E7DD8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7" name="Flecha: cheurón 26">
                <a:extLst>
                  <a:ext uri="{FF2B5EF4-FFF2-40B4-BE49-F238E27FC236}">
                    <a16:creationId xmlns:a16="http://schemas.microsoft.com/office/drawing/2014/main" xmlns="" id="{C93DAD36-CAA5-45EF-8BC5-1E8DCD8F4E7B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xmlns="" id="{0D611669-49FE-4465-9313-F2DD01CC2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43554077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7707" y="2181048"/>
            <a:ext cx="10495688" cy="4438808"/>
          </a:xfr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</p:pic>
      <p:sp>
        <p:nvSpPr>
          <p:cNvPr id="6" name="Rectángulo 5"/>
          <p:cNvSpPr/>
          <p:nvPr/>
        </p:nvSpPr>
        <p:spPr>
          <a:xfrm>
            <a:off x="7782473" y="2447935"/>
            <a:ext cx="2614824" cy="3711683"/>
          </a:xfrm>
          <a:prstGeom prst="rect">
            <a:avLst/>
          </a:prstGeom>
          <a:solidFill>
            <a:srgbClr val="FF0000">
              <a:alpha val="1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Rectángulo 9"/>
          <p:cNvSpPr/>
          <p:nvPr/>
        </p:nvSpPr>
        <p:spPr>
          <a:xfrm>
            <a:off x="4902758" y="621529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1400" dirty="0"/>
              <a:t> Directiva MRO COMOPER Nº3200/5/348 (2015)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xmlns="" id="{20F10524-37E1-4A3B-8D03-8119A8F37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1402" y="6399639"/>
            <a:ext cx="2743200" cy="365125"/>
          </a:xfrm>
        </p:spPr>
        <p:txBody>
          <a:bodyPr/>
          <a:lstStyle/>
          <a:p>
            <a:fld id="{5C35A8A5-EFDB-4AD0-9AED-C44C1E5D3352}" type="slidenum">
              <a:rPr lang="es-CL" smtClean="0"/>
              <a:pPr/>
              <a:t>26</a:t>
            </a:fld>
            <a:endParaRPr lang="es-CL" dirty="0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xmlns="" id="{D0F609EB-6D47-4757-A389-4A13C20B143C}"/>
              </a:ext>
            </a:extLst>
          </p:cNvPr>
          <p:cNvSpPr/>
          <p:nvPr/>
        </p:nvSpPr>
        <p:spPr>
          <a:xfrm>
            <a:off x="229772" y="900923"/>
            <a:ext cx="6077245" cy="95756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MATRIZ DEL RESULTADO DEL MRO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xmlns="" id="{4A3B6EEC-5BCC-435B-B464-BC3D8F47A297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18" name="Grupo 17">
              <a:extLst>
                <a:ext uri="{FF2B5EF4-FFF2-40B4-BE49-F238E27FC236}">
                  <a16:creationId xmlns:a16="http://schemas.microsoft.com/office/drawing/2014/main" xmlns="" id="{3A0FE043-7705-4AFE-B2C5-1491B6F644E9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0" name="Flecha: cheurón 19">
                <a:extLst>
                  <a:ext uri="{FF2B5EF4-FFF2-40B4-BE49-F238E27FC236}">
                    <a16:creationId xmlns:a16="http://schemas.microsoft.com/office/drawing/2014/main" xmlns="" id="{CE80C97B-9390-49BC-B112-01BB2906B07B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1" name="Flecha: cheurón 20">
                <a:extLst>
                  <a:ext uri="{FF2B5EF4-FFF2-40B4-BE49-F238E27FC236}">
                    <a16:creationId xmlns:a16="http://schemas.microsoft.com/office/drawing/2014/main" xmlns="" id="{47A90D1E-D8FA-4219-8F00-F5A38BA0EC87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5C235875-D389-4ED6-8E77-710942127170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F2BC8265-825C-469F-BC7A-B711A811E7DD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xmlns="" id="{10057014-8227-4CF7-80A6-E4DEF58E37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4722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13" name="Rectángulo redondeado 12"/>
          <p:cNvSpPr/>
          <p:nvPr/>
        </p:nvSpPr>
        <p:spPr>
          <a:xfrm>
            <a:off x="741781" y="2364703"/>
            <a:ext cx="2708200" cy="748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Time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Critical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Managment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(TCRM)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xmlns="" id="{1D9D9C0D-2769-4C03-87F3-46324B3C53EC}"/>
              </a:ext>
            </a:extLst>
          </p:cNvPr>
          <p:cNvSpPr/>
          <p:nvPr/>
        </p:nvSpPr>
        <p:spPr>
          <a:xfrm>
            <a:off x="230406" y="819556"/>
            <a:ext cx="441416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 EN EL NIVEL URGENTE</a:t>
            </a: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374B21F9-FDD6-49B9-99C8-FA024C2DBA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671632779"/>
              </p:ext>
            </p:extLst>
          </p:nvPr>
        </p:nvGraphicFramePr>
        <p:xfrm>
          <a:off x="4318566" y="2271006"/>
          <a:ext cx="7873433" cy="4306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D87DD1B2-11DD-4D6B-B6B4-C39E5BBF81A0}"/>
              </a:ext>
            </a:extLst>
          </p:cNvPr>
          <p:cNvSpPr/>
          <p:nvPr/>
        </p:nvSpPr>
        <p:spPr>
          <a:xfrm>
            <a:off x="386330" y="3967047"/>
            <a:ext cx="3497943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Aplicación del MRO cuando el tiempo es totalmente limitado.</a:t>
            </a: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xmlns="" id="{471CED13-E667-4D72-93E4-99D6061005C3}"/>
              </a:ext>
            </a:extLst>
          </p:cNvPr>
          <p:cNvSpPr/>
          <p:nvPr/>
        </p:nvSpPr>
        <p:spPr>
          <a:xfrm>
            <a:off x="1908191" y="320734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xmlns="" id="{EE7646F2-4B42-4994-9800-E749626247D8}"/>
              </a:ext>
            </a:extLst>
          </p:cNvPr>
          <p:cNvSpPr/>
          <p:nvPr/>
        </p:nvSpPr>
        <p:spPr>
          <a:xfrm>
            <a:off x="4077609" y="4249595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xmlns="" id="{CB64AA76-130D-4E19-82CC-2A8F7A0AACC5}"/>
              </a:ext>
            </a:extLst>
          </p:cNvPr>
          <p:cNvSpPr/>
          <p:nvPr/>
        </p:nvSpPr>
        <p:spPr>
          <a:xfrm>
            <a:off x="5022843" y="2022459"/>
            <a:ext cx="6994984" cy="46990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7259232" y="1660935"/>
            <a:ext cx="2676523" cy="5665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ABCD (EECR)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xmlns="" id="{A84A3CE2-293E-48E6-9417-E7E88107FE97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6" name="Grupo 25">
              <a:extLst>
                <a:ext uri="{FF2B5EF4-FFF2-40B4-BE49-F238E27FC236}">
                  <a16:creationId xmlns:a16="http://schemas.microsoft.com/office/drawing/2014/main" xmlns="" id="{197530C2-19EE-4778-ACC0-F479419E5C73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8" name="Flecha: cheurón 27">
                <a:extLst>
                  <a:ext uri="{FF2B5EF4-FFF2-40B4-BE49-F238E27FC236}">
                    <a16:creationId xmlns:a16="http://schemas.microsoft.com/office/drawing/2014/main" xmlns="" id="{00EB752F-0491-4F3D-A7E8-A60F3F43E275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9" name="Flecha: cheurón 28">
                <a:extLst>
                  <a:ext uri="{FF2B5EF4-FFF2-40B4-BE49-F238E27FC236}">
                    <a16:creationId xmlns:a16="http://schemas.microsoft.com/office/drawing/2014/main" xmlns="" id="{CC9B9C9F-335D-4607-8CFE-93D7EB5A2475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30" name="Flecha: cheurón 29">
                <a:extLst>
                  <a:ext uri="{FF2B5EF4-FFF2-40B4-BE49-F238E27FC236}">
                    <a16:creationId xmlns:a16="http://schemas.microsoft.com/office/drawing/2014/main" xmlns="" id="{133BB910-3605-495F-946B-45A3F0244072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31" name="Flecha: cheurón 30">
                <a:extLst>
                  <a:ext uri="{FF2B5EF4-FFF2-40B4-BE49-F238E27FC236}">
                    <a16:creationId xmlns:a16="http://schemas.microsoft.com/office/drawing/2014/main" xmlns="" id="{58DF18D0-DA65-4E08-AF84-B530B3FE2DA0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xmlns="" id="{220519D0-94E1-485E-AB3B-A8C44EF1E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68096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Marcador de número de diapositiva 19"/>
          <p:cNvSpPr>
            <a:spLocks noGrp="1"/>
          </p:cNvSpPr>
          <p:nvPr>
            <p:ph type="sldNum" sz="quarter" idx="12"/>
          </p:nvPr>
        </p:nvSpPr>
        <p:spPr>
          <a:xfrm>
            <a:off x="10237694" y="6467241"/>
            <a:ext cx="457200" cy="485309"/>
          </a:xfrm>
        </p:spPr>
        <p:txBody>
          <a:bodyPr/>
          <a:lstStyle/>
          <a:p>
            <a:r>
              <a:rPr lang="en-US"/>
              <a:t>13</a:t>
            </a:r>
          </a:p>
        </p:txBody>
      </p:sp>
      <p:sp>
        <p:nvSpPr>
          <p:cNvPr id="44036" name="Rectangle 13"/>
          <p:cNvSpPr>
            <a:spLocks noChangeArrowheads="1"/>
          </p:cNvSpPr>
          <p:nvPr/>
        </p:nvSpPr>
        <p:spPr bwMode="auto">
          <a:xfrm>
            <a:off x="273140" y="4619795"/>
            <a:ext cx="2107771" cy="1876474"/>
          </a:xfrm>
          <a:prstGeom prst="rect">
            <a:avLst/>
          </a:prstGeom>
          <a:solidFill>
            <a:srgbClr val="FEE658"/>
          </a:solidFill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¿Dónde estoy?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está pasando?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haré después?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 cambiado?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¿Es urgente la tarea?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7" name="Rectangle 14"/>
          <p:cNvSpPr>
            <a:spLocks noChangeArrowheads="1"/>
          </p:cNvSpPr>
          <p:nvPr/>
        </p:nvSpPr>
        <p:spPr bwMode="auto">
          <a:xfrm>
            <a:off x="3435644" y="4677851"/>
            <a:ext cx="2221855" cy="1505233"/>
          </a:xfrm>
          <a:prstGeom prst="rect">
            <a:avLst/>
          </a:prstGeom>
          <a:solidFill>
            <a:srgbClr val="FEE658"/>
          </a:solidFill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¿Confiabilidad de mis sensores, equipos?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Experiencia Entrenamiento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8" name="Rectangle 15"/>
          <p:cNvSpPr>
            <a:spLocks noChangeArrowheads="1"/>
          </p:cNvSpPr>
          <p:nvPr/>
        </p:nvSpPr>
        <p:spPr bwMode="auto">
          <a:xfrm>
            <a:off x="6635048" y="4672142"/>
            <a:ext cx="2418508" cy="968205"/>
          </a:xfrm>
          <a:prstGeom prst="rect">
            <a:avLst/>
          </a:prstGeom>
          <a:solidFill>
            <a:srgbClr val="FEE658"/>
          </a:solidFill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necesita saber? 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me puede apoyar?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4039" name="Rectangle 16"/>
          <p:cNvSpPr>
            <a:spLocks noChangeArrowheads="1"/>
          </p:cNvSpPr>
          <p:nvPr/>
        </p:nvSpPr>
        <p:spPr bwMode="auto">
          <a:xfrm>
            <a:off x="9827910" y="4672142"/>
            <a:ext cx="2190260" cy="1181197"/>
          </a:xfrm>
          <a:prstGeom prst="rect">
            <a:avLst/>
          </a:prstGeom>
          <a:solidFill>
            <a:srgbClr val="FEE658"/>
          </a:solidFill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¿Ejecutar o no ejecutar lo planificado?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¿Efectué acciones que reducen el riesgo?</a:t>
            </a:r>
          </a:p>
        </p:txBody>
      </p:sp>
      <p:sp>
        <p:nvSpPr>
          <p:cNvPr id="44040" name="Text Box 4"/>
          <p:cNvSpPr txBox="1">
            <a:spLocks noChangeArrowheads="1"/>
          </p:cNvSpPr>
          <p:nvPr/>
        </p:nvSpPr>
        <p:spPr bwMode="auto">
          <a:xfrm>
            <a:off x="3708333" y="1904106"/>
            <a:ext cx="3562350" cy="70787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ea typeface="Times New Roman" charset="0"/>
                <a:cs typeface="Arial" panose="020B0604020202020204" pitchFamily="34" charset="0"/>
              </a:rPr>
              <a:t>D / EECR   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xmlns="" id="{059F240F-46A9-419F-AFED-4DE55CC2800F}"/>
              </a:ext>
            </a:extLst>
          </p:cNvPr>
          <p:cNvSpPr/>
          <p:nvPr/>
        </p:nvSpPr>
        <p:spPr>
          <a:xfrm>
            <a:off x="173829" y="893274"/>
            <a:ext cx="441416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 EN EL NIVEL URGENTE</a:t>
            </a:r>
          </a:p>
        </p:txBody>
      </p:sp>
      <p:sp>
        <p:nvSpPr>
          <p:cNvPr id="33" name="Text Box 5">
            <a:extLst>
              <a:ext uri="{FF2B5EF4-FFF2-40B4-BE49-F238E27FC236}">
                <a16:creationId xmlns:a16="http://schemas.microsoft.com/office/drawing/2014/main" xmlns="" id="{226A0631-579B-4D23-B2D6-03D37DD83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59360"/>
            <a:ext cx="281919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Emplear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operacionales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A7DE57D6-F190-42B3-AF8A-0CCAB518C8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775244821"/>
              </p:ext>
            </p:extLst>
          </p:nvPr>
        </p:nvGraphicFramePr>
        <p:xfrm>
          <a:off x="173829" y="2414937"/>
          <a:ext cx="11844341" cy="1493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7" name="Flecha: hacia abajo 36">
            <a:extLst>
              <a:ext uri="{FF2B5EF4-FFF2-40B4-BE49-F238E27FC236}">
                <a16:creationId xmlns:a16="http://schemas.microsoft.com/office/drawing/2014/main" xmlns="" id="{AD3032D9-D1CA-4D91-8401-F2B5045858BF}"/>
              </a:ext>
            </a:extLst>
          </p:cNvPr>
          <p:cNvSpPr/>
          <p:nvPr/>
        </p:nvSpPr>
        <p:spPr>
          <a:xfrm>
            <a:off x="1139334" y="3640219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8" name="Flecha: hacia abajo 37">
            <a:extLst>
              <a:ext uri="{FF2B5EF4-FFF2-40B4-BE49-F238E27FC236}">
                <a16:creationId xmlns:a16="http://schemas.microsoft.com/office/drawing/2014/main" xmlns="" id="{BD872481-BA6F-419C-A8FF-24EE0B7A1386}"/>
              </a:ext>
            </a:extLst>
          </p:cNvPr>
          <p:cNvSpPr/>
          <p:nvPr/>
        </p:nvSpPr>
        <p:spPr>
          <a:xfrm>
            <a:off x="4400304" y="367994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Flecha: hacia abajo 38">
            <a:extLst>
              <a:ext uri="{FF2B5EF4-FFF2-40B4-BE49-F238E27FC236}">
                <a16:creationId xmlns:a16="http://schemas.microsoft.com/office/drawing/2014/main" xmlns="" id="{023AC26A-4105-4F10-AE22-1E83D8446D7F}"/>
              </a:ext>
            </a:extLst>
          </p:cNvPr>
          <p:cNvSpPr/>
          <p:nvPr/>
        </p:nvSpPr>
        <p:spPr>
          <a:xfrm>
            <a:off x="7701304" y="3752514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0" name="Flecha: hacia abajo 39">
            <a:extLst>
              <a:ext uri="{FF2B5EF4-FFF2-40B4-BE49-F238E27FC236}">
                <a16:creationId xmlns:a16="http://schemas.microsoft.com/office/drawing/2014/main" xmlns="" id="{CC249445-ED43-481E-960A-C7EEA15A85DD}"/>
              </a:ext>
            </a:extLst>
          </p:cNvPr>
          <p:cNvSpPr/>
          <p:nvPr/>
        </p:nvSpPr>
        <p:spPr>
          <a:xfrm>
            <a:off x="10705187" y="373650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1" name="Text Box 5">
            <a:extLst>
              <a:ext uri="{FF2B5EF4-FFF2-40B4-BE49-F238E27FC236}">
                <a16:creationId xmlns:a16="http://schemas.microsoft.com/office/drawing/2014/main" xmlns="" id="{17ABEE18-7ACF-4876-B9F2-903E5C341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430" y="4159360"/>
            <a:ext cx="317352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diponibles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 Box 5">
            <a:extLst>
              <a:ext uri="{FF2B5EF4-FFF2-40B4-BE49-F238E27FC236}">
                <a16:creationId xmlns:a16="http://schemas.microsoft.com/office/drawing/2014/main" xmlns="" id="{ACE385C4-1D3C-4578-A118-287E21CBB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190" y="4364374"/>
            <a:ext cx="3173520" cy="30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mis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intenciones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xmlns="" id="{3191CA08-7472-45A3-84AA-7BC53D7FBE83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44" name="Grupo 43">
              <a:extLst>
                <a:ext uri="{FF2B5EF4-FFF2-40B4-BE49-F238E27FC236}">
                  <a16:creationId xmlns:a16="http://schemas.microsoft.com/office/drawing/2014/main" xmlns="" id="{671BB2E3-457A-45BF-BF9B-00DA2B96F3E6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46" name="Flecha: cheurón 45">
                <a:extLst>
                  <a:ext uri="{FF2B5EF4-FFF2-40B4-BE49-F238E27FC236}">
                    <a16:creationId xmlns:a16="http://schemas.microsoft.com/office/drawing/2014/main" xmlns="" id="{8573EFB6-2BA8-4558-97FF-95100F22C69F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47" name="Flecha: cheurón 46">
                <a:extLst>
                  <a:ext uri="{FF2B5EF4-FFF2-40B4-BE49-F238E27FC236}">
                    <a16:creationId xmlns:a16="http://schemas.microsoft.com/office/drawing/2014/main" xmlns="" id="{92328DFD-37EF-4ABC-A37E-1A10BA2B432A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48" name="Flecha: cheurón 47">
                <a:extLst>
                  <a:ext uri="{FF2B5EF4-FFF2-40B4-BE49-F238E27FC236}">
                    <a16:creationId xmlns:a16="http://schemas.microsoft.com/office/drawing/2014/main" xmlns="" id="{4BE38C47-599F-4E89-B29D-B79EC75722EF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49" name="Flecha: cheurón 48">
                <a:extLst>
                  <a:ext uri="{FF2B5EF4-FFF2-40B4-BE49-F238E27FC236}">
                    <a16:creationId xmlns:a16="http://schemas.microsoft.com/office/drawing/2014/main" xmlns="" id="{138506BD-B7F0-44AF-B4F1-D078EA835BB5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xmlns="" id="{B81912D7-A74B-46EE-B1C1-DB87FC51A8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64760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>
            <a:extLst>
              <a:ext uri="{FF2B5EF4-FFF2-40B4-BE49-F238E27FC236}">
                <a16:creationId xmlns:a16="http://schemas.microsoft.com/office/drawing/2014/main" xmlns="" id="{60AC6777-0072-4EC6-957E-F4A08CA40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3" t="9091" r="15775"/>
          <a:stretch/>
        </p:blipFill>
        <p:spPr bwMode="auto">
          <a:xfrm>
            <a:off x="4818888" y="10"/>
            <a:ext cx="7373112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62AB49A-62C5-43F1-A462-D0603671023F}"/>
              </a:ext>
            </a:extLst>
          </p:cNvPr>
          <p:cNvSpPr txBox="1"/>
          <p:nvPr/>
        </p:nvSpPr>
        <p:spPr>
          <a:xfrm>
            <a:off x="232936" y="1369148"/>
            <a:ext cx="5058370" cy="94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TEMARIO: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69955A76-5787-43E9-9E31-100888FED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936" y="2520985"/>
            <a:ext cx="7610476" cy="3429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ERRORES MÁS COMUNES.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52B86AFB-0273-4AF0-B42A-4858C8FA64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65" y="95623"/>
            <a:ext cx="705432" cy="10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2971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52366" y="804965"/>
            <a:ext cx="8913813" cy="911846"/>
          </a:xfrm>
        </p:spPr>
        <p:txBody>
          <a:bodyPr>
            <a:noAutofit/>
          </a:bodyPr>
          <a:lstStyle/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Errores más comunes (según OPNAV 3500)</a:t>
            </a:r>
            <a:r>
              <a:rPr lang="es-ES" sz="2400" b="1" dirty="0">
                <a:solidFill>
                  <a:srgbClr val="9199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Rectángulo redondeado 6"/>
          <p:cNvSpPr/>
          <p:nvPr/>
        </p:nvSpPr>
        <p:spPr>
          <a:xfrm>
            <a:off x="617660" y="1716811"/>
            <a:ext cx="8405871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Optimismo excesivo 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Al no ser totalmente honestos o no buscar las verdaderas causas. Minimizando la asignación del riesgo final.</a:t>
            </a:r>
          </a:p>
        </p:txBody>
      </p:sp>
      <p:sp>
        <p:nvSpPr>
          <p:cNvPr id="6" name="Rectángulo redondeado 5"/>
          <p:cNvSpPr/>
          <p:nvPr/>
        </p:nvSpPr>
        <p:spPr>
          <a:xfrm>
            <a:off x="617656" y="2651867"/>
            <a:ext cx="8405871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 interpretación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La perspectiva individual puede distorsionar los datos.</a:t>
            </a:r>
          </a:p>
        </p:txBody>
      </p:sp>
      <p:sp>
        <p:nvSpPr>
          <p:cNvPr id="8" name="Rectángulo redondeado 7"/>
          <p:cNvSpPr/>
          <p:nvPr/>
        </p:nvSpPr>
        <p:spPr>
          <a:xfrm>
            <a:off x="617656" y="3565072"/>
            <a:ext cx="8405871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Alarmismo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Se utilizan los peores escenarios independientemente de su posibilidad.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617656" y="4485959"/>
            <a:ext cx="8405871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Indiscriminación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Se da el mismo valor a todos los datos.</a:t>
            </a:r>
          </a:p>
        </p:txBody>
      </p:sp>
      <p:sp>
        <p:nvSpPr>
          <p:cNvPr id="13" name="Rectángulo redondeado 12"/>
          <p:cNvSpPr/>
          <p:nvPr/>
        </p:nvSpPr>
        <p:spPr>
          <a:xfrm>
            <a:off x="617656" y="5174434"/>
            <a:ext cx="8405871" cy="584365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Prejuicio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Se utiliza Información subjetiva en relación a los hechos.</a:t>
            </a:r>
          </a:p>
        </p:txBody>
      </p:sp>
      <p:sp>
        <p:nvSpPr>
          <p:cNvPr id="14" name="Rectángulo redondeado 13"/>
          <p:cNvSpPr/>
          <p:nvPr/>
        </p:nvSpPr>
        <p:spPr>
          <a:xfrm>
            <a:off x="617654" y="5882632"/>
            <a:ext cx="8405871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Inexactitud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Datos erróneos o mal entendidos anulan la precisa evaluación del riesgo.</a:t>
            </a: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xmlns="" id="{A30F3C51-567C-496B-A177-3AFF0F52CB40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xmlns="" id="{AB2C48E7-9F9D-44DF-B15C-1446234242F8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414FC825-E997-4E1E-AF42-00AE205B09DF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367A2879-30DA-4521-81B4-1A1FA981CB4E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FA3F6835-9379-499B-9434-DA90DE849591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6" name="Flecha: cheurón 25">
                <a:extLst>
                  <a:ext uri="{FF2B5EF4-FFF2-40B4-BE49-F238E27FC236}">
                    <a16:creationId xmlns:a16="http://schemas.microsoft.com/office/drawing/2014/main" xmlns="" id="{33F84ED7-DCCB-4B12-ADB3-49990C77DA6A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xmlns="" id="{18572A42-AFC4-4205-A4CB-F351ECB34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64488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61253" y="906789"/>
            <a:ext cx="8913813" cy="911846"/>
          </a:xfrm>
        </p:spPr>
        <p:txBody>
          <a:bodyPr>
            <a:noAutofit/>
          </a:bodyPr>
          <a:lstStyle/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Errores más comunes (detectado en procesos de entrenamiento) 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7" name="Rectángulo redondeado 6"/>
          <p:cNvSpPr/>
          <p:nvPr/>
        </p:nvSpPr>
        <p:spPr>
          <a:xfrm>
            <a:off x="606772" y="2066498"/>
            <a:ext cx="8405871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MRO Urgente </a:t>
            </a:r>
            <a:r>
              <a:rPr lang="mr-IN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se efectúa.</a:t>
            </a:r>
          </a:p>
        </p:txBody>
      </p:sp>
      <p:sp>
        <p:nvSpPr>
          <p:cNvPr id="6" name="Rectángulo redondeado 5"/>
          <p:cNvSpPr/>
          <p:nvPr/>
        </p:nvSpPr>
        <p:spPr>
          <a:xfrm>
            <a:off x="606768" y="3001554"/>
            <a:ext cx="8405871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Matriz empleada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usa siempre la misma sin considerar personal, sensores, meteorología, entrenamiento, fallas maquinaria.</a:t>
            </a:r>
          </a:p>
        </p:txBody>
      </p:sp>
      <p:sp>
        <p:nvSpPr>
          <p:cNvPr id="8" name="Rectángulo redondeado 7"/>
          <p:cNvSpPr/>
          <p:nvPr/>
        </p:nvSpPr>
        <p:spPr>
          <a:xfrm>
            <a:off x="606768" y="3914759"/>
            <a:ext cx="8405871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residual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considera ocasionalmente. 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606768" y="4835646"/>
            <a:ext cx="8405871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Supervisión 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Normalmente no se considera.</a:t>
            </a:r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xmlns="" id="{C3259666-54C0-4379-ADFE-1E9A447E9B9B}"/>
              </a:ext>
            </a:extLst>
          </p:cNvPr>
          <p:cNvGrpSpPr/>
          <p:nvPr/>
        </p:nvGrpSpPr>
        <p:grpSpPr>
          <a:xfrm>
            <a:off x="337706" y="96344"/>
            <a:ext cx="11491187" cy="1024618"/>
            <a:chOff x="337706" y="96344"/>
            <a:chExt cx="11491187" cy="1024618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xmlns="" id="{6783E7AE-8F2A-4E94-AD46-D5B78D7058AF}"/>
                </a:ext>
              </a:extLst>
            </p:cNvPr>
            <p:cNvGrpSpPr/>
            <p:nvPr/>
          </p:nvGrpSpPr>
          <p:grpSpPr>
            <a:xfrm>
              <a:off x="337706" y="136525"/>
              <a:ext cx="10263304" cy="472128"/>
              <a:chOff x="230288" y="79416"/>
              <a:chExt cx="10263304" cy="472128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22" name="Flecha: cheurón 21">
                <a:extLst>
                  <a:ext uri="{FF2B5EF4-FFF2-40B4-BE49-F238E27FC236}">
                    <a16:creationId xmlns:a16="http://schemas.microsoft.com/office/drawing/2014/main" xmlns="" id="{3A4D85C4-100F-4A9E-90AB-3C6BCD16BFAB}"/>
                  </a:ext>
                </a:extLst>
              </p:cNvPr>
              <p:cNvSpPr/>
              <p:nvPr/>
            </p:nvSpPr>
            <p:spPr>
              <a:xfrm>
                <a:off x="230288" y="79416"/>
                <a:ext cx="2069002" cy="472128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</a:p>
            </p:txBody>
          </p:sp>
          <p:sp>
            <p:nvSpPr>
              <p:cNvPr id="23" name="Flecha: cheurón 22">
                <a:extLst>
                  <a:ext uri="{FF2B5EF4-FFF2-40B4-BE49-F238E27FC236}">
                    <a16:creationId xmlns:a16="http://schemas.microsoft.com/office/drawing/2014/main" xmlns="" id="{758505FB-AE56-4ED8-A513-DB2BD8F20717}"/>
                  </a:ext>
                </a:extLst>
              </p:cNvPr>
              <p:cNvSpPr/>
              <p:nvPr/>
            </p:nvSpPr>
            <p:spPr>
              <a:xfrm>
                <a:off x="2184516" y="93931"/>
                <a:ext cx="3221935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PROCESO DEL MRO</a:t>
                </a:r>
              </a:p>
            </p:txBody>
          </p:sp>
          <p:sp>
            <p:nvSpPr>
              <p:cNvPr id="24" name="Flecha: cheurón 23">
                <a:extLst>
                  <a:ext uri="{FF2B5EF4-FFF2-40B4-BE49-F238E27FC236}">
                    <a16:creationId xmlns:a16="http://schemas.microsoft.com/office/drawing/2014/main" xmlns="" id="{40CEC491-DEB6-41E6-9528-5297651EC8BA}"/>
                  </a:ext>
                </a:extLst>
              </p:cNvPr>
              <p:cNvSpPr/>
              <p:nvPr/>
            </p:nvSpPr>
            <p:spPr>
              <a:xfrm>
                <a:off x="5281020" y="79416"/>
                <a:ext cx="3062517" cy="457613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ERRORES MÁS COMUNES</a:t>
                </a:r>
              </a:p>
            </p:txBody>
          </p:sp>
          <p:sp>
            <p:nvSpPr>
              <p:cNvPr id="25" name="Flecha: cheurón 24">
                <a:extLst>
                  <a:ext uri="{FF2B5EF4-FFF2-40B4-BE49-F238E27FC236}">
                    <a16:creationId xmlns:a16="http://schemas.microsoft.com/office/drawing/2014/main" xmlns="" id="{FDF043CF-0F61-4EB2-9A32-3DD16F803D97}"/>
                  </a:ext>
                </a:extLst>
              </p:cNvPr>
              <p:cNvSpPr/>
              <p:nvPr/>
            </p:nvSpPr>
            <p:spPr>
              <a:xfrm>
                <a:off x="8227424" y="79416"/>
                <a:ext cx="2266168" cy="457613"/>
              </a:xfrm>
              <a:prstGeom prst="chevron">
                <a:avLst/>
              </a:prstGeom>
              <a:solidFill>
                <a:schemeClr val="bg1">
                  <a:lumMod val="85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</a:p>
            </p:txBody>
          </p:sp>
        </p:grpSp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xmlns="" id="{B1F0CBAD-8C87-4008-AC0A-28CAA1128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4425" b="95354" l="3000" r="99333">
                          <a14:foregroundMark x1="30667" y1="23673" x2="30667" y2="23673"/>
                          <a14:foregroundMark x1="35667" y1="32301" x2="35667" y2="32301"/>
                          <a14:foregroundMark x1="39000" y1="44027" x2="39000" y2="44027"/>
                          <a14:foregroundMark x1="60333" y1="44912" x2="60333" y2="44912"/>
                          <a14:foregroundMark x1="63667" y1="61726" x2="63667" y2="61726"/>
                          <a14:foregroundMark x1="62333" y1="71239" x2="62333" y2="71239"/>
                          <a14:foregroundMark x1="36000" y1="78097" x2="36000" y2="78097"/>
                          <a14:foregroundMark x1="30333" y1="78097" x2="30333" y2="78097"/>
                          <a14:foregroundMark x1="23333" y1="86283" x2="23333" y2="86283"/>
                          <a14:foregroundMark x1="32000" y1="88496" x2="32000" y2="88496"/>
                          <a14:foregroundMark x1="39333" y1="85841" x2="39333" y2="85841"/>
                          <a14:foregroundMark x1="31667" y1="84956" x2="31667" y2="84956"/>
                          <a14:foregroundMark x1="27667" y1="84513" x2="27667" y2="84513"/>
                          <a14:foregroundMark x1="19000" y1="9956" x2="24667" y2="22566"/>
                          <a14:foregroundMark x1="14000" y1="7965" x2="21333" y2="11062"/>
                          <a14:foregroundMark x1="12000" y1="7301" x2="12000" y2="7301"/>
                          <a14:foregroundMark x1="30667" y1="7743" x2="40333" y2="23673"/>
                          <a14:foregroundMark x1="40333" y1="23673" x2="50667" y2="30531"/>
                          <a14:foregroundMark x1="50667" y1="30531" x2="56667" y2="30752"/>
                          <a14:foregroundMark x1="50333" y1="4646" x2="48000" y2="16150"/>
                          <a14:foregroundMark x1="4000" y1="30752" x2="8667" y2="74779"/>
                          <a14:foregroundMark x1="8667" y1="74779" x2="14667" y2="82743"/>
                          <a14:foregroundMark x1="14667" y1="82743" x2="23333" y2="88717"/>
                          <a14:foregroundMark x1="23333" y1="88717" x2="39000" y2="90708"/>
                          <a14:foregroundMark x1="39000" y1="90708" x2="50667" y2="94469"/>
                          <a14:foregroundMark x1="50667" y1="94469" x2="66667" y2="94248"/>
                          <a14:foregroundMark x1="66667" y1="94248" x2="79333" y2="89602"/>
                          <a14:foregroundMark x1="79333" y1="89602" x2="90667" y2="81858"/>
                          <a14:foregroundMark x1="90667" y1="81858" x2="96000" y2="41372"/>
                          <a14:foregroundMark x1="96000" y1="41372" x2="93000" y2="32080"/>
                          <a14:foregroundMark x1="93000" y1="32080" x2="87333" y2="30973"/>
                          <a14:foregroundMark x1="9000" y1="30531" x2="4000" y2="38938"/>
                          <a14:foregroundMark x1="4000" y1="38938" x2="6333" y2="75221"/>
                          <a14:foregroundMark x1="6333" y1="75221" x2="10333" y2="83407"/>
                          <a14:foregroundMark x1="10333" y1="83407" x2="36000" y2="93584"/>
                          <a14:foregroundMark x1="36000" y1="93584" x2="60333" y2="95354"/>
                          <a14:foregroundMark x1="3000" y1="32743" x2="5000" y2="77876"/>
                          <a14:foregroundMark x1="97667" y1="30752" x2="99333" y2="44248"/>
                          <a14:foregroundMark x1="99333" y1="44248" x2="96000" y2="70575"/>
                          <a14:foregroundMark x1="20333" y1="45133" x2="20333" y2="45133"/>
                          <a14:foregroundMark x1="20000" y1="44469" x2="20000" y2="44469"/>
                          <a14:foregroundMark x1="26000" y1="39602" x2="26000" y2="39602"/>
                          <a14:foregroundMark x1="35000" y1="42478" x2="35000" y2="42478"/>
                          <a14:foregroundMark x1="35000" y1="42035" x2="35000" y2="42035"/>
                          <a14:foregroundMark x1="31000" y1="49558" x2="31000" y2="49558"/>
                          <a14:foregroundMark x1="31333" y1="50664" x2="31333" y2="50664"/>
                          <a14:foregroundMark x1="30667" y1="67699" x2="30667" y2="67699"/>
                          <a14:foregroundMark x1="26000" y1="67257" x2="26000" y2="67257"/>
                          <a14:foregroundMark x1="23333" y1="66814" x2="23333" y2="66814"/>
                          <a14:foregroundMark x1="22667" y1="66814" x2="22667" y2="66814"/>
                          <a14:foregroundMark x1="19667" y1="67257" x2="19667" y2="67257"/>
                          <a14:foregroundMark x1="17000" y1="66814" x2="17000" y2="66814"/>
                          <a14:foregroundMark x1="30667" y1="68584" x2="58000" y2="66593"/>
                          <a14:foregroundMark x1="58000" y1="66593" x2="71333" y2="68363"/>
                          <a14:foregroundMark x1="71333" y1="68363" x2="83333" y2="65265"/>
                          <a14:foregroundMark x1="83333" y1="65265" x2="90667" y2="67699"/>
                          <a14:foregroundMark x1="39333" y1="67478" x2="51667" y2="64602"/>
                          <a14:foregroundMark x1="51667" y1="64602" x2="52000" y2="64602"/>
                          <a14:foregroundMark x1="12333" y1="75885" x2="38000" y2="76991"/>
                          <a14:foregroundMark x1="38000" y1="76991" x2="51000" y2="75442"/>
                          <a14:foregroundMark x1="51000" y1="75442" x2="64000" y2="76549"/>
                          <a14:foregroundMark x1="64000" y1="76549" x2="79000" y2="76106"/>
                          <a14:foregroundMark x1="79000" y1="76106" x2="85667" y2="74558"/>
                          <a14:foregroundMark x1="19000" y1="83850" x2="76000" y2="85841"/>
                          <a14:foregroundMark x1="76000" y1="85841" x2="74667" y2="83628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148836" y="96344"/>
              <a:ext cx="680057" cy="1024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59590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6" grpId="1" animBg="1"/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>
            <a:extLst>
              <a:ext uri="{FF2B5EF4-FFF2-40B4-BE49-F238E27FC236}">
                <a16:creationId xmlns:a16="http://schemas.microsoft.com/office/drawing/2014/main" xmlns="" id="{60AC6777-0072-4EC6-957E-F4A08CA40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3" t="9091" r="15775"/>
          <a:stretch/>
        </p:blipFill>
        <p:spPr bwMode="auto">
          <a:xfrm>
            <a:off x="4818888" y="10"/>
            <a:ext cx="7373112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F62AB49A-62C5-43F1-A462-D0603671023F}"/>
              </a:ext>
            </a:extLst>
          </p:cNvPr>
          <p:cNvSpPr txBox="1"/>
          <p:nvPr/>
        </p:nvSpPr>
        <p:spPr>
          <a:xfrm>
            <a:off x="232936" y="1369148"/>
            <a:ext cx="5058370" cy="94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TEMARIO:</a:t>
            </a:r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xmlns="" id="{69955A76-5787-43E9-9E31-100888FED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936" y="2520985"/>
            <a:ext cx="7610476" cy="3429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DEL MRO.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solidFill>
                  <a:schemeClr val="tx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ERRORES MÁS COMUNES.</a:t>
            </a:r>
          </a:p>
          <a:p>
            <a:pPr>
              <a:lnSpc>
                <a:spcPct val="150000"/>
              </a:lnSpc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CONCLUSIONES.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52B86AFB-0273-4AF0-B42A-4858C8FA64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425" b="95354" l="3000" r="99333">
                        <a14:foregroundMark x1="30667" y1="23673" x2="30667" y2="23673"/>
                        <a14:foregroundMark x1="35667" y1="32301" x2="35667" y2="32301"/>
                        <a14:foregroundMark x1="39000" y1="44027" x2="39000" y2="44027"/>
                        <a14:foregroundMark x1="60333" y1="44912" x2="60333" y2="44912"/>
                        <a14:foregroundMark x1="63667" y1="61726" x2="63667" y2="61726"/>
                        <a14:foregroundMark x1="62333" y1="71239" x2="62333" y2="71239"/>
                        <a14:foregroundMark x1="36000" y1="78097" x2="36000" y2="78097"/>
                        <a14:foregroundMark x1="30333" y1="78097" x2="30333" y2="78097"/>
                        <a14:foregroundMark x1="23333" y1="86283" x2="23333" y2="86283"/>
                        <a14:foregroundMark x1="32000" y1="88496" x2="32000" y2="88496"/>
                        <a14:foregroundMark x1="39333" y1="85841" x2="39333" y2="85841"/>
                        <a14:foregroundMark x1="31667" y1="84956" x2="31667" y2="84956"/>
                        <a14:foregroundMark x1="27667" y1="84513" x2="27667" y2="84513"/>
                        <a14:foregroundMark x1="19000" y1="9956" x2="24667" y2="22566"/>
                        <a14:foregroundMark x1="14000" y1="7965" x2="21333" y2="11062"/>
                        <a14:foregroundMark x1="12000" y1="7301" x2="12000" y2="7301"/>
                        <a14:foregroundMark x1="30667" y1="7743" x2="40333" y2="23673"/>
                        <a14:foregroundMark x1="40333" y1="23673" x2="50667" y2="30531"/>
                        <a14:foregroundMark x1="50667" y1="30531" x2="56667" y2="30752"/>
                        <a14:foregroundMark x1="50333" y1="4646" x2="48000" y2="16150"/>
                        <a14:foregroundMark x1="4000" y1="30752" x2="8667" y2="74779"/>
                        <a14:foregroundMark x1="8667" y1="74779" x2="14667" y2="82743"/>
                        <a14:foregroundMark x1="14667" y1="82743" x2="23333" y2="88717"/>
                        <a14:foregroundMark x1="23333" y1="88717" x2="39000" y2="90708"/>
                        <a14:foregroundMark x1="39000" y1="90708" x2="50667" y2="94469"/>
                        <a14:foregroundMark x1="50667" y1="94469" x2="66667" y2="94248"/>
                        <a14:foregroundMark x1="66667" y1="94248" x2="79333" y2="89602"/>
                        <a14:foregroundMark x1="79333" y1="89602" x2="90667" y2="81858"/>
                        <a14:foregroundMark x1="90667" y1="81858" x2="96000" y2="41372"/>
                        <a14:foregroundMark x1="96000" y1="41372" x2="93000" y2="32080"/>
                        <a14:foregroundMark x1="93000" y1="32080" x2="87333" y2="30973"/>
                        <a14:foregroundMark x1="9000" y1="30531" x2="4000" y2="38938"/>
                        <a14:foregroundMark x1="4000" y1="38938" x2="6333" y2="75221"/>
                        <a14:foregroundMark x1="6333" y1="75221" x2="10333" y2="83407"/>
                        <a14:foregroundMark x1="10333" y1="83407" x2="36000" y2="93584"/>
                        <a14:foregroundMark x1="36000" y1="93584" x2="60333" y2="95354"/>
                        <a14:foregroundMark x1="3000" y1="32743" x2="5000" y2="77876"/>
                        <a14:foregroundMark x1="97667" y1="30752" x2="99333" y2="44248"/>
                        <a14:foregroundMark x1="99333" y1="44248" x2="96000" y2="70575"/>
                        <a14:foregroundMark x1="20333" y1="45133" x2="20333" y2="45133"/>
                        <a14:foregroundMark x1="20000" y1="44469" x2="20000" y2="44469"/>
                        <a14:foregroundMark x1="26000" y1="39602" x2="26000" y2="39602"/>
                        <a14:foregroundMark x1="35000" y1="42478" x2="35000" y2="42478"/>
                        <a14:foregroundMark x1="35000" y1="42035" x2="35000" y2="42035"/>
                        <a14:foregroundMark x1="31000" y1="49558" x2="31000" y2="49558"/>
                        <a14:foregroundMark x1="31333" y1="50664" x2="31333" y2="50664"/>
                        <a14:foregroundMark x1="30667" y1="67699" x2="30667" y2="67699"/>
                        <a14:foregroundMark x1="26000" y1="67257" x2="26000" y2="67257"/>
                        <a14:foregroundMark x1="23333" y1="66814" x2="23333" y2="66814"/>
                        <a14:foregroundMark x1="22667" y1="66814" x2="22667" y2="66814"/>
                        <a14:foregroundMark x1="19667" y1="67257" x2="19667" y2="67257"/>
                        <a14:foregroundMark x1="17000" y1="66814" x2="17000" y2="66814"/>
                        <a14:foregroundMark x1="30667" y1="68584" x2="58000" y2="66593"/>
                        <a14:foregroundMark x1="58000" y1="66593" x2="71333" y2="68363"/>
                        <a14:foregroundMark x1="71333" y1="68363" x2="83333" y2="65265"/>
                        <a14:foregroundMark x1="83333" y1="65265" x2="90667" y2="67699"/>
                        <a14:foregroundMark x1="39333" y1="67478" x2="51667" y2="64602"/>
                        <a14:foregroundMark x1="51667" y1="64602" x2="52000" y2="64602"/>
                        <a14:foregroundMark x1="12333" y1="75885" x2="38000" y2="76991"/>
                        <a14:foregroundMark x1="38000" y1="76991" x2="51000" y2="75442"/>
                        <a14:foregroundMark x1="51000" y1="75442" x2="64000" y2="76549"/>
                        <a14:foregroundMark x1="64000" y1="76549" x2="79000" y2="76106"/>
                        <a14:foregroundMark x1="79000" y1="76106" x2="85667" y2="74558"/>
                        <a14:foregroundMark x1="19000" y1="83850" x2="76000" y2="85841"/>
                        <a14:foregroundMark x1="76000" y1="85841" x2="74667" y2="8362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65" y="95623"/>
            <a:ext cx="705432" cy="10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3995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2000"/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7504C58-40C4-4671-8DE0-8D7C2930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5C35A8A5-EFDB-4AD0-9AED-C44C1E5D335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8BE35F9B-4D3F-4F13-A575-7C80C4268165}"/>
              </a:ext>
            </a:extLst>
          </p:cNvPr>
          <p:cNvSpPr/>
          <p:nvPr/>
        </p:nvSpPr>
        <p:spPr>
          <a:xfrm>
            <a:off x="0" y="1595865"/>
            <a:ext cx="12192000" cy="5078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propósito del MRO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no es eliminar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riesgo inherente que tienen las operaciones navales y militares en general;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sino manejar el riesgo para que la operación, actividad o tarea que se realizará se cumpla con éxito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y con un mínimo de perdidas humanas o daños al material.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MRO a través de la identificación y manejo de riesgo, se convierte en una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herramienta que apoya el proceso de toma de decisiones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del comandante que, le permite balancear los riesgos con respecto al cumplimiento de las tareas y misión encomendada.   </a:t>
            </a:r>
            <a:endParaRPr lang="es-CL" sz="24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FCF09204-66A8-4656-BD10-1976ECD8C081}"/>
              </a:ext>
            </a:extLst>
          </p:cNvPr>
          <p:cNvSpPr txBox="1"/>
          <p:nvPr/>
        </p:nvSpPr>
        <p:spPr>
          <a:xfrm>
            <a:off x="174171" y="566058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dirty="0">
                <a:latin typeface="Arial" panose="020B0604020202020204" pitchFamily="34" charset="0"/>
                <a:cs typeface="Arial" panose="020B0604020202020204" pitchFamily="34" charset="0"/>
              </a:rPr>
              <a:t>CONCLUSIONES:</a:t>
            </a:r>
          </a:p>
        </p:txBody>
      </p:sp>
    </p:spTree>
    <p:extLst>
      <p:ext uri="{BB962C8B-B14F-4D97-AF65-F5344CB8AC3E}">
        <p14:creationId xmlns:p14="http://schemas.microsoft.com/office/powerpoint/2010/main" xmlns="" val="437132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9CD1A2E9-213A-45B7-AE15-0D38D3D2B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02111984F565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809AB3C9-8D6F-4676-BBD4-6DBBA3E12F6D}"/>
              </a:ext>
            </a:extLst>
          </p:cNvPr>
          <p:cNvSpPr/>
          <p:nvPr/>
        </p:nvSpPr>
        <p:spPr>
          <a:xfrm>
            <a:off x="6804158" y="830435"/>
            <a:ext cx="4549642" cy="472363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¿PREGUNTAS?</a:t>
            </a:r>
          </a:p>
        </p:txBody>
      </p:sp>
    </p:spTree>
    <p:extLst>
      <p:ext uri="{BB962C8B-B14F-4D97-AF65-F5344CB8AC3E}">
        <p14:creationId xmlns:p14="http://schemas.microsoft.com/office/powerpoint/2010/main" xmlns="" val="20888966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1729</Words>
  <Application>Microsoft Office PowerPoint</Application>
  <PresentationFormat>Personalizado</PresentationFormat>
  <Paragraphs>348</Paragraphs>
  <Slides>34</Slides>
  <Notes>7</Notes>
  <HiddenSlides>4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1_Tema de Office</vt:lpstr>
      <vt:lpstr>MANEJO DE RIESGO OPERACIONAL (MRO)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Errores más comunes (según OPNAV 3500) </vt:lpstr>
      <vt:lpstr>Errores más comunes (detectado en procesos de entrenamiento) 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pablo Enríquez</dc:creator>
  <cp:lastModifiedBy>17619933-4</cp:lastModifiedBy>
  <cp:revision>8</cp:revision>
  <dcterms:created xsi:type="dcterms:W3CDTF">2018-09-09T22:53:44Z</dcterms:created>
  <dcterms:modified xsi:type="dcterms:W3CDTF">2020-10-06T14:21:31Z</dcterms:modified>
</cp:coreProperties>
</file>