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71" r:id="rId2"/>
    <p:sldId id="257" r:id="rId3"/>
    <p:sldId id="261" r:id="rId4"/>
    <p:sldId id="265" r:id="rId5"/>
    <p:sldId id="263" r:id="rId6"/>
    <p:sldId id="262" r:id="rId7"/>
    <p:sldId id="268" r:id="rId8"/>
    <p:sldId id="269" r:id="rId9"/>
    <p:sldId id="259" r:id="rId10"/>
    <p:sldId id="270" r:id="rId11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9146"/>
    <a:srgbClr val="FFB25B"/>
    <a:srgbClr val="F79135"/>
    <a:srgbClr val="F8A04F"/>
    <a:srgbClr val="E8A752"/>
    <a:srgbClr val="E5A7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38" y="3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3A23F1-67AD-44CE-B8E3-806233115E0A}" type="datetimeFigureOut">
              <a:rPr lang="es-CL" smtClean="0"/>
              <a:t>17-12-2024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2B29A5-EFFF-430B-B3B3-A4FD2DCC88D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098809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84CCD-7297-4D22-91CC-4CC4067C6BC6}" type="datetimeFigureOut">
              <a:rPr lang="es-CL" smtClean="0"/>
              <a:t>17-12-2024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7CD2B-428A-48BD-B106-B0A8691768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293187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84CCD-7297-4D22-91CC-4CC4067C6BC6}" type="datetimeFigureOut">
              <a:rPr lang="es-CL" smtClean="0"/>
              <a:t>17-12-2024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7CD2B-428A-48BD-B106-B0A8691768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09587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84CCD-7297-4D22-91CC-4CC4067C6BC6}" type="datetimeFigureOut">
              <a:rPr lang="es-CL" smtClean="0"/>
              <a:t>17-12-2024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7CD2B-428A-48BD-B106-B0A8691768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64860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84CCD-7297-4D22-91CC-4CC4067C6BC6}" type="datetimeFigureOut">
              <a:rPr lang="es-CL" smtClean="0"/>
              <a:t>17-12-2024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7CD2B-428A-48BD-B106-B0A8691768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69770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84CCD-7297-4D22-91CC-4CC4067C6BC6}" type="datetimeFigureOut">
              <a:rPr lang="es-CL" smtClean="0"/>
              <a:t>17-12-2024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7CD2B-428A-48BD-B106-B0A8691768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523795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84CCD-7297-4D22-91CC-4CC4067C6BC6}" type="datetimeFigureOut">
              <a:rPr lang="es-CL" smtClean="0"/>
              <a:t>17-12-2024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7CD2B-428A-48BD-B106-B0A8691768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52609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84CCD-7297-4D22-91CC-4CC4067C6BC6}" type="datetimeFigureOut">
              <a:rPr lang="es-CL" smtClean="0"/>
              <a:t>17-12-2024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7CD2B-428A-48BD-B106-B0A8691768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00274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84CCD-7297-4D22-91CC-4CC4067C6BC6}" type="datetimeFigureOut">
              <a:rPr lang="es-CL" smtClean="0"/>
              <a:t>17-12-2024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7CD2B-428A-48BD-B106-B0A8691768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506634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84CCD-7297-4D22-91CC-4CC4067C6BC6}" type="datetimeFigureOut">
              <a:rPr lang="es-CL" smtClean="0"/>
              <a:t>17-12-2024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7CD2B-428A-48BD-B106-B0A8691768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548956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84CCD-7297-4D22-91CC-4CC4067C6BC6}" type="datetimeFigureOut">
              <a:rPr lang="es-CL" smtClean="0"/>
              <a:t>17-12-2024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7CD2B-428A-48BD-B106-B0A8691768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389185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84CCD-7297-4D22-91CC-4CC4067C6BC6}" type="datetimeFigureOut">
              <a:rPr lang="es-CL" smtClean="0"/>
              <a:t>17-12-2024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7CD2B-428A-48BD-B106-B0A8691768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947933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A84CCD-7297-4D22-91CC-4CC4067C6BC6}" type="datetimeFigureOut">
              <a:rPr lang="es-CL" smtClean="0"/>
              <a:t>17-12-2024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97CD2B-428A-48BD-B106-B0A8691768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95381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 </a:t>
            </a:r>
            <a:endParaRPr lang="es-CL" dirty="0"/>
          </a:p>
        </p:txBody>
      </p:sp>
      <p:sp>
        <p:nvSpPr>
          <p:cNvPr id="4" name="Rectángulo 3"/>
          <p:cNvSpPr/>
          <p:nvPr/>
        </p:nvSpPr>
        <p:spPr>
          <a:xfrm>
            <a:off x="2294008" y="767358"/>
            <a:ext cx="71561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EL PABELLÓN NACIONAL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7342" y="2092921"/>
            <a:ext cx="4246984" cy="424698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60561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5"/>
          <p:cNvGrpSpPr/>
          <p:nvPr/>
        </p:nvGrpSpPr>
        <p:grpSpPr>
          <a:xfrm>
            <a:off x="1341683" y="1220505"/>
            <a:ext cx="4980090" cy="4980090"/>
            <a:chOff x="1375411" y="691998"/>
            <a:chExt cx="4980090" cy="4980090"/>
          </a:xfrm>
        </p:grpSpPr>
        <p:pic>
          <p:nvPicPr>
            <p:cNvPr id="2" name="Imagen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75411" y="691998"/>
              <a:ext cx="4980090" cy="4980090"/>
            </a:xfrm>
            <a:prstGeom prst="rect">
              <a:avLst/>
            </a:prstGeom>
          </p:spPr>
        </p:pic>
        <p:grpSp>
          <p:nvGrpSpPr>
            <p:cNvPr id="4" name="Grupo 3"/>
            <p:cNvGrpSpPr/>
            <p:nvPr/>
          </p:nvGrpSpPr>
          <p:grpSpPr>
            <a:xfrm>
              <a:off x="3858107" y="1637953"/>
              <a:ext cx="2083329" cy="3624268"/>
              <a:chOff x="3858107" y="1637953"/>
              <a:chExt cx="2083329" cy="3624268"/>
            </a:xfrm>
          </p:grpSpPr>
          <p:sp>
            <p:nvSpPr>
              <p:cNvPr id="3" name="Rectángulo 2"/>
              <p:cNvSpPr/>
              <p:nvPr/>
            </p:nvSpPr>
            <p:spPr>
              <a:xfrm rot="739236">
                <a:off x="3858107" y="1637953"/>
                <a:ext cx="318781" cy="176474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" name="Rectángulo 4"/>
              <p:cNvSpPr/>
              <p:nvPr/>
            </p:nvSpPr>
            <p:spPr>
              <a:xfrm rot="4339337">
                <a:off x="4798517" y="1851273"/>
                <a:ext cx="318781" cy="196705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Rectángulo 5"/>
              <p:cNvSpPr/>
              <p:nvPr/>
            </p:nvSpPr>
            <p:spPr>
              <a:xfrm rot="20557872">
                <a:off x="3943841" y="3338676"/>
                <a:ext cx="424466" cy="192354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</p:grpSp>
      <p:sp>
        <p:nvSpPr>
          <p:cNvPr id="7" name="Flecha derecha 6"/>
          <p:cNvSpPr/>
          <p:nvPr/>
        </p:nvSpPr>
        <p:spPr>
          <a:xfrm rot="5400000">
            <a:off x="3310603" y="4327659"/>
            <a:ext cx="1182937" cy="362767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Flecha derecha 16"/>
          <p:cNvSpPr/>
          <p:nvPr/>
        </p:nvSpPr>
        <p:spPr>
          <a:xfrm rot="16200000">
            <a:off x="2961196" y="2983655"/>
            <a:ext cx="1867693" cy="177454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Elipse 17"/>
          <p:cNvSpPr/>
          <p:nvPr/>
        </p:nvSpPr>
        <p:spPr>
          <a:xfrm>
            <a:off x="3725281" y="3626405"/>
            <a:ext cx="365262" cy="35233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Rectángulo 19"/>
          <p:cNvSpPr/>
          <p:nvPr/>
        </p:nvSpPr>
        <p:spPr>
          <a:xfrm>
            <a:off x="7628235" y="2364766"/>
            <a:ext cx="290833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8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AM </a:t>
            </a:r>
            <a:endParaRPr lang="es-ES" sz="8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59368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"/>
    </mc:Choice>
    <mc:Fallback>
      <p:transition spd="slow" advClick="0" advTm="1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5"/>
          <p:cNvGrpSpPr/>
          <p:nvPr/>
        </p:nvGrpSpPr>
        <p:grpSpPr>
          <a:xfrm>
            <a:off x="1341683" y="1270839"/>
            <a:ext cx="4980090" cy="4980090"/>
            <a:chOff x="1375411" y="691998"/>
            <a:chExt cx="4980090" cy="4980090"/>
          </a:xfrm>
        </p:grpSpPr>
        <p:pic>
          <p:nvPicPr>
            <p:cNvPr id="2" name="Imagen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75411" y="691998"/>
              <a:ext cx="4980090" cy="4980090"/>
            </a:xfrm>
            <a:prstGeom prst="rect">
              <a:avLst/>
            </a:prstGeom>
          </p:spPr>
        </p:pic>
        <p:grpSp>
          <p:nvGrpSpPr>
            <p:cNvPr id="4" name="Grupo 3"/>
            <p:cNvGrpSpPr/>
            <p:nvPr/>
          </p:nvGrpSpPr>
          <p:grpSpPr>
            <a:xfrm>
              <a:off x="3858107" y="1637953"/>
              <a:ext cx="2083329" cy="3624268"/>
              <a:chOff x="3858107" y="1637953"/>
              <a:chExt cx="2083329" cy="3624268"/>
            </a:xfrm>
          </p:grpSpPr>
          <p:sp>
            <p:nvSpPr>
              <p:cNvPr id="3" name="Rectángulo 2"/>
              <p:cNvSpPr/>
              <p:nvPr/>
            </p:nvSpPr>
            <p:spPr>
              <a:xfrm rot="739236">
                <a:off x="3858107" y="1637953"/>
                <a:ext cx="318781" cy="176474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" name="Rectángulo 4"/>
              <p:cNvSpPr/>
              <p:nvPr/>
            </p:nvSpPr>
            <p:spPr>
              <a:xfrm rot="4339337">
                <a:off x="4798517" y="1851273"/>
                <a:ext cx="318781" cy="196705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Rectángulo 5"/>
              <p:cNvSpPr/>
              <p:nvPr/>
            </p:nvSpPr>
            <p:spPr>
              <a:xfrm rot="20557872">
                <a:off x="3943841" y="3338676"/>
                <a:ext cx="424466" cy="192354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</p:grpSp>
      <p:sp>
        <p:nvSpPr>
          <p:cNvPr id="7" name="Flecha derecha 6"/>
          <p:cNvSpPr/>
          <p:nvPr/>
        </p:nvSpPr>
        <p:spPr>
          <a:xfrm rot="7503849">
            <a:off x="2911849" y="4259850"/>
            <a:ext cx="1182937" cy="362767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Flecha derecha 16"/>
          <p:cNvSpPr/>
          <p:nvPr/>
        </p:nvSpPr>
        <p:spPr>
          <a:xfrm rot="16200000">
            <a:off x="3060690" y="2934495"/>
            <a:ext cx="1709144" cy="2178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Elipse 17"/>
          <p:cNvSpPr/>
          <p:nvPr/>
        </p:nvSpPr>
        <p:spPr>
          <a:xfrm>
            <a:off x="3725281" y="3676739"/>
            <a:ext cx="365262" cy="35233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Rectángulo 10"/>
          <p:cNvSpPr/>
          <p:nvPr/>
        </p:nvSpPr>
        <p:spPr>
          <a:xfrm>
            <a:off x="7628235" y="2364766"/>
            <a:ext cx="290833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8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AM </a:t>
            </a:r>
            <a:endParaRPr lang="es-ES" sz="8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65496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"/>
    </mc:Choice>
    <mc:Fallback>
      <p:transition spd="slow" advClick="0" advTm="1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5"/>
          <p:cNvGrpSpPr/>
          <p:nvPr/>
        </p:nvGrpSpPr>
        <p:grpSpPr>
          <a:xfrm>
            <a:off x="1341683" y="1254061"/>
            <a:ext cx="4980090" cy="4980090"/>
            <a:chOff x="1375411" y="691998"/>
            <a:chExt cx="4980090" cy="4980090"/>
          </a:xfrm>
        </p:grpSpPr>
        <p:pic>
          <p:nvPicPr>
            <p:cNvPr id="2" name="Imagen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75411" y="691998"/>
              <a:ext cx="4980090" cy="4980090"/>
            </a:xfrm>
            <a:prstGeom prst="rect">
              <a:avLst/>
            </a:prstGeom>
          </p:spPr>
        </p:pic>
        <p:grpSp>
          <p:nvGrpSpPr>
            <p:cNvPr id="4" name="Grupo 3"/>
            <p:cNvGrpSpPr/>
            <p:nvPr/>
          </p:nvGrpSpPr>
          <p:grpSpPr>
            <a:xfrm>
              <a:off x="3858107" y="1637953"/>
              <a:ext cx="2083329" cy="3624268"/>
              <a:chOff x="3858107" y="1637953"/>
              <a:chExt cx="2083329" cy="3624268"/>
            </a:xfrm>
          </p:grpSpPr>
          <p:sp>
            <p:nvSpPr>
              <p:cNvPr id="3" name="Rectángulo 2"/>
              <p:cNvSpPr/>
              <p:nvPr/>
            </p:nvSpPr>
            <p:spPr>
              <a:xfrm rot="739236">
                <a:off x="3858107" y="1637953"/>
                <a:ext cx="318781" cy="176474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" name="Rectángulo 4"/>
              <p:cNvSpPr/>
              <p:nvPr/>
            </p:nvSpPr>
            <p:spPr>
              <a:xfrm rot="4339337">
                <a:off x="4798517" y="1851273"/>
                <a:ext cx="318781" cy="196705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Rectángulo 5"/>
              <p:cNvSpPr/>
              <p:nvPr/>
            </p:nvSpPr>
            <p:spPr>
              <a:xfrm rot="20557872">
                <a:off x="3943841" y="3338676"/>
                <a:ext cx="424466" cy="192354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</p:grpSp>
      <p:sp>
        <p:nvSpPr>
          <p:cNvPr id="7" name="Flecha derecha 6"/>
          <p:cNvSpPr/>
          <p:nvPr/>
        </p:nvSpPr>
        <p:spPr>
          <a:xfrm rot="9174829">
            <a:off x="2671704" y="3992250"/>
            <a:ext cx="1182937" cy="362767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Flecha derecha 16"/>
          <p:cNvSpPr/>
          <p:nvPr/>
        </p:nvSpPr>
        <p:spPr>
          <a:xfrm rot="16200000">
            <a:off x="3060690" y="2917717"/>
            <a:ext cx="1709144" cy="2178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Elipse 17"/>
          <p:cNvSpPr/>
          <p:nvPr/>
        </p:nvSpPr>
        <p:spPr>
          <a:xfrm>
            <a:off x="3725281" y="3659961"/>
            <a:ext cx="365262" cy="35233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Rectángulo 10"/>
          <p:cNvSpPr/>
          <p:nvPr/>
        </p:nvSpPr>
        <p:spPr>
          <a:xfrm>
            <a:off x="7628235" y="2364766"/>
            <a:ext cx="290833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8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AM </a:t>
            </a:r>
            <a:endParaRPr lang="es-ES" sz="8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58473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"/>
    </mc:Choice>
    <mc:Fallback>
      <p:transition spd="slow" advClick="0" advTm="1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348" y="608413"/>
            <a:ext cx="9001386" cy="6000924"/>
          </a:xfrm>
        </p:spPr>
      </p:pic>
      <p:sp>
        <p:nvSpPr>
          <p:cNvPr id="4" name="AutoShape 2" descr="Fondo Salida Del Sol Sobre El Mar Con Cielo Agua Atardecer Sol Foto E  Imagen Para Descarga Gratuita - Pngtre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95976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"/>
    </mc:Choice>
    <mc:Fallback>
      <p:transition spd="slow" advClick="0" advTm="1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5"/>
          <p:cNvGrpSpPr/>
          <p:nvPr/>
        </p:nvGrpSpPr>
        <p:grpSpPr>
          <a:xfrm>
            <a:off x="1341683" y="1195338"/>
            <a:ext cx="4980090" cy="4980090"/>
            <a:chOff x="1375411" y="691998"/>
            <a:chExt cx="4980090" cy="4980090"/>
          </a:xfrm>
        </p:grpSpPr>
        <p:pic>
          <p:nvPicPr>
            <p:cNvPr id="2" name="Imagen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75411" y="691998"/>
              <a:ext cx="4980090" cy="4980090"/>
            </a:xfrm>
            <a:prstGeom prst="rect">
              <a:avLst/>
            </a:prstGeom>
          </p:spPr>
        </p:pic>
        <p:grpSp>
          <p:nvGrpSpPr>
            <p:cNvPr id="4" name="Grupo 3"/>
            <p:cNvGrpSpPr/>
            <p:nvPr/>
          </p:nvGrpSpPr>
          <p:grpSpPr>
            <a:xfrm>
              <a:off x="3858107" y="1637953"/>
              <a:ext cx="2083329" cy="3624268"/>
              <a:chOff x="3858107" y="1637953"/>
              <a:chExt cx="2083329" cy="3624268"/>
            </a:xfrm>
          </p:grpSpPr>
          <p:sp>
            <p:nvSpPr>
              <p:cNvPr id="3" name="Rectángulo 2"/>
              <p:cNvSpPr/>
              <p:nvPr/>
            </p:nvSpPr>
            <p:spPr>
              <a:xfrm rot="739236">
                <a:off x="3858107" y="1637953"/>
                <a:ext cx="318781" cy="176474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" name="Rectángulo 4"/>
              <p:cNvSpPr/>
              <p:nvPr/>
            </p:nvSpPr>
            <p:spPr>
              <a:xfrm rot="4339337">
                <a:off x="4798517" y="1851273"/>
                <a:ext cx="318781" cy="196705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Rectángulo 5"/>
              <p:cNvSpPr/>
              <p:nvPr/>
            </p:nvSpPr>
            <p:spPr>
              <a:xfrm rot="20557872">
                <a:off x="3943841" y="3338676"/>
                <a:ext cx="424466" cy="192354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</p:grpSp>
      <p:sp>
        <p:nvSpPr>
          <p:cNvPr id="7" name="Flecha derecha 6"/>
          <p:cNvSpPr/>
          <p:nvPr/>
        </p:nvSpPr>
        <p:spPr>
          <a:xfrm rot="3574689">
            <a:off x="3521673" y="4206254"/>
            <a:ext cx="1415736" cy="362767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Flecha derecha 16"/>
          <p:cNvSpPr/>
          <p:nvPr/>
        </p:nvSpPr>
        <p:spPr>
          <a:xfrm rot="16200000">
            <a:off x="2994853" y="2924830"/>
            <a:ext cx="1806359" cy="183435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Elipse 17"/>
          <p:cNvSpPr/>
          <p:nvPr/>
        </p:nvSpPr>
        <p:spPr>
          <a:xfrm>
            <a:off x="3725281" y="3601238"/>
            <a:ext cx="365262" cy="35233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Rectángulo 10"/>
          <p:cNvSpPr/>
          <p:nvPr/>
        </p:nvSpPr>
        <p:spPr>
          <a:xfrm>
            <a:off x="7628235" y="2364766"/>
            <a:ext cx="290833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</a:t>
            </a:r>
            <a:r>
              <a:rPr lang="es-ES" sz="8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 </a:t>
            </a:r>
            <a:endParaRPr lang="es-ES" sz="8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55385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"/>
    </mc:Choice>
    <mc:Fallback>
      <p:transition spd="slow" advClick="0" advTm="1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5"/>
          <p:cNvGrpSpPr/>
          <p:nvPr/>
        </p:nvGrpSpPr>
        <p:grpSpPr>
          <a:xfrm>
            <a:off x="1341683" y="1220505"/>
            <a:ext cx="4980090" cy="4980090"/>
            <a:chOff x="1375411" y="691998"/>
            <a:chExt cx="4980090" cy="4980090"/>
          </a:xfrm>
        </p:grpSpPr>
        <p:pic>
          <p:nvPicPr>
            <p:cNvPr id="2" name="Imagen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75411" y="691998"/>
              <a:ext cx="4980090" cy="4980090"/>
            </a:xfrm>
            <a:prstGeom prst="rect">
              <a:avLst/>
            </a:prstGeom>
          </p:spPr>
        </p:pic>
        <p:grpSp>
          <p:nvGrpSpPr>
            <p:cNvPr id="4" name="Grupo 3"/>
            <p:cNvGrpSpPr/>
            <p:nvPr/>
          </p:nvGrpSpPr>
          <p:grpSpPr>
            <a:xfrm>
              <a:off x="3858107" y="1637953"/>
              <a:ext cx="2083329" cy="3624268"/>
              <a:chOff x="3858107" y="1637953"/>
              <a:chExt cx="2083329" cy="3624268"/>
            </a:xfrm>
          </p:grpSpPr>
          <p:sp>
            <p:nvSpPr>
              <p:cNvPr id="3" name="Rectángulo 2"/>
              <p:cNvSpPr/>
              <p:nvPr/>
            </p:nvSpPr>
            <p:spPr>
              <a:xfrm rot="739236">
                <a:off x="3858107" y="1637953"/>
                <a:ext cx="318781" cy="176474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" name="Rectángulo 4"/>
              <p:cNvSpPr/>
              <p:nvPr/>
            </p:nvSpPr>
            <p:spPr>
              <a:xfrm rot="4339337">
                <a:off x="4798517" y="1851273"/>
                <a:ext cx="318781" cy="196705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Rectángulo 5"/>
              <p:cNvSpPr/>
              <p:nvPr/>
            </p:nvSpPr>
            <p:spPr>
              <a:xfrm rot="20557872">
                <a:off x="3943841" y="3338676"/>
                <a:ext cx="424466" cy="192354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</p:grpSp>
      <p:sp>
        <p:nvSpPr>
          <p:cNvPr id="7" name="Flecha derecha 6"/>
          <p:cNvSpPr/>
          <p:nvPr/>
        </p:nvSpPr>
        <p:spPr>
          <a:xfrm rot="5400000">
            <a:off x="3310603" y="4327659"/>
            <a:ext cx="1182937" cy="362767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Flecha derecha 16"/>
          <p:cNvSpPr/>
          <p:nvPr/>
        </p:nvSpPr>
        <p:spPr>
          <a:xfrm rot="16200000">
            <a:off x="2961196" y="2983655"/>
            <a:ext cx="1867693" cy="177454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Elipse 17"/>
          <p:cNvSpPr/>
          <p:nvPr/>
        </p:nvSpPr>
        <p:spPr>
          <a:xfrm>
            <a:off x="3725281" y="3626405"/>
            <a:ext cx="365262" cy="35233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Rectángulo 10"/>
          <p:cNvSpPr/>
          <p:nvPr/>
        </p:nvSpPr>
        <p:spPr>
          <a:xfrm>
            <a:off x="7628235" y="2364766"/>
            <a:ext cx="290833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</a:t>
            </a:r>
            <a:r>
              <a:rPr lang="es-ES" sz="8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 </a:t>
            </a:r>
            <a:endParaRPr lang="es-ES" sz="8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18469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"/>
    </mc:Choice>
    <mc:Fallback>
      <p:transition spd="slow" advClick="0" advTm="1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5"/>
          <p:cNvGrpSpPr/>
          <p:nvPr/>
        </p:nvGrpSpPr>
        <p:grpSpPr>
          <a:xfrm>
            <a:off x="1341683" y="1270839"/>
            <a:ext cx="4980090" cy="4980090"/>
            <a:chOff x="1375411" y="691998"/>
            <a:chExt cx="4980090" cy="4980090"/>
          </a:xfrm>
        </p:grpSpPr>
        <p:pic>
          <p:nvPicPr>
            <p:cNvPr id="2" name="Imagen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75411" y="691998"/>
              <a:ext cx="4980090" cy="4980090"/>
            </a:xfrm>
            <a:prstGeom prst="rect">
              <a:avLst/>
            </a:prstGeom>
          </p:spPr>
        </p:pic>
        <p:grpSp>
          <p:nvGrpSpPr>
            <p:cNvPr id="4" name="Grupo 3"/>
            <p:cNvGrpSpPr/>
            <p:nvPr/>
          </p:nvGrpSpPr>
          <p:grpSpPr>
            <a:xfrm>
              <a:off x="3858107" y="1637953"/>
              <a:ext cx="2083329" cy="3624268"/>
              <a:chOff x="3858107" y="1637953"/>
              <a:chExt cx="2083329" cy="3624268"/>
            </a:xfrm>
          </p:grpSpPr>
          <p:sp>
            <p:nvSpPr>
              <p:cNvPr id="3" name="Rectángulo 2"/>
              <p:cNvSpPr/>
              <p:nvPr/>
            </p:nvSpPr>
            <p:spPr>
              <a:xfrm rot="739236">
                <a:off x="3858107" y="1637953"/>
                <a:ext cx="318781" cy="176474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" name="Rectángulo 4"/>
              <p:cNvSpPr/>
              <p:nvPr/>
            </p:nvSpPr>
            <p:spPr>
              <a:xfrm rot="4339337">
                <a:off x="4798517" y="1851273"/>
                <a:ext cx="318781" cy="196705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Rectángulo 5"/>
              <p:cNvSpPr/>
              <p:nvPr/>
            </p:nvSpPr>
            <p:spPr>
              <a:xfrm rot="20557872">
                <a:off x="3943841" y="3338676"/>
                <a:ext cx="424466" cy="192354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</p:grpSp>
      <p:sp>
        <p:nvSpPr>
          <p:cNvPr id="7" name="Flecha derecha 6"/>
          <p:cNvSpPr/>
          <p:nvPr/>
        </p:nvSpPr>
        <p:spPr>
          <a:xfrm rot="7503849">
            <a:off x="2911849" y="4259850"/>
            <a:ext cx="1182937" cy="362767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Flecha derecha 16"/>
          <p:cNvSpPr/>
          <p:nvPr/>
        </p:nvSpPr>
        <p:spPr>
          <a:xfrm rot="16200000">
            <a:off x="3060690" y="2934495"/>
            <a:ext cx="1709144" cy="2178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Elipse 17"/>
          <p:cNvSpPr/>
          <p:nvPr/>
        </p:nvSpPr>
        <p:spPr>
          <a:xfrm>
            <a:off x="3725281" y="3676739"/>
            <a:ext cx="365262" cy="35233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Rectángulo 10"/>
          <p:cNvSpPr/>
          <p:nvPr/>
        </p:nvSpPr>
        <p:spPr>
          <a:xfrm>
            <a:off x="7628235" y="2364766"/>
            <a:ext cx="290833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</a:t>
            </a:r>
            <a:r>
              <a:rPr lang="es-ES" sz="8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 </a:t>
            </a:r>
            <a:endParaRPr lang="es-ES" sz="8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23552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https://cdnx.jumpseller.com/ad-toma-aerea-banco-de-im/image/6592721/Captura_de_Pantalla_2019-09-24_a_la_s__09.19.51.jpg?1569328080"/>
          <p:cNvSpPr>
            <a:spLocks noChangeAspect="1" noChangeArrowheads="1"/>
          </p:cNvSpPr>
          <p:nvPr/>
        </p:nvSpPr>
        <p:spPr bwMode="auto">
          <a:xfrm>
            <a:off x="155574" y="-144463"/>
            <a:ext cx="9005203" cy="9005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100" y="527050"/>
            <a:ext cx="8813800" cy="580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989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"/>
    </mc:Choice>
    <mc:Fallback>
      <p:transition spd="slow" advClick="0" advTm="1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5"/>
          <p:cNvGrpSpPr/>
          <p:nvPr/>
        </p:nvGrpSpPr>
        <p:grpSpPr>
          <a:xfrm>
            <a:off x="1341683" y="1254061"/>
            <a:ext cx="4980090" cy="4980090"/>
            <a:chOff x="1375411" y="691998"/>
            <a:chExt cx="4980090" cy="4980090"/>
          </a:xfrm>
        </p:grpSpPr>
        <p:pic>
          <p:nvPicPr>
            <p:cNvPr id="2" name="Imagen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75411" y="691998"/>
              <a:ext cx="4980090" cy="4980090"/>
            </a:xfrm>
            <a:prstGeom prst="rect">
              <a:avLst/>
            </a:prstGeom>
          </p:spPr>
        </p:pic>
        <p:grpSp>
          <p:nvGrpSpPr>
            <p:cNvPr id="4" name="Grupo 3"/>
            <p:cNvGrpSpPr/>
            <p:nvPr/>
          </p:nvGrpSpPr>
          <p:grpSpPr>
            <a:xfrm>
              <a:off x="3858107" y="1637953"/>
              <a:ext cx="2083329" cy="3624268"/>
              <a:chOff x="3858107" y="1637953"/>
              <a:chExt cx="2083329" cy="3624268"/>
            </a:xfrm>
          </p:grpSpPr>
          <p:sp>
            <p:nvSpPr>
              <p:cNvPr id="3" name="Rectángulo 2"/>
              <p:cNvSpPr/>
              <p:nvPr/>
            </p:nvSpPr>
            <p:spPr>
              <a:xfrm rot="739236">
                <a:off x="3858107" y="1637953"/>
                <a:ext cx="318781" cy="176474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" name="Rectángulo 4"/>
              <p:cNvSpPr/>
              <p:nvPr/>
            </p:nvSpPr>
            <p:spPr>
              <a:xfrm rot="4339337">
                <a:off x="4798517" y="1851273"/>
                <a:ext cx="318781" cy="196705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Rectángulo 5"/>
              <p:cNvSpPr/>
              <p:nvPr/>
            </p:nvSpPr>
            <p:spPr>
              <a:xfrm rot="20557872">
                <a:off x="3943841" y="3338676"/>
                <a:ext cx="424466" cy="192354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</p:grpSp>
      <p:sp>
        <p:nvSpPr>
          <p:cNvPr id="7" name="Flecha derecha 6"/>
          <p:cNvSpPr/>
          <p:nvPr/>
        </p:nvSpPr>
        <p:spPr>
          <a:xfrm rot="9174829">
            <a:off x="2671704" y="3992250"/>
            <a:ext cx="1182937" cy="362767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Flecha derecha 16"/>
          <p:cNvSpPr/>
          <p:nvPr/>
        </p:nvSpPr>
        <p:spPr>
          <a:xfrm rot="16200000">
            <a:off x="3060690" y="2917717"/>
            <a:ext cx="1709144" cy="2178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Elipse 17"/>
          <p:cNvSpPr/>
          <p:nvPr/>
        </p:nvSpPr>
        <p:spPr>
          <a:xfrm>
            <a:off x="3725281" y="3659961"/>
            <a:ext cx="365262" cy="35233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Rectángulo 10"/>
          <p:cNvSpPr/>
          <p:nvPr/>
        </p:nvSpPr>
        <p:spPr>
          <a:xfrm>
            <a:off x="7628235" y="2364766"/>
            <a:ext cx="290833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</a:t>
            </a:r>
            <a:r>
              <a:rPr lang="es-ES" sz="8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 </a:t>
            </a:r>
            <a:endParaRPr lang="es-ES" sz="8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6608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"/>
    </mc:Choice>
    <mc:Fallback>
      <p:transition spd="slow" advClick="0" advTm="1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</TotalTime>
  <Words>11</Words>
  <Application>Microsoft Office PowerPoint</Application>
  <PresentationFormat>Panorámica</PresentationFormat>
  <Paragraphs>9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Tema de Office</vt:lpstr>
      <vt:lpstr>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9238412-8</dc:creator>
  <cp:lastModifiedBy>9238412-8</cp:lastModifiedBy>
  <cp:revision>8</cp:revision>
  <dcterms:created xsi:type="dcterms:W3CDTF">2024-12-16T20:05:00Z</dcterms:created>
  <dcterms:modified xsi:type="dcterms:W3CDTF">2024-12-17T15:57:57Z</dcterms:modified>
</cp:coreProperties>
</file>