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70" r:id="rId3"/>
    <p:sldId id="259" r:id="rId4"/>
    <p:sldId id="260" r:id="rId5"/>
    <p:sldId id="261" r:id="rId6"/>
    <p:sldId id="262" r:id="rId7"/>
    <p:sldId id="263" r:id="rId8"/>
    <p:sldId id="269" r:id="rId9"/>
    <p:sldId id="265" r:id="rId10"/>
    <p:sldId id="267" r:id="rId11"/>
    <p:sldId id="268" r:id="rId12"/>
    <p:sldId id="266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04" autoAdjust="0"/>
    <p:restoredTop sz="95642" autoAdjust="0"/>
  </p:normalViewPr>
  <p:slideViewPr>
    <p:cSldViewPr snapToGrid="0">
      <p:cViewPr varScale="1">
        <p:scale>
          <a:sx n="98" d="100"/>
          <a:sy n="98" d="100"/>
        </p:scale>
        <p:origin x="858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2F1D4E-E89D-4B8F-B81C-D150510269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E7D76E91-0738-4DE3-9006-98ADBEAF9BA1}">
      <dgm:prSet/>
      <dgm:spPr>
        <a:solidFill>
          <a:srgbClr val="FF0000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es-MX" b="1" dirty="0">
              <a:solidFill>
                <a:srgbClr val="FFFF00"/>
              </a:solidFill>
            </a:rPr>
            <a:t>O’Higgins: “Este triunfo y          cien más se harán insignificantes si no dominamos en el mar”.</a:t>
          </a:r>
          <a:endParaRPr lang="es-CL" dirty="0">
            <a:solidFill>
              <a:srgbClr val="FFFF00"/>
            </a:solidFill>
          </a:endParaRPr>
        </a:p>
      </dgm:t>
    </dgm:pt>
    <dgm:pt modelId="{A97F5336-A965-4EB8-A92F-BCB1FD19E809}" type="parTrans" cxnId="{C24CB3E2-0C3A-4D5B-AD29-41D5DC9E4953}">
      <dgm:prSet/>
      <dgm:spPr/>
      <dgm:t>
        <a:bodyPr/>
        <a:lstStyle/>
        <a:p>
          <a:endParaRPr lang="es-CL"/>
        </a:p>
      </dgm:t>
    </dgm:pt>
    <dgm:pt modelId="{1FBD800E-D5A1-4D96-A09B-BF5E389FC610}" type="sibTrans" cxnId="{C24CB3E2-0C3A-4D5B-AD29-41D5DC9E4953}">
      <dgm:prSet/>
      <dgm:spPr/>
      <dgm:t>
        <a:bodyPr/>
        <a:lstStyle/>
        <a:p>
          <a:endParaRPr lang="es-CL"/>
        </a:p>
      </dgm:t>
    </dgm:pt>
    <dgm:pt modelId="{64D18E6E-2990-47AC-B131-298AC59D317F}" type="pres">
      <dgm:prSet presAssocID="{562F1D4E-E89D-4B8F-B81C-D150510269D2}" presName="linear" presStyleCnt="0">
        <dgm:presLayoutVars>
          <dgm:animLvl val="lvl"/>
          <dgm:resizeHandles val="exact"/>
        </dgm:presLayoutVars>
      </dgm:prSet>
      <dgm:spPr/>
    </dgm:pt>
    <dgm:pt modelId="{CE4FA229-1212-44EC-959A-B7AAC2285427}" type="pres">
      <dgm:prSet presAssocID="{E7D76E91-0738-4DE3-9006-98ADBEAF9BA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148888E-D020-47CA-8D36-D16FF227EDE0}" type="presOf" srcId="{562F1D4E-E89D-4B8F-B81C-D150510269D2}" destId="{64D18E6E-2990-47AC-B131-298AC59D317F}" srcOrd="0" destOrd="0" presId="urn:microsoft.com/office/officeart/2005/8/layout/vList2"/>
    <dgm:cxn modelId="{94EE60D3-7E56-4D72-8ABD-B17E4D84F11C}" type="presOf" srcId="{E7D76E91-0738-4DE3-9006-98ADBEAF9BA1}" destId="{CE4FA229-1212-44EC-959A-B7AAC2285427}" srcOrd="0" destOrd="0" presId="urn:microsoft.com/office/officeart/2005/8/layout/vList2"/>
    <dgm:cxn modelId="{C24CB3E2-0C3A-4D5B-AD29-41D5DC9E4953}" srcId="{562F1D4E-E89D-4B8F-B81C-D150510269D2}" destId="{E7D76E91-0738-4DE3-9006-98ADBEAF9BA1}" srcOrd="0" destOrd="0" parTransId="{A97F5336-A965-4EB8-A92F-BCB1FD19E809}" sibTransId="{1FBD800E-D5A1-4D96-A09B-BF5E389FC610}"/>
    <dgm:cxn modelId="{DA797BC4-DE6E-4AB9-95DC-D85CB0C2D627}" type="presParOf" srcId="{64D18E6E-2990-47AC-B131-298AC59D317F}" destId="{CE4FA229-1212-44EC-959A-B7AAC228542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EA28D8-689E-4A26-B2AB-C5A2F77DB21A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7B434C72-1B11-415B-8515-712EAC5F8A71}">
      <dgm:prSet/>
      <dgm:spPr>
        <a:solidFill>
          <a:srgbClr val="FF0000"/>
        </a:solidFill>
      </dgm:spPr>
      <dgm:t>
        <a:bodyPr/>
        <a:lstStyle/>
        <a:p>
          <a:r>
            <a:rPr lang="es-MX" b="1" dirty="0">
              <a:solidFill>
                <a:srgbClr val="FFFF00"/>
              </a:solidFill>
            </a:rPr>
            <a:t>ESPAÑA</a:t>
          </a:r>
          <a:endParaRPr lang="es-CL" dirty="0">
            <a:solidFill>
              <a:srgbClr val="FFFF00"/>
            </a:solidFill>
          </a:endParaRPr>
        </a:p>
      </dgm:t>
    </dgm:pt>
    <dgm:pt modelId="{60C3F5B4-F3DA-4445-BF74-8DBE2DC5F4AA}" type="parTrans" cxnId="{A86E1FA3-FFE5-40FE-91AD-69C9142FF076}">
      <dgm:prSet/>
      <dgm:spPr/>
      <dgm:t>
        <a:bodyPr/>
        <a:lstStyle/>
        <a:p>
          <a:endParaRPr lang="es-CL"/>
        </a:p>
      </dgm:t>
    </dgm:pt>
    <dgm:pt modelId="{EEA4850C-A3BD-4CD2-BEC0-2FAF4C2AF63E}" type="sibTrans" cxnId="{A86E1FA3-FFE5-40FE-91AD-69C9142FF076}">
      <dgm:prSet/>
      <dgm:spPr/>
      <dgm:t>
        <a:bodyPr/>
        <a:lstStyle/>
        <a:p>
          <a:endParaRPr lang="es-CL"/>
        </a:p>
      </dgm:t>
    </dgm:pt>
    <dgm:pt modelId="{3F093256-3CE8-4718-91EC-AA8A2F31AE80}" type="pres">
      <dgm:prSet presAssocID="{A9EA28D8-689E-4A26-B2AB-C5A2F77DB21A}" presName="linear" presStyleCnt="0">
        <dgm:presLayoutVars>
          <dgm:animLvl val="lvl"/>
          <dgm:resizeHandles val="exact"/>
        </dgm:presLayoutVars>
      </dgm:prSet>
      <dgm:spPr/>
    </dgm:pt>
    <dgm:pt modelId="{85BB6C94-394A-4548-9885-02C014F79CEE}" type="pres">
      <dgm:prSet presAssocID="{7B434C72-1B11-415B-8515-712EAC5F8A7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3B4D049-E2D3-4808-92D2-8EC0502D815C}" type="presOf" srcId="{7B434C72-1B11-415B-8515-712EAC5F8A71}" destId="{85BB6C94-394A-4548-9885-02C014F79CEE}" srcOrd="0" destOrd="0" presId="urn:microsoft.com/office/officeart/2005/8/layout/vList2"/>
    <dgm:cxn modelId="{A86E1FA3-FFE5-40FE-91AD-69C9142FF076}" srcId="{A9EA28D8-689E-4A26-B2AB-C5A2F77DB21A}" destId="{7B434C72-1B11-415B-8515-712EAC5F8A71}" srcOrd="0" destOrd="0" parTransId="{60C3F5B4-F3DA-4445-BF74-8DBE2DC5F4AA}" sibTransId="{EEA4850C-A3BD-4CD2-BEC0-2FAF4C2AF63E}"/>
    <dgm:cxn modelId="{29B71ED3-3BBA-4524-A9C8-5C1ABA93B140}" type="presOf" srcId="{A9EA28D8-689E-4A26-B2AB-C5A2F77DB21A}" destId="{3F093256-3CE8-4718-91EC-AA8A2F31AE80}" srcOrd="0" destOrd="0" presId="urn:microsoft.com/office/officeart/2005/8/layout/vList2"/>
    <dgm:cxn modelId="{D96A634D-BBAB-4E96-A3A0-EC5D1824E70B}" type="presParOf" srcId="{3F093256-3CE8-4718-91EC-AA8A2F31AE80}" destId="{85BB6C94-394A-4548-9885-02C014F79CE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4FA229-1212-44EC-959A-B7AAC2285427}">
      <dsp:nvSpPr>
        <dsp:cNvPr id="0" name=""/>
        <dsp:cNvSpPr/>
      </dsp:nvSpPr>
      <dsp:spPr>
        <a:xfrm>
          <a:off x="0" y="143833"/>
          <a:ext cx="3858755" cy="1099800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000" b="1" kern="1200" dirty="0">
              <a:solidFill>
                <a:srgbClr val="FFFF00"/>
              </a:solidFill>
            </a:rPr>
            <a:t>O’Higgins: “Este triunfo y          cien más se harán insignificantes si no dominamos en el mar”.</a:t>
          </a:r>
          <a:endParaRPr lang="es-CL" sz="2000" kern="1200" dirty="0">
            <a:solidFill>
              <a:srgbClr val="FFFF00"/>
            </a:solidFill>
          </a:endParaRPr>
        </a:p>
      </dsp:txBody>
      <dsp:txXfrm>
        <a:off x="53688" y="197521"/>
        <a:ext cx="3751379" cy="992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BB6C94-394A-4548-9885-02C014F79CEE}">
      <dsp:nvSpPr>
        <dsp:cNvPr id="0" name=""/>
        <dsp:cNvSpPr/>
      </dsp:nvSpPr>
      <dsp:spPr>
        <a:xfrm>
          <a:off x="0" y="3406"/>
          <a:ext cx="1193252" cy="287819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200" b="1" kern="1200" dirty="0">
              <a:solidFill>
                <a:srgbClr val="FFFF00"/>
              </a:solidFill>
            </a:rPr>
            <a:t>ESPAÑA</a:t>
          </a:r>
          <a:endParaRPr lang="es-CL" sz="1200" kern="1200" dirty="0">
            <a:solidFill>
              <a:srgbClr val="FFFF00"/>
            </a:solidFill>
          </a:endParaRPr>
        </a:p>
      </dsp:txBody>
      <dsp:txXfrm>
        <a:off x="14050" y="17456"/>
        <a:ext cx="1165152" cy="259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3863E1-1614-4CEC-A080-AA09082572E3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48BC2-40CB-4023-BCBE-46ABB3126683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7314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1A2ED-B4E0-63AD-6DC5-12D7466AD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9FCBE1A-0759-1CB1-BD93-3888B4C403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CBA1A3A-5FB5-B43B-8886-B64D6A598C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5E717C-0289-7807-4B7F-ACF49DA3C0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2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5849627-06DB-143A-0A3A-DAA478989851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4150095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3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4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5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6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7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FE951-9BB0-6E57-C694-291DB70CC4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05C596DB-F556-2548-D045-7985E1693F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4EF2CA8-5915-8670-0F2C-CF1B950A8A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B88134B-2FE0-551C-CEA3-50B7F7BCE6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8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8D784A0-9E5F-1D6F-1486-0A7797CE1EB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317061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58E6A1-E82F-1A86-C235-2770D3302D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51943D0-E4A1-9B57-4E11-96C576F8CF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1F301DC0-4FE5-7A37-1A04-147C64E503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AB5C4DA-2410-1DF5-1C2D-A49048789E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9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E34E771-4104-6D9C-6479-7E99B95FB2A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41137818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A3B43-04BB-1F27-0EF2-1A3E0A0C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F44954E-EC87-4137-48BA-2BE707351D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C1B265C-17AE-6C07-595B-D429CC6917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081B2EF-A676-4655-94D9-8D3A993BC1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10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21F62E-C8ED-83F4-4AC4-C4873AEC570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5479585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702912-1B54-6528-CF91-4A3C0BAA2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F1AA1661-0923-9EC1-E79C-3FB454EFDA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513A483-B57A-24B6-9581-0A2C55FAC7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FF3DE4D-D88E-8A41-D464-F03CBD42A5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11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B2D5771-811E-FA50-EFD1-F0F840B809B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1099247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EDAB9-64DC-0CE8-451C-B3EEF11BE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B71A5BE-1F95-20A2-1585-2B0174AD38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3B98AC8-FE6C-763F-98A4-1A12B96110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141E98-3CFC-5D10-599E-88FDDB0D0C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12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0574105-B043-1D6D-4516-1F7F3E130C44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3102193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4277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1279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3024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247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9290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8480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4871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4903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376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1941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2480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CA6DA-95C8-43A3-96E7-3C018E00E819}" type="datetimeFigureOut">
              <a:rPr lang="es-CL" smtClean="0"/>
              <a:pPr/>
              <a:t>04-05-2025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3192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image" Target="../media/image2.png"/><Relationship Id="rId3" Type="http://schemas.openxmlformats.org/officeDocument/2006/relationships/image" Target="../media/image1.png"/><Relationship Id="rId7" Type="http://schemas.openxmlformats.org/officeDocument/2006/relationships/diagramData" Target="../diagrams/data1.xml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microsoft.com/office/2007/relationships/diagramDrawing" Target="../diagrams/drawing1.xml"/><Relationship Id="rId5" Type="http://schemas.openxmlformats.org/officeDocument/2006/relationships/image" Target="../media/image8.png"/><Relationship Id="rId15" Type="http://schemas.openxmlformats.org/officeDocument/2006/relationships/image" Target="../media/image12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7.png"/><Relationship Id="rId9" Type="http://schemas.openxmlformats.org/officeDocument/2006/relationships/diagramQuickStyle" Target="../diagrams/quickStyle1.xml"/><Relationship Id="rId1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diagramColors" Target="../diagrams/colors2.xml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12" Type="http://schemas.openxmlformats.org/officeDocument/2006/relationships/diagramQuickStyle" Target="../diagrams/quickStyl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diagramLayout" Target="../diagrams/layout2.xml"/><Relationship Id="rId5" Type="http://schemas.openxmlformats.org/officeDocument/2006/relationships/image" Target="../media/image17.png"/><Relationship Id="rId15" Type="http://schemas.openxmlformats.org/officeDocument/2006/relationships/image" Target="../media/image14.png"/><Relationship Id="rId10" Type="http://schemas.openxmlformats.org/officeDocument/2006/relationships/diagramData" Target="../diagrams/data2.xml"/><Relationship Id="rId4" Type="http://schemas.openxmlformats.org/officeDocument/2006/relationships/image" Target="../media/image16.png"/><Relationship Id="rId9" Type="http://schemas.openxmlformats.org/officeDocument/2006/relationships/image" Target="../media/image2.png"/><Relationship Id="rId14" Type="http://schemas.microsoft.com/office/2007/relationships/diagramDrawing" Target="../diagrams/drawing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3" Type="http://schemas.openxmlformats.org/officeDocument/2006/relationships/image" Target="../media/image1.png"/><Relationship Id="rId7" Type="http://schemas.openxmlformats.org/officeDocument/2006/relationships/image" Target="../media/image24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0" Type="http://schemas.openxmlformats.org/officeDocument/2006/relationships/slide" Target="slide11.xml"/><Relationship Id="rId4" Type="http://schemas.openxmlformats.org/officeDocument/2006/relationships/image" Target="../media/image21.pn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5.png"/><Relationship Id="rId5" Type="http://schemas.openxmlformats.org/officeDocument/2006/relationships/image" Target="../media/image30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slide" Target="slide9.xml"/><Relationship Id="rId10" Type="http://schemas.openxmlformats.org/officeDocument/2006/relationships/image" Target="../media/image52.png"/><Relationship Id="rId4" Type="http://schemas.openxmlformats.org/officeDocument/2006/relationships/image" Target="../media/image2.png"/><Relationship Id="rId9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1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image" Target="../media/image58.png"/><Relationship Id="rId5" Type="http://schemas.openxmlformats.org/officeDocument/2006/relationships/image" Target="../media/image53.png"/><Relationship Id="rId10" Type="http://schemas.openxmlformats.org/officeDocument/2006/relationships/image" Target="../media/image57.png"/><Relationship Id="rId4" Type="http://schemas.openxmlformats.org/officeDocument/2006/relationships/image" Target="../media/image2.png"/><Relationship Id="rId9" Type="http://schemas.openxmlformats.org/officeDocument/2006/relationships/image" Target="../media/image5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B37581E0-A072-4150-800A-A1A77924410F}"/>
              </a:ext>
            </a:extLst>
          </p:cNvPr>
          <p:cNvSpPr/>
          <p:nvPr/>
        </p:nvSpPr>
        <p:spPr>
          <a:xfrm rot="16200000">
            <a:off x="2946263" y="-2375016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5A4B4A-F785-E00E-B229-CF18F7D732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42CE0ED-6F3B-4C8E-52EC-7DA577764C43}"/>
              </a:ext>
            </a:extLst>
          </p:cNvPr>
          <p:cNvSpPr/>
          <p:nvPr/>
        </p:nvSpPr>
        <p:spPr>
          <a:xfrm>
            <a:off x="2589893" y="911482"/>
            <a:ext cx="6705044" cy="3115575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 algn="ctr">
              <a:lnSpc>
                <a:spcPct val="150000"/>
              </a:lnSpc>
            </a:pPr>
            <a:endParaRPr lang="es-CL" sz="3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ctr">
              <a:lnSpc>
                <a:spcPct val="150000"/>
              </a:lnSpc>
            </a:pPr>
            <a:r>
              <a:rPr lang="es-CL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CAPTURA DE LA FRAGATA</a:t>
            </a:r>
          </a:p>
          <a:p>
            <a:pPr marL="800100" lvl="1" indent="-342900" algn="ctr">
              <a:lnSpc>
                <a:spcPct val="150000"/>
              </a:lnSpc>
            </a:pPr>
            <a:r>
              <a:rPr lang="es-CL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“REINA MARÍA ISABEL”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05001FE-FB04-6A8A-4D20-E920236C775E}"/>
              </a:ext>
            </a:extLst>
          </p:cNvPr>
          <p:cNvSpPr txBox="1"/>
          <p:nvPr/>
        </p:nvSpPr>
        <p:spPr>
          <a:xfrm>
            <a:off x="926616" y="146401"/>
            <a:ext cx="9325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HISTORIA NAVAL APLICADA II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75D9397-ADB3-641C-58B0-AB93DB481BD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21000"/>
          </a:blip>
          <a:srcRect r="-134" b="17838"/>
          <a:stretch/>
        </p:blipFill>
        <p:spPr>
          <a:xfrm>
            <a:off x="-13253" y="780013"/>
            <a:ext cx="12176268" cy="5452666"/>
          </a:xfrm>
          <a:prstGeom prst="rect">
            <a:avLst/>
          </a:prstGeom>
        </p:spPr>
      </p:pic>
      <p:sp>
        <p:nvSpPr>
          <p:cNvPr id="21" name="Rectángulo 3">
            <a:extLst>
              <a:ext uri="{FF2B5EF4-FFF2-40B4-BE49-F238E27FC236}">
                <a16:creationId xmlns:a16="http://schemas.microsoft.com/office/drawing/2014/main" id="{742CE0ED-6F3B-4C8E-52EC-7DA577764C43}"/>
              </a:ext>
            </a:extLst>
          </p:cNvPr>
          <p:cNvSpPr/>
          <p:nvPr/>
        </p:nvSpPr>
        <p:spPr>
          <a:xfrm>
            <a:off x="8199963" y="5258385"/>
            <a:ext cx="3963051" cy="1188721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ASPIRANTE : Pablo Torres Aguilera.</a:t>
            </a:r>
            <a:endParaRPr lang="es-MX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CURSO        : 4° OM.           </a:t>
            </a:r>
            <a:endParaRPr lang="es-MX" sz="16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AÑO            : 2025.</a:t>
            </a:r>
            <a:endParaRPr lang="es-MX" sz="16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FA8FB6-9A0A-4F41-D43B-46BA330C6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7515DB7E-16D3-0DAA-BFBF-58A7693287FC}"/>
              </a:ext>
            </a:extLst>
          </p:cNvPr>
          <p:cNvSpPr/>
          <p:nvPr/>
        </p:nvSpPr>
        <p:spPr>
          <a:xfrm rot="16200000">
            <a:off x="2925140" y="-2232901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74793267-90D3-1E5F-8C25-0517FE12CD04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7B86E14-FE38-E1CA-9775-496FCF3A78B2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9EE141E-70C7-6567-A3DD-B9C578038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2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D5D84781-69D9-DCE6-4012-539FE9F446A8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B012D317-1C64-9031-FBB4-0A43B336D7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55418B61-5D9A-A178-B1BF-EE88A5508D20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2F7B8796-A488-36D4-A655-CEA8E9E0F242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4D90503F-2818-D691-7D27-9D459AA2E33D}"/>
              </a:ext>
            </a:extLst>
          </p:cNvPr>
          <p:cNvSpPr/>
          <p:nvPr/>
        </p:nvSpPr>
        <p:spPr>
          <a:xfrm>
            <a:off x="7866" y="6492875"/>
            <a:ext cx="12197392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F7E34E9-5AED-304E-05CC-3EA7FCF1BF30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C0C6021-A30D-D5C9-01DC-D3E8218BA6B5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DA1BFA09-C933-BEE7-24B1-04594C5B5701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90DE3B17-CF35-55ED-F032-5E6C9F9010B5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9856B572-9019-794D-62A3-304AF0CE2BE4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7F7E0186-BCD6-536F-660E-9BEE1665C37A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4FE5EBD-955E-D485-4D46-D1994268E6F6}"/>
              </a:ext>
            </a:extLst>
          </p:cNvPr>
          <p:cNvSpPr txBox="1"/>
          <p:nvPr/>
        </p:nvSpPr>
        <p:spPr>
          <a:xfrm>
            <a:off x="4998995" y="157148"/>
            <a:ext cx="932581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_tradnl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2C59DAD-C322-DC45-FDD6-B7F4F8806C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26448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DEA5F31-BEB8-1BBB-924C-AAC1094D40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0898" y="750328"/>
            <a:ext cx="4181317" cy="573939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80B08217-9D06-26AE-A801-2956C7216710}"/>
              </a:ext>
            </a:extLst>
          </p:cNvPr>
          <p:cNvSpPr/>
          <p:nvPr/>
        </p:nvSpPr>
        <p:spPr>
          <a:xfrm>
            <a:off x="4069401" y="723377"/>
            <a:ext cx="4127942" cy="426561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>
              <a:lnSpc>
                <a:spcPct val="150000"/>
              </a:lnSpc>
            </a:pPr>
            <a:r>
              <a:rPr lang="es-CL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DESARROLLO DE  CAPTURA</a:t>
            </a:r>
          </a:p>
          <a:p>
            <a:pPr lvl="1">
              <a:lnSpc>
                <a:spcPct val="150000"/>
              </a:lnSpc>
            </a:pPr>
            <a:br>
              <a:rPr lang="es-CL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b="1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EF4EB026-C7A7-672E-755F-8295227F7C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9759" y="728839"/>
            <a:ext cx="3976617" cy="57627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30B7498-6C33-9422-F0C1-933866AD81F8}"/>
              </a:ext>
            </a:extLst>
          </p:cNvPr>
          <p:cNvSpPr/>
          <p:nvPr/>
        </p:nvSpPr>
        <p:spPr>
          <a:xfrm>
            <a:off x="8218462" y="723929"/>
            <a:ext cx="4014722" cy="403639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>
              <a:lnSpc>
                <a:spcPct val="150000"/>
              </a:lnSpc>
            </a:pPr>
            <a:r>
              <a:rPr lang="es-CL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CONCLUSIÓN</a:t>
            </a:r>
          </a:p>
          <a:p>
            <a:pPr lvl="1">
              <a:lnSpc>
                <a:spcPct val="150000"/>
              </a:lnSpc>
            </a:pPr>
            <a:br>
              <a:rPr lang="es-CL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b="1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5D6A4F49-9FD4-8EED-0700-5F2CE9D541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245" y="757503"/>
            <a:ext cx="4059143" cy="57393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B44B07D-641E-55DB-9808-30A68E2D8484}"/>
              </a:ext>
            </a:extLst>
          </p:cNvPr>
          <p:cNvSpPr/>
          <p:nvPr/>
        </p:nvSpPr>
        <p:spPr>
          <a:xfrm>
            <a:off x="32677" y="730275"/>
            <a:ext cx="4040417" cy="426560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>
              <a:lnSpc>
                <a:spcPct val="150000"/>
              </a:lnSpc>
            </a:pPr>
            <a:r>
              <a:rPr lang="es-CL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HISTÓRICA</a:t>
            </a:r>
            <a:endParaRPr lang="es-CL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br>
              <a:rPr lang="es-CL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b="1" dirty="0">
              <a:solidFill>
                <a:srgbClr val="FFFFFF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25463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B37581E0-A072-4150-800A-A1A77924410F}"/>
              </a:ext>
            </a:extLst>
          </p:cNvPr>
          <p:cNvSpPr/>
          <p:nvPr/>
        </p:nvSpPr>
        <p:spPr>
          <a:xfrm rot="16200000">
            <a:off x="2925140" y="-2232901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3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6BBDFB93-7107-5164-DC6F-F82CED74E34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-498" b="24018"/>
          <a:stretch/>
        </p:blipFill>
        <p:spPr>
          <a:xfrm>
            <a:off x="207612" y="771604"/>
            <a:ext cx="5768234" cy="2576889"/>
          </a:xfrm>
          <a:prstGeom prst="rect">
            <a:avLst/>
          </a:prstGeom>
          <a:solidFill>
            <a:schemeClr val="tx2">
              <a:lumMod val="75000"/>
            </a:schemeClr>
          </a:solidFill>
          <a:ln w="15875">
            <a:solidFill>
              <a:schemeClr val="tx1"/>
            </a:solidFill>
          </a:ln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9B0D734-25E7-F812-0590-691E978522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3673" y="763706"/>
            <a:ext cx="5768234" cy="2576889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90654AC2-2200-CD42-6852-6ACFF64CFC1F}"/>
              </a:ext>
            </a:extLst>
          </p:cNvPr>
          <p:cNvSpPr txBox="1"/>
          <p:nvPr/>
        </p:nvSpPr>
        <p:spPr>
          <a:xfrm>
            <a:off x="3566934" y="88108"/>
            <a:ext cx="62484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C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1.- SITUACIÓN HISTÓRICA</a:t>
            </a:r>
            <a:r>
              <a:rPr lang="es-CL" sz="18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2A07CF96-3AB6-36C5-1F90-D25CAC065F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56255" y="3429000"/>
            <a:ext cx="4980331" cy="206265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35ED748F-28EE-A376-9BCA-D52372057DE6}"/>
              </a:ext>
            </a:extLst>
          </p:cNvPr>
          <p:cNvSpPr txBox="1"/>
          <p:nvPr/>
        </p:nvSpPr>
        <p:spPr>
          <a:xfrm>
            <a:off x="3137786" y="5514880"/>
            <a:ext cx="4998800" cy="416011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Combate Naval de Valparaíso, 27 abril 1818</a:t>
            </a:r>
            <a:endParaRPr lang="es-CL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22D50A28-6BDB-2C17-1B15-61CDEF06E2C0}"/>
              </a:ext>
            </a:extLst>
          </p:cNvPr>
          <p:cNvSpPr txBox="1"/>
          <p:nvPr/>
        </p:nvSpPr>
        <p:spPr>
          <a:xfrm>
            <a:off x="3137787" y="5949229"/>
            <a:ext cx="4998800" cy="375552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FUERZAS REALISTAS / FUERZAS PATRIOTAS</a:t>
            </a:r>
            <a:endParaRPr lang="es-CL" sz="1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9122FCB3-940E-B563-A52F-C91A693484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6089714"/>
              </p:ext>
            </p:extLst>
          </p:nvPr>
        </p:nvGraphicFramePr>
        <p:xfrm>
          <a:off x="8238586" y="4434797"/>
          <a:ext cx="3858755" cy="13874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E6C43822-8706-DB2E-C20F-2D88BD430AC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27076" y="3773722"/>
            <a:ext cx="1236105" cy="79455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E66ECB7-A584-FA90-D169-D4B6AE2F766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A8EBF24-31C8-F6B5-B2DE-90F51D2F14D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2038" y="1330920"/>
            <a:ext cx="1922056" cy="36153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7E8011F-1313-4474-0A08-4AB8ECA6002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75273" y="1567883"/>
            <a:ext cx="714475" cy="14289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609FFFD-A51C-F4D9-BB14-2E5BFAA957BC}"/>
              </a:ext>
            </a:extLst>
          </p:cNvPr>
          <p:cNvPicPr>
            <a:picLocks noChangeAspect="1"/>
          </p:cNvPicPr>
          <p:nvPr/>
        </p:nvPicPr>
        <p:blipFill>
          <a:blip r:embed="rId16">
            <a:alphaModFix amt="5000"/>
          </a:blip>
          <a:srcRect r="-134" b="17838"/>
          <a:stretch/>
        </p:blipFill>
        <p:spPr>
          <a:xfrm>
            <a:off x="-7313" y="941821"/>
            <a:ext cx="12176268" cy="5452666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6FCCF1DF-26C8-4F54-E2D2-82003B5856A6}"/>
              </a:ext>
            </a:extLst>
          </p:cNvPr>
          <p:cNvSpPr/>
          <p:nvPr/>
        </p:nvSpPr>
        <p:spPr>
          <a:xfrm>
            <a:off x="202623" y="771173"/>
            <a:ext cx="3195666" cy="356723"/>
          </a:xfrm>
          <a:prstGeom prst="rect">
            <a:avLst/>
          </a:prstGeom>
          <a:solidFill>
            <a:srgbClr val="FF0000"/>
          </a:solidFill>
          <a:ln w="95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>
              <a:lnSpc>
                <a:spcPct val="150000"/>
              </a:lnSpc>
            </a:pPr>
            <a:r>
              <a:rPr lang="es-CL" sz="1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Batalla de Chacabuco, 12 febrero 1817 </a:t>
            </a:r>
            <a:endParaRPr lang="es-CL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br>
              <a:rPr lang="es-CL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CL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b="1" dirty="0">
              <a:solidFill>
                <a:srgbClr val="FFFFFF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B37581E0-A072-4150-800A-A1A77924410F}"/>
              </a:ext>
            </a:extLst>
          </p:cNvPr>
          <p:cNvSpPr/>
          <p:nvPr/>
        </p:nvSpPr>
        <p:spPr>
          <a:xfrm rot="16200000">
            <a:off x="2925140" y="-2232901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4303486" y="-3727916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4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8526167-CCFE-A79F-CF6A-22BE5BF5F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372" y="803329"/>
            <a:ext cx="10650436" cy="2625671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B07BFB1-B4AA-033E-78E4-4EEE96330C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9371" y="3676488"/>
            <a:ext cx="10650436" cy="26659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97FDFBD-F509-F09C-AD60-46712F7E9164}"/>
              </a:ext>
            </a:extLst>
          </p:cNvPr>
          <p:cNvSpPr txBox="1"/>
          <p:nvPr/>
        </p:nvSpPr>
        <p:spPr>
          <a:xfrm>
            <a:off x="954382" y="3429000"/>
            <a:ext cx="10650436" cy="416011"/>
          </a:xfrm>
          <a:prstGeom prst="rect">
            <a:avLst/>
          </a:prstGeom>
          <a:solidFill>
            <a:srgbClr val="FF0000"/>
          </a:solidFill>
          <a:ln w="158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corona española envía una convoy por mar.</a:t>
            </a:r>
            <a:endParaRPr lang="es-CL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57C8761-8E9B-BEAD-59AA-2A80A10A403E}"/>
              </a:ext>
            </a:extLst>
          </p:cNvPr>
          <p:cNvSpPr txBox="1"/>
          <p:nvPr/>
        </p:nvSpPr>
        <p:spPr>
          <a:xfrm>
            <a:off x="4273611" y="162059"/>
            <a:ext cx="62442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2.- DESARROLLO DE LA CAPTURA</a:t>
            </a:r>
            <a:r>
              <a:rPr lang="es-CL" sz="1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441FB9F-230E-F9F7-95C8-402978BE2E2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8B774D0-C6B3-7A43-A384-886D0707E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75201" y="4584387"/>
            <a:ext cx="1138137" cy="149771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B37581E0-A072-4150-800A-A1A77924410F}"/>
              </a:ext>
            </a:extLst>
          </p:cNvPr>
          <p:cNvSpPr/>
          <p:nvPr/>
        </p:nvSpPr>
        <p:spPr>
          <a:xfrm rot="16200000">
            <a:off x="2925140" y="-2232901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5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40997E50-EE0D-5866-C2CB-95552F79B0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6970" y="688721"/>
            <a:ext cx="10066104" cy="565369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sp>
        <p:nvSpPr>
          <p:cNvPr id="13" name="Flecha: hacia abajo 12">
            <a:extLst>
              <a:ext uri="{FF2B5EF4-FFF2-40B4-BE49-F238E27FC236}">
                <a16:creationId xmlns:a16="http://schemas.microsoft.com/office/drawing/2014/main" id="{5C81D3F2-CF63-EE66-1F92-54275967242A}"/>
              </a:ext>
            </a:extLst>
          </p:cNvPr>
          <p:cNvSpPr/>
          <p:nvPr/>
        </p:nvSpPr>
        <p:spPr>
          <a:xfrm>
            <a:off x="5619884" y="3598074"/>
            <a:ext cx="445126" cy="154305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Flecha: hacia la izquierda 13">
            <a:extLst>
              <a:ext uri="{FF2B5EF4-FFF2-40B4-BE49-F238E27FC236}">
                <a16:creationId xmlns:a16="http://schemas.microsoft.com/office/drawing/2014/main" id="{ED51E215-3461-C941-36AF-69639A56635D}"/>
              </a:ext>
            </a:extLst>
          </p:cNvPr>
          <p:cNvSpPr/>
          <p:nvPr/>
        </p:nvSpPr>
        <p:spPr>
          <a:xfrm>
            <a:off x="4645963" y="6025098"/>
            <a:ext cx="1552575" cy="35124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Flecha: hacia arriba 14">
            <a:extLst>
              <a:ext uri="{FF2B5EF4-FFF2-40B4-BE49-F238E27FC236}">
                <a16:creationId xmlns:a16="http://schemas.microsoft.com/office/drawing/2014/main" id="{BA4610E2-8FE9-E554-B133-1CC010A9725F}"/>
              </a:ext>
            </a:extLst>
          </p:cNvPr>
          <p:cNvSpPr/>
          <p:nvPr/>
        </p:nvSpPr>
        <p:spPr>
          <a:xfrm>
            <a:off x="3719958" y="5231847"/>
            <a:ext cx="390525" cy="1059231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217745A4-0838-C79F-FECF-B885528AA38D}"/>
              </a:ext>
            </a:extLst>
          </p:cNvPr>
          <p:cNvSpPr txBox="1"/>
          <p:nvPr/>
        </p:nvSpPr>
        <p:spPr>
          <a:xfrm>
            <a:off x="5589522" y="5549951"/>
            <a:ext cx="4456999" cy="335156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MOTÍN DE UN TRANSPORTE EN BUENOS AIRES</a:t>
            </a:r>
            <a:endParaRPr lang="es-CL" sz="1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E4271481-7E4D-653F-DCD4-6DCBD07122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7813" y="4663316"/>
            <a:ext cx="870408" cy="550895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34E66AD5-79CA-5FA6-2E23-6551ECA17B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0879" y="4920125"/>
            <a:ext cx="776396" cy="89748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77D7594B-5353-A184-997A-FCB92B4CD3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96972" y="4835729"/>
            <a:ext cx="1039746" cy="95724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7D39A37-E9D4-7C38-6E2F-06FD39CB92EA}"/>
              </a:ext>
            </a:extLst>
          </p:cNvPr>
          <p:cNvSpPr/>
          <p:nvPr/>
        </p:nvSpPr>
        <p:spPr>
          <a:xfrm>
            <a:off x="5658630" y="2966070"/>
            <a:ext cx="440313" cy="2591231"/>
          </a:xfrm>
          <a:prstGeom prst="rect">
            <a:avLst/>
          </a:prstGeom>
          <a:noFill/>
        </p:spPr>
        <p:txBody>
          <a:bodyPr vert="wordArtVert" wrap="square" lIns="91440" tIns="45720" rIns="91440" bIns="45720" anchor="ctr" anchorCtr="1">
            <a:spAutoFit/>
            <a:scene3d>
              <a:camera prst="perspectiveRelaxed"/>
              <a:lightRig rig="threePt" dir="t"/>
            </a:scene3d>
          </a:bodyPr>
          <a:lstStyle/>
          <a:p>
            <a:pPr algn="ctr"/>
            <a:r>
              <a:rPr lang="es-ES" sz="1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ATLÁNTICO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743C636-D5FD-9A64-3B88-B07A276695CE}"/>
              </a:ext>
            </a:extLst>
          </p:cNvPr>
          <p:cNvSpPr/>
          <p:nvPr/>
        </p:nvSpPr>
        <p:spPr>
          <a:xfrm>
            <a:off x="3724947" y="4987679"/>
            <a:ext cx="622863" cy="1585494"/>
          </a:xfrm>
          <a:prstGeom prst="rect">
            <a:avLst/>
          </a:prstGeom>
          <a:noFill/>
        </p:spPr>
        <p:txBody>
          <a:bodyPr vert="wordArtVert" wrap="square" lIns="91440" tIns="45720" rIns="91440" bIns="45720" anchor="ctr" anchorCtr="1">
            <a:spAutoFit/>
            <a:scene3d>
              <a:camera prst="perspectiveRelaxed"/>
              <a:lightRig rig="threePt" dir="t"/>
            </a:scene3d>
          </a:bodyPr>
          <a:lstStyle/>
          <a:p>
            <a:pPr algn="ctr"/>
            <a:r>
              <a:rPr lang="es-ES" sz="1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PACÍFICO</a:t>
            </a:r>
          </a:p>
          <a:p>
            <a:pPr algn="ctr"/>
            <a:endParaRPr lang="es-ES" sz="1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C1E925D0-7248-4266-BED1-B94E15D6BFFE}"/>
              </a:ext>
            </a:extLst>
          </p:cNvPr>
          <p:cNvSpPr/>
          <p:nvPr/>
        </p:nvSpPr>
        <p:spPr>
          <a:xfrm>
            <a:off x="4550879" y="6062223"/>
            <a:ext cx="1740946" cy="276999"/>
          </a:xfrm>
          <a:prstGeom prst="rect">
            <a:avLst/>
          </a:prstGeom>
          <a:noFill/>
        </p:spPr>
        <p:txBody>
          <a:bodyPr vert="horz" wrap="square" lIns="91440" tIns="45720" rIns="91440" bIns="45720" anchor="ctr" anchorCtr="1">
            <a:spAutoFit/>
          </a:bodyPr>
          <a:lstStyle/>
          <a:p>
            <a:pPr algn="ctr"/>
            <a:r>
              <a:rPr lang="es-ES" sz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CABO DE HORNOS</a:t>
            </a:r>
            <a:endParaRPr lang="es-ES" sz="12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8CDBD44E-D9C2-2030-7005-78DC6B567D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2296" y="5082583"/>
            <a:ext cx="1276527" cy="467376"/>
          </a:xfrm>
          <a:prstGeom prst="rect">
            <a:avLst/>
          </a:prstGeom>
          <a:ln w="15875"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459DCCA-167F-422C-1975-D211C1A636A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7DEBE4F9-EB20-A61F-1EE5-2269BA8A41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1159653"/>
              </p:ext>
            </p:extLst>
          </p:nvPr>
        </p:nvGraphicFramePr>
        <p:xfrm>
          <a:off x="5373382" y="2427482"/>
          <a:ext cx="1193252" cy="294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7" name="Imagen 6">
            <a:extLst>
              <a:ext uri="{FF2B5EF4-FFF2-40B4-BE49-F238E27FC236}">
                <a16:creationId xmlns:a16="http://schemas.microsoft.com/office/drawing/2014/main" id="{9FEAC33C-AF8D-AEA4-9CBE-4CDFD6D6BBA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73382" y="2742892"/>
            <a:ext cx="1193252" cy="73800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pSp>
        <p:nvGrpSpPr>
          <p:cNvPr id="11" name="Grupo 10">
            <a:extLst>
              <a:ext uri="{FF2B5EF4-FFF2-40B4-BE49-F238E27FC236}">
                <a16:creationId xmlns:a16="http://schemas.microsoft.com/office/drawing/2014/main" id="{4826A1CB-6110-9F30-B9FE-07AB7EF377F3}"/>
              </a:ext>
            </a:extLst>
          </p:cNvPr>
          <p:cNvGrpSpPr/>
          <p:nvPr/>
        </p:nvGrpSpPr>
        <p:grpSpPr>
          <a:xfrm>
            <a:off x="3375498" y="4345881"/>
            <a:ext cx="1005379" cy="287819"/>
            <a:chOff x="0" y="3406"/>
            <a:chExt cx="1193252" cy="287819"/>
          </a:xfrm>
        </p:grpSpPr>
        <p:sp>
          <p:nvSpPr>
            <p:cNvPr id="20" name="Rectángulo: esquinas redondeadas 19">
              <a:extLst>
                <a:ext uri="{FF2B5EF4-FFF2-40B4-BE49-F238E27FC236}">
                  <a16:creationId xmlns:a16="http://schemas.microsoft.com/office/drawing/2014/main" id="{6A698BAE-68D0-EA41-4A2F-03ECFC3435B7}"/>
                </a:ext>
              </a:extLst>
            </p:cNvPr>
            <p:cNvSpPr/>
            <p:nvPr/>
          </p:nvSpPr>
          <p:spPr>
            <a:xfrm>
              <a:off x="0" y="3406"/>
              <a:ext cx="1193252" cy="287819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ángulo: esquinas redondeadas 4">
              <a:extLst>
                <a:ext uri="{FF2B5EF4-FFF2-40B4-BE49-F238E27FC236}">
                  <a16:creationId xmlns:a16="http://schemas.microsoft.com/office/drawing/2014/main" id="{2FF22492-76E8-41BE-E756-F8BB223C1421}"/>
                </a:ext>
              </a:extLst>
            </p:cNvPr>
            <p:cNvSpPr txBox="1"/>
            <p:nvPr/>
          </p:nvSpPr>
          <p:spPr>
            <a:xfrm>
              <a:off x="154168" y="17456"/>
              <a:ext cx="1025034" cy="25971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marL="0" lvl="0" indent="0" algn="l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s-MX" sz="1200" b="1" kern="1200" dirty="0">
                  <a:solidFill>
                    <a:srgbClr val="FFFF00"/>
                  </a:solidFill>
                </a:rPr>
                <a:t>PERÚ</a:t>
              </a:r>
              <a:endParaRPr lang="es-CL" sz="1200" kern="1200" dirty="0">
                <a:solidFill>
                  <a:srgbClr val="FFF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 0.25556 L -0.0013 0.25556 C -0.01302 0.29375 -0.00013 0.25186 -0.01015 0.28241 C -0.01692 0.30301 -0.01106 0.28774 -0.0181 0.3051 C -0.01862 0.30926 -0.01914 0.31366 -0.01966 0.31783 C -0.02018 0.32084 -0.02083 0.32338 -0.02135 0.32639 C -0.02187 0.3301 -0.02226 0.33403 -0.02291 0.33774 C -0.02343 0.34098 -0.02409 0.34422 -0.02448 0.34769 C -0.02513 0.35186 -0.02539 0.35625 -0.02604 0.36042 C -0.02669 0.36389 -0.02773 0.3669 -0.02851 0.37037 C -0.03177 0.38611 -0.02994 0.38102 -0.03411 0.39723 C -0.03867 0.41551 -0.03893 0.41436 -0.04518 0.43125 C -0.0457 0.43264 -0.04609 0.43426 -0.04687 0.43565 L -0.05 0.44121 C -0.05026 0.44306 -0.05026 0.44514 -0.05078 0.44699 C -0.05143 0.44861 -0.0526 0.44954 -0.05325 0.45116 C -0.0539 0.45278 -0.05429 0.45486 -0.05481 0.45695 L -0.05481 0.45255 L -0.14179 0.45116 C -0.14388 0.45116 -0.14596 0.44908 -0.14817 0.44838 C -0.14974 0.44769 -0.1513 0.44699 -0.15286 0.44699 C -0.15768 0.44653 -0.1625 0.44699 -0.16731 0.44699 L -0.16731 0.44838 C -0.15703 0.3794 -0.15781 0.40787 -0.16172 0.33334 C -0.16198 0.32662 -0.16315 0.31621 -0.16484 0.30926 C -0.16575 0.30556 -0.16705 0.30186 -0.1681 0.29792 C -0.17083 0.28658 -0.1681 0.29236 -0.17122 0.28658 C -0.17226 0.27917 -0.172 0.28287 -0.172 0.27524 L -0.16562 0.28102 L -0.1664 0.27524 " pathEditMode="relative" ptsTypes="AAAAAAAAAAAAAAAAAAAAAAAAAAAAAA">
                                      <p:cBhvr>
                                        <p:cTn id="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-0.0069 -0.00139 L -0.0069 -0.00139 C -0.01302 -0.0044 -0.01914 -0.00787 -0.02526 -0.00995 C -0.02904 -0.01134 -0.03281 -0.01134 -0.03646 -0.01134 L -0.17526 -0.01273 L -0.17526 -0.01273 L -0.17526 -0.01273 L -0.1737 -0.00995 " pathEditMode="relative" ptsTypes="AAAAAAAA">
                                      <p:cBhvr>
                                        <p:cTn id="23" dur="4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B37581E0-A072-4150-800A-A1A77924410F}"/>
              </a:ext>
            </a:extLst>
          </p:cNvPr>
          <p:cNvSpPr/>
          <p:nvPr/>
        </p:nvSpPr>
        <p:spPr>
          <a:xfrm rot="16200000">
            <a:off x="2961500" y="-2387202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6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AC92B46-8CE0-4A0C-1C53-E66583D25F6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251" r="404" b="4482"/>
          <a:stretch/>
        </p:blipFill>
        <p:spPr>
          <a:xfrm>
            <a:off x="38623" y="679247"/>
            <a:ext cx="12153372" cy="571156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29035DDF-2496-B01B-FA52-A081A91FF153}"/>
              </a:ext>
            </a:extLst>
          </p:cNvPr>
          <p:cNvSpPr txBox="1"/>
          <p:nvPr/>
        </p:nvSpPr>
        <p:spPr>
          <a:xfrm>
            <a:off x="902011" y="710925"/>
            <a:ext cx="10544922" cy="456535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ALISTAR UNA ESCUADRA NACIONAL</a:t>
            </a:r>
            <a:endParaRPr lang="es-CL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19B526E-5B36-F9E8-D692-9D7852BC4C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4239" y="4665297"/>
            <a:ext cx="2993271" cy="177738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9E47888-98F0-268D-B843-303E262F9F8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-1" r="4653" b="-35"/>
          <a:stretch/>
        </p:blipFill>
        <p:spPr>
          <a:xfrm>
            <a:off x="23103" y="4712417"/>
            <a:ext cx="3104951" cy="1766414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F7BF62D-09D2-2965-BEE7-CE3186F4C2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56098" y="4690970"/>
            <a:ext cx="3042626" cy="1779528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9EC4E006-EE84-0276-14D8-1401841A10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43569" y="4690970"/>
            <a:ext cx="3012524" cy="178644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1C199F06-8989-701B-1451-1E662B123C2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Estrella: 5 puntas 2">
            <a:hlinkClick r:id="rId10" action="ppaction://hlinksldjump"/>
            <a:extLst>
              <a:ext uri="{FF2B5EF4-FFF2-40B4-BE49-F238E27FC236}">
                <a16:creationId xmlns:a16="http://schemas.microsoft.com/office/drawing/2014/main" id="{108FFBA9-8F9E-16EA-61D2-C3D448EF9013}"/>
              </a:ext>
            </a:extLst>
          </p:cNvPr>
          <p:cNvSpPr/>
          <p:nvPr/>
        </p:nvSpPr>
        <p:spPr>
          <a:xfrm>
            <a:off x="11526877" y="764660"/>
            <a:ext cx="444064" cy="437745"/>
          </a:xfrm>
          <a:prstGeom prst="star5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A4954E7-4343-84E2-43A9-7080C80AB2E8}"/>
              </a:ext>
            </a:extLst>
          </p:cNvPr>
          <p:cNvSpPr txBox="1"/>
          <p:nvPr/>
        </p:nvSpPr>
        <p:spPr>
          <a:xfrm>
            <a:off x="0" y="4265476"/>
            <a:ext cx="12184135" cy="416011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PRIMERA ESCUADRA NACIONAL</a:t>
            </a:r>
            <a:endParaRPr lang="es-CL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6A6C7B1-41CC-A58C-1A4A-86CBA0FC5FED}"/>
              </a:ext>
            </a:extLst>
          </p:cNvPr>
          <p:cNvSpPr txBox="1"/>
          <p:nvPr/>
        </p:nvSpPr>
        <p:spPr>
          <a:xfrm>
            <a:off x="150298" y="6125326"/>
            <a:ext cx="2169707" cy="3351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NAVÍO SAN MARTÍN</a:t>
            </a:r>
            <a:endParaRPr lang="es-CL" sz="1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70DD098-C036-85F7-664D-83EC22C901C6}"/>
              </a:ext>
            </a:extLst>
          </p:cNvPr>
          <p:cNvSpPr txBox="1"/>
          <p:nvPr/>
        </p:nvSpPr>
        <p:spPr>
          <a:xfrm>
            <a:off x="3408943" y="6125326"/>
            <a:ext cx="2291286" cy="3351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FRAGATA LAUTARO</a:t>
            </a:r>
            <a:endParaRPr lang="es-CL" sz="1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BE1A8EB-B691-8E0E-D0B4-4FA2E71392DD}"/>
              </a:ext>
            </a:extLst>
          </p:cNvPr>
          <p:cNvSpPr txBox="1"/>
          <p:nvPr/>
        </p:nvSpPr>
        <p:spPr>
          <a:xfrm>
            <a:off x="6188986" y="6109426"/>
            <a:ext cx="2543022" cy="3351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CORBETA CHACABUCO</a:t>
            </a:r>
            <a:endParaRPr lang="es-CL" sz="1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607929B2-45BD-DBF4-37F3-42C6C0D2E873}"/>
              </a:ext>
            </a:extLst>
          </p:cNvPr>
          <p:cNvSpPr txBox="1"/>
          <p:nvPr/>
        </p:nvSpPr>
        <p:spPr>
          <a:xfrm>
            <a:off x="9479893" y="6145110"/>
            <a:ext cx="2491047" cy="335156"/>
          </a:xfrm>
          <a:prstGeom prst="rect">
            <a:avLst/>
          </a:prstGeom>
          <a:solidFill>
            <a:srgbClr val="FF0000"/>
          </a:solidFill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BERGANTÍN ARAUCANO</a:t>
            </a:r>
            <a:endParaRPr lang="es-CL" sz="12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E95C5211-8A61-61D5-951E-1279740C7B3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00229" y="4715360"/>
            <a:ext cx="434524" cy="21897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60ED0E9C-D792-5B8E-FE50-904947C149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764010" y="4707105"/>
            <a:ext cx="427260" cy="22540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9" name="Imagen 38">
            <a:extLst>
              <a:ext uri="{FF2B5EF4-FFF2-40B4-BE49-F238E27FC236}">
                <a16:creationId xmlns:a16="http://schemas.microsoft.com/office/drawing/2014/main" id="{7D32F757-9A3D-5C67-3109-9DAF4AF935C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651530" y="4711851"/>
            <a:ext cx="532604" cy="283596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0EC36C8-0FB9-0D09-AB59-30219E6A7EC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75309" y="4706268"/>
            <a:ext cx="434524" cy="218973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B37581E0-A072-4150-800A-A1A77924410F}"/>
              </a:ext>
            </a:extLst>
          </p:cNvPr>
          <p:cNvSpPr/>
          <p:nvPr/>
        </p:nvSpPr>
        <p:spPr>
          <a:xfrm rot="16200000">
            <a:off x="2925140" y="-2232901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7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F725C98-2E08-2AA0-E141-D293AA8AF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3661" y="751147"/>
            <a:ext cx="10288659" cy="574045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61281A2-FB73-6748-65A5-357F825D5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94" y="746525"/>
            <a:ext cx="1876300" cy="573243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78864F32-49E4-DFF0-E43F-E838A5FEB0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31357" y="5656889"/>
            <a:ext cx="784886" cy="74234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C12E6C8-9BCA-23A3-B975-E0C085B2673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5578F5E-F2C1-D9DF-6E2B-415C829747CB}"/>
              </a:ext>
            </a:extLst>
          </p:cNvPr>
          <p:cNvSpPr txBox="1"/>
          <p:nvPr/>
        </p:nvSpPr>
        <p:spPr>
          <a:xfrm>
            <a:off x="3249037" y="4432709"/>
            <a:ext cx="2694561" cy="655436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sz="13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Corbeta Chacabuco y Bergantín Araucano</a:t>
            </a:r>
            <a:endParaRPr lang="es-CL" sz="13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8887CF5-7D50-1622-E61C-AE2752916D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5302" y="5231509"/>
            <a:ext cx="2992309" cy="514422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D527A765-71F3-23B0-1248-7918A144ABA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83104" y="1246361"/>
            <a:ext cx="1712744" cy="94297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972A2BA3-D117-B3E3-3BA1-E38DA240C3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77745" y="1156474"/>
            <a:ext cx="1347707" cy="98965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2" name="CuadroTexto 41">
            <a:extLst>
              <a:ext uri="{FF2B5EF4-FFF2-40B4-BE49-F238E27FC236}">
                <a16:creationId xmlns:a16="http://schemas.microsoft.com/office/drawing/2014/main" id="{10B843D3-BA9B-16D7-56F9-B12E2A86FFB3}"/>
              </a:ext>
            </a:extLst>
          </p:cNvPr>
          <p:cNvSpPr txBox="1"/>
          <p:nvPr/>
        </p:nvSpPr>
        <p:spPr>
          <a:xfrm>
            <a:off x="7834841" y="1142749"/>
            <a:ext cx="1793827" cy="355354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3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VALPARAÍSO</a:t>
            </a:r>
            <a:endParaRPr lang="es-CL" sz="13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7183E5D1-1E9C-E329-2C22-33397A7A57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85004" y="5878628"/>
            <a:ext cx="3677163" cy="512393"/>
          </a:xfrm>
          <a:prstGeom prst="rect">
            <a:avLst/>
          </a:prstGeom>
        </p:spPr>
      </p:pic>
      <p:pic>
        <p:nvPicPr>
          <p:cNvPr id="51" name="Imagen 50">
            <a:extLst>
              <a:ext uri="{FF2B5EF4-FFF2-40B4-BE49-F238E27FC236}">
                <a16:creationId xmlns:a16="http://schemas.microsoft.com/office/drawing/2014/main" id="{292363F6-1652-66EF-2097-2E4117EDE4C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58869" y="6302685"/>
            <a:ext cx="3238952" cy="123842"/>
          </a:xfrm>
          <a:prstGeom prst="rect">
            <a:avLst/>
          </a:prstGeom>
        </p:spPr>
      </p:pic>
      <p:pic>
        <p:nvPicPr>
          <p:cNvPr id="53" name="Imagen 52">
            <a:extLst>
              <a:ext uri="{FF2B5EF4-FFF2-40B4-BE49-F238E27FC236}">
                <a16:creationId xmlns:a16="http://schemas.microsoft.com/office/drawing/2014/main" id="{4CBC70F3-4CB0-2AB9-FC8B-13EA9CAA570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34605" y="5874245"/>
            <a:ext cx="2505425" cy="404767"/>
          </a:xfrm>
          <a:prstGeom prst="rect">
            <a:avLst/>
          </a:prstGeom>
        </p:spPr>
      </p:pic>
      <p:pic>
        <p:nvPicPr>
          <p:cNvPr id="59" name="Imagen 58">
            <a:extLst>
              <a:ext uri="{FF2B5EF4-FFF2-40B4-BE49-F238E27FC236}">
                <a16:creationId xmlns:a16="http://schemas.microsoft.com/office/drawing/2014/main" id="{E4EC1B68-8E8C-6B56-9525-9768AB48E0E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47605" y="1235193"/>
            <a:ext cx="1712744" cy="95414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56" name="CuadroTexto 55">
            <a:extLst>
              <a:ext uri="{FF2B5EF4-FFF2-40B4-BE49-F238E27FC236}">
                <a16:creationId xmlns:a16="http://schemas.microsoft.com/office/drawing/2014/main" id="{DF7C797E-530F-7468-4FD3-A6CAEABE1EE3}"/>
              </a:ext>
            </a:extLst>
          </p:cNvPr>
          <p:cNvSpPr txBox="1"/>
          <p:nvPr/>
        </p:nvSpPr>
        <p:spPr>
          <a:xfrm>
            <a:off x="4024825" y="5752577"/>
            <a:ext cx="2505425" cy="355354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3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ISLA SANTA MARÍA</a:t>
            </a:r>
            <a:endParaRPr lang="es-CL" sz="13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EA99D9D0-1EB6-6E47-7B1E-54DF0490B68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44926" y="1199687"/>
            <a:ext cx="1576875" cy="98965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0" name="Imagen 59">
            <a:extLst>
              <a:ext uri="{FF2B5EF4-FFF2-40B4-BE49-F238E27FC236}">
                <a16:creationId xmlns:a16="http://schemas.microsoft.com/office/drawing/2014/main" id="{A64E48B2-DEF5-64AA-84AB-274FD9968F1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99759" y="2939982"/>
            <a:ext cx="1712744" cy="95414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1" name="Imagen 60">
            <a:extLst>
              <a:ext uri="{FF2B5EF4-FFF2-40B4-BE49-F238E27FC236}">
                <a16:creationId xmlns:a16="http://schemas.microsoft.com/office/drawing/2014/main" id="{BFC13C4D-1BC7-4E90-C9A9-F317E042D8D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33366" y="2931425"/>
            <a:ext cx="1712744" cy="95414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3" name="Imagen 62">
            <a:extLst>
              <a:ext uri="{FF2B5EF4-FFF2-40B4-BE49-F238E27FC236}">
                <a16:creationId xmlns:a16="http://schemas.microsoft.com/office/drawing/2014/main" id="{F6591F1A-6BC2-8173-A511-D48DD0E35C8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079509" y="3966570"/>
            <a:ext cx="1832764" cy="242445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65" name="Imagen 64">
            <a:extLst>
              <a:ext uri="{FF2B5EF4-FFF2-40B4-BE49-F238E27FC236}">
                <a16:creationId xmlns:a16="http://schemas.microsoft.com/office/drawing/2014/main" id="{2060F75F-2CAD-50EC-C133-CB88368C791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073774" y="4100230"/>
            <a:ext cx="1466470" cy="158986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6" name="Estrella: 5 puntas 65">
            <a:extLst>
              <a:ext uri="{FF2B5EF4-FFF2-40B4-BE49-F238E27FC236}">
                <a16:creationId xmlns:a16="http://schemas.microsoft.com/office/drawing/2014/main" id="{F36E289C-763F-D603-DFB3-943E8580F349}"/>
              </a:ext>
            </a:extLst>
          </p:cNvPr>
          <p:cNvSpPr/>
          <p:nvPr/>
        </p:nvSpPr>
        <p:spPr>
          <a:xfrm>
            <a:off x="5069249" y="3325032"/>
            <a:ext cx="3845641" cy="1623899"/>
          </a:xfrm>
          <a:prstGeom prst="star5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ESTRATAGEMA</a:t>
            </a:r>
            <a:endParaRPr lang="es-CL" sz="1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D0AE7D55-7DD3-38AB-88F9-98564F4513F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252481" y="5654177"/>
            <a:ext cx="1347707" cy="74234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7" name="Imagen 76">
            <a:extLst>
              <a:ext uri="{FF2B5EF4-FFF2-40B4-BE49-F238E27FC236}">
                <a16:creationId xmlns:a16="http://schemas.microsoft.com/office/drawing/2014/main" id="{EEC233A9-A94D-54FA-3F04-5C11EF21D67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345125" y="4713715"/>
            <a:ext cx="1293778" cy="94317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6BC83D5-54EF-AB3D-527B-A722A06B96B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428506" y="1505359"/>
            <a:ext cx="1028844" cy="619212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8470894-FE66-F664-AAF5-30077C264CD1}"/>
              </a:ext>
            </a:extLst>
          </p:cNvPr>
          <p:cNvSpPr txBox="1"/>
          <p:nvPr/>
        </p:nvSpPr>
        <p:spPr>
          <a:xfrm>
            <a:off x="6207661" y="6036306"/>
            <a:ext cx="1484178" cy="355354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MX" sz="13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VICTORIA</a:t>
            </a:r>
            <a:endParaRPr lang="es-CL" sz="13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1056 0.25208 -0.07357 0.14143 -0.11641 0.31111 C -0.11406 0.37222 -0.11393 0.43356 -0.10938 0.49444 C -0.10768 0.51759 -0.10078 0.53078 -0.09609 0.55 C -0.09063 0.57291 -0.09831 0.5449 -0.09453 0.55833 L -0.09453 0.55833 " pathEditMode="relative" ptsTypes="AAAAAAA">
                                      <p:cBhvr>
                                        <p:cTn id="2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1056 0.25208 -0.07357 0.14143 -0.11641 0.31111 C -0.11406 0.37222 -0.11393 0.43356 -0.10938 0.49444 C -0.10768 0.51759 -0.10078 0.53078 -0.09609 0.55 C -0.09063 0.57291 -0.09831 0.5449 -0.09453 0.55833 L -0.09453 0.55833 " pathEditMode="relative" ptsTypes="AAAAAAA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1056 0.25208 -0.07357 0.14143 -0.11641 0.31111 C -0.11406 0.37222 -0.11393 0.43356 -0.10938 0.49444 C -0.10768 0.51759 -0.10078 0.53078 -0.09609 0.55 C -0.09063 0.57291 -0.09831 0.5449 -0.09453 0.55833 L -0.09453 0.55833 " pathEditMode="relative" ptsTypes="AAAAAAA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1.66667E-6 0.00023 C -0.1056 0.25208 -0.07357 0.14144 -0.11641 0.31111 C -0.11406 0.37222 -0.11393 0.43357 -0.10938 0.49445 C -0.10768 0.51759 -0.10078 0.53079 -0.0961 0.55 C -0.09063 0.57292 -0.09831 0.54491 -0.09453 0.55833 L -0.09453 0.55857 " pathEditMode="relative" rAng="0" ptsTypes="AAAAAAA">
                                      <p:cBhvr>
                                        <p:cTn id="3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20" y="2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3151 0.05787 0.07018 0.10555 0.09453 0.17361 C 0.1125 0.22407 0.10664 0.2375 0.12578 0.25 C 0.13242 0.25416 0.12617 0.24884 0.13047 0.25277 L 0.13047 0.25277 " pathEditMode="relative" ptsTypes="AAAAAA">
                                      <p:cBhvr>
                                        <p:cTn id="5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3151 0.05787 0.07018 0.10555 0.09453 0.17361 C 0.1125 0.22407 0.10664 0.2375 0.12578 0.25 C 0.13242 0.25416 0.12617 0.24884 0.13047 0.25277 L 0.13047 0.25277 " pathEditMode="relative" ptsTypes="AAAAAA">
                                      <p:cBhvr>
                                        <p:cTn id="5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9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DCA1FA-17C0-BFEA-CA71-0BD56C888B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08518F48-FE10-3B8A-3CEB-48DB504CC3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3" y="735606"/>
            <a:ext cx="12169931" cy="5730097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F2D1A214-4AD9-DB21-A5A1-3616A4613C1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3.- CONCLUSIÓN</a:t>
            </a: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577B031-47BC-0CB2-5FFF-08EFDC4E0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8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061DBB64-2BF5-2224-341C-7D25ADC4C53E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FD91073C-4286-71E5-42AD-F95791F72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C3A4B2B2-DCEA-731C-3E11-5DEA15D63EF2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A8C78CE-99C2-A667-67A6-272CCAC2BAAB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4025C60D-D7D0-819D-C402-CE5BC95EB397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DA3BEE2-2F31-85F5-6966-80952E00026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EBA306B4-8341-C10E-4606-1BB35B675B29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5B3FA73A-EBE3-F243-8D56-8141A9890D90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8FBD1139-BD50-4647-7B2D-DD0D5FED1544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454EDD72-6928-F98F-B424-945BAA984C8E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A855CD08-7634-86BD-A1AD-302CDA5A57AA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C515806-A738-30E8-A8DB-E4A4EFC77062}"/>
              </a:ext>
            </a:extLst>
          </p:cNvPr>
          <p:cNvSpPr txBox="1"/>
          <p:nvPr/>
        </p:nvSpPr>
        <p:spPr>
          <a:xfrm>
            <a:off x="1055531" y="778535"/>
            <a:ext cx="10544922" cy="785343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NAVEGARON HACIA ISLA SANTA MARÍA, DONDE SE REUNE  TODA LA ESCUADRA Y ZARPAN HACIA VALPARAÍSO </a:t>
            </a:r>
            <a:endParaRPr lang="es-CL" sz="16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E1AEEDE-43E1-EAFB-6A63-627F9346CD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C577D29-A395-6D10-F7CF-C3944BEF483D}"/>
              </a:ext>
            </a:extLst>
          </p:cNvPr>
          <p:cNvSpPr txBox="1"/>
          <p:nvPr/>
        </p:nvSpPr>
        <p:spPr>
          <a:xfrm>
            <a:off x="707052" y="5999059"/>
            <a:ext cx="10544922" cy="496996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CAPITANÍA GENERAL DE CHILE LOGRÓ: </a:t>
            </a:r>
            <a:r>
              <a:rPr lang="es-MX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CONTROL DEL MAR</a:t>
            </a:r>
            <a:r>
              <a:rPr lang="es-MX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02E4271-B6FC-2B67-E0EC-9A54B9AA5D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5901" y="796875"/>
            <a:ext cx="5656477" cy="5669467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99662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404D1-E059-81ED-4747-42DDC0EF3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10">
            <a:extLst>
              <a:ext uri="{FF2B5EF4-FFF2-40B4-BE49-F238E27FC236}">
                <a16:creationId xmlns:a16="http://schemas.microsoft.com/office/drawing/2014/main" id="{F3806EAE-1770-719C-953A-5119B448C993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3.- CONCLUSIÓN.</a:t>
            </a: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81E555B1-3C86-0026-947C-349213327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9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B195B408-1804-9595-D0CC-57703790AA97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A5E93A86-E72A-8CBC-2107-C578C2E2D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9D037D3B-1AE3-A233-9445-5B3F85A75D2F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1BB08E77-24AD-38AA-1E7C-FE0B0BF34EB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75C10A00-BDA7-4A68-2416-B5CAE33CCCD1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A75ADE2-5744-2D19-E76B-76163FB1B111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3A9355EC-56CC-CB53-59D5-9600C259C33A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95D30A19-55D0-EC8E-24F3-2F8237378F53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5A21F35F-CD9D-80D2-9D87-EA45084B138A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28194D32-D1E0-08DF-074D-4C80728FC0A2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512C394D-892A-9595-053B-FE6E79FF7B68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D12CA06-907C-0D4B-9F47-CCF65DEFCA0C}"/>
              </a:ext>
            </a:extLst>
          </p:cNvPr>
          <p:cNvSpPr txBox="1"/>
          <p:nvPr/>
        </p:nvSpPr>
        <p:spPr>
          <a:xfrm>
            <a:off x="1055531" y="778535"/>
            <a:ext cx="10544922" cy="416011"/>
          </a:xfrm>
          <a:prstGeom prst="rect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CANTIDAD DE NAVES CAPTURADAS.</a:t>
            </a:r>
            <a:endParaRPr lang="es-CL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CBE9C9F2-0C0A-8193-A55C-CCBB0D2A584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1000"/>
          </a:blip>
          <a:srcRect r="-134" b="17838"/>
          <a:stretch/>
        </p:blipFill>
        <p:spPr>
          <a:xfrm>
            <a:off x="0" y="708657"/>
            <a:ext cx="12184134" cy="5723022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29ABA4F-B7F0-DD84-31FC-D0B148423F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DC5CFA69-006E-3BD4-9548-F00326B3BB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5187" y="1438314"/>
            <a:ext cx="9878804" cy="427732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903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3E747C-575C-BB37-9452-431AF1E76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5">
            <a:extLst>
              <a:ext uri="{FF2B5EF4-FFF2-40B4-BE49-F238E27FC236}">
                <a16:creationId xmlns:a16="http://schemas.microsoft.com/office/drawing/2014/main" id="{BC8AB7E0-90FE-1610-57F0-F289D9809E3F}"/>
              </a:ext>
            </a:extLst>
          </p:cNvPr>
          <p:cNvSpPr/>
          <p:nvPr/>
        </p:nvSpPr>
        <p:spPr>
          <a:xfrm rot="16200000">
            <a:off x="2921020" y="-2187889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6F737BF9-397D-AF5F-889A-A3AE4B9EB5A7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4.- PRINCIPIOS DE LA GUERRA</a:t>
            </a:r>
            <a:endParaRPr lang="es-CL" sz="1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27E0D8F-39BC-F848-4F4A-51EB24048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10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AC7E0CB0-C4DA-35DB-DB04-1EB3971E2349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C8E13519-B817-8A56-0C60-68275D7DA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B83EC643-B052-37B5-D073-8E10482156C9}"/>
              </a:ext>
            </a:extLst>
          </p:cNvPr>
          <p:cNvSpPr/>
          <p:nvPr/>
        </p:nvSpPr>
        <p:spPr>
          <a:xfrm rot="5400000" flipV="1">
            <a:off x="5598581" y="-4858821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66BC87E4-9E24-66F1-9D91-D5AC0A930078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63AEDDFB-8587-7A9F-75F3-794130FC48D7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A40A14A-5E53-BB46-2E08-195917AD9893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D50B463-04E5-641A-26D9-8B949A094284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57276ED-BAB9-9C17-344B-FDCA128C651B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4029BB70-F9C5-26F8-350D-5E6B91A3B733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A697FC7D-5775-11FB-1B1D-B1A915F021F8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722AAE08-A695-BF43-FAE2-C75D410E1A4D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7535EE5-118C-52CF-3E8A-DB5E511EC4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Rectángulo 2">
            <a:hlinkClick r:id="rId5" action="ppaction://hlinksldjump"/>
            <a:extLst>
              <a:ext uri="{FF2B5EF4-FFF2-40B4-BE49-F238E27FC236}">
                <a16:creationId xmlns:a16="http://schemas.microsoft.com/office/drawing/2014/main" id="{856F5775-02D2-3DF8-AFF8-C1BCF702D284}"/>
              </a:ext>
            </a:extLst>
          </p:cNvPr>
          <p:cNvSpPr/>
          <p:nvPr/>
        </p:nvSpPr>
        <p:spPr>
          <a:xfrm>
            <a:off x="1865109" y="997955"/>
            <a:ext cx="2125863" cy="653417"/>
          </a:xfrm>
          <a:prstGeom prst="rect">
            <a:avLst/>
          </a:prstGeom>
          <a:solidFill>
            <a:schemeClr val="tx1"/>
          </a:solidFill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MANTENCIÓN DEL OBJETO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8D915AD-DE04-9AC3-F868-0DB7DA276304}"/>
              </a:ext>
            </a:extLst>
          </p:cNvPr>
          <p:cNvSpPr/>
          <p:nvPr/>
        </p:nvSpPr>
        <p:spPr>
          <a:xfrm>
            <a:off x="4038219" y="1008596"/>
            <a:ext cx="2125864" cy="653417"/>
          </a:xfrm>
          <a:prstGeom prst="rect">
            <a:avLst/>
          </a:prstGeom>
          <a:solidFill>
            <a:schemeClr val="tx1"/>
          </a:solidFill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SORPRESA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ángulo 10">
            <a:hlinkClick r:id="rId5" action="ppaction://hlinksldjump"/>
            <a:extLst>
              <a:ext uri="{FF2B5EF4-FFF2-40B4-BE49-F238E27FC236}">
                <a16:creationId xmlns:a16="http://schemas.microsoft.com/office/drawing/2014/main" id="{BE93A1B8-18A1-D556-F6E7-662FAB4B828C}"/>
              </a:ext>
            </a:extLst>
          </p:cNvPr>
          <p:cNvSpPr/>
          <p:nvPr/>
        </p:nvSpPr>
        <p:spPr>
          <a:xfrm>
            <a:off x="6211329" y="1014298"/>
            <a:ext cx="2606417" cy="641000"/>
          </a:xfrm>
          <a:prstGeom prst="rect">
            <a:avLst/>
          </a:prstGeom>
          <a:solidFill>
            <a:schemeClr val="tx1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ACCIÓN OFENSIVA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D886204-09EF-E6A5-42DB-D78FF5AD9A6F}"/>
              </a:ext>
            </a:extLst>
          </p:cNvPr>
          <p:cNvSpPr/>
          <p:nvPr/>
        </p:nvSpPr>
        <p:spPr>
          <a:xfrm>
            <a:off x="3316178" y="3587920"/>
            <a:ext cx="2366932" cy="519778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LÍNEAS DE COMUNICACIÓN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ángulo 14">
            <a:hlinkClick r:id="rId5" action="ppaction://hlinksldjump"/>
            <a:extLst>
              <a:ext uri="{FF2B5EF4-FFF2-40B4-BE49-F238E27FC236}">
                <a16:creationId xmlns:a16="http://schemas.microsoft.com/office/drawing/2014/main" id="{8005DE2D-E64C-6705-539E-1BBEC96F90D8}"/>
              </a:ext>
            </a:extLst>
          </p:cNvPr>
          <p:cNvSpPr/>
          <p:nvPr/>
        </p:nvSpPr>
        <p:spPr>
          <a:xfrm>
            <a:off x="5814644" y="3587919"/>
            <a:ext cx="2961118" cy="519778"/>
          </a:xfrm>
          <a:prstGeom prst="rect">
            <a:avLst/>
          </a:prstGeom>
          <a:solidFill>
            <a:schemeClr val="tx1"/>
          </a:solidFill>
          <a:ln w="158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INICIATIVA</a:t>
            </a:r>
            <a:endParaRPr lang="es-CL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Flecha: hacia la izquierda 13">
            <a:extLst>
              <a:ext uri="{FF2B5EF4-FFF2-40B4-BE49-F238E27FC236}">
                <a16:creationId xmlns:a16="http://schemas.microsoft.com/office/drawing/2014/main" id="{A0EC0783-F63E-4112-0071-14B552D25139}"/>
              </a:ext>
            </a:extLst>
          </p:cNvPr>
          <p:cNvSpPr/>
          <p:nvPr/>
        </p:nvSpPr>
        <p:spPr>
          <a:xfrm>
            <a:off x="9419783" y="1190625"/>
            <a:ext cx="1867342" cy="815779"/>
          </a:xfrm>
          <a:prstGeom prst="lef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PRINCIPIOS</a:t>
            </a:r>
            <a:endParaRPr lang="es-C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Flecha: hacia la izquierda 15">
            <a:extLst>
              <a:ext uri="{FF2B5EF4-FFF2-40B4-BE49-F238E27FC236}">
                <a16:creationId xmlns:a16="http://schemas.microsoft.com/office/drawing/2014/main" id="{8122E9BF-AC16-818F-7B07-C8999EA2AFF4}"/>
              </a:ext>
            </a:extLst>
          </p:cNvPr>
          <p:cNvSpPr/>
          <p:nvPr/>
        </p:nvSpPr>
        <p:spPr>
          <a:xfrm>
            <a:off x="9419783" y="3922438"/>
            <a:ext cx="2027150" cy="1051551"/>
          </a:xfrm>
          <a:prstGeom prst="leftArrow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ELEMENTOS INDISPENSABLES</a:t>
            </a:r>
            <a:endParaRPr lang="es-CL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1510A5-6DBF-CE19-DF6C-0BA9EB4AA9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4644" y="4130474"/>
            <a:ext cx="2961118" cy="190335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C600932-9118-A1C7-47F8-11349BAE4F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6178" y="4130474"/>
            <a:ext cx="2366932" cy="194236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C396B90B-5D1B-ADA2-1E0F-C50BD5ADEC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5109" y="1704734"/>
            <a:ext cx="2125863" cy="179805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F3E0094E-8E98-110F-4D5C-C8A31F73B8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50575" y="1684215"/>
            <a:ext cx="2113508" cy="176799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2451271C-9D3E-FE71-98CF-A53F170D48A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35339" y="1688730"/>
            <a:ext cx="2582408" cy="176348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5491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374F2-05DA-A318-2850-713B21683D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5">
            <a:extLst>
              <a:ext uri="{FF2B5EF4-FFF2-40B4-BE49-F238E27FC236}">
                <a16:creationId xmlns:a16="http://schemas.microsoft.com/office/drawing/2014/main" id="{3DF5B948-906E-C0D9-2979-5B0665DDF725}"/>
              </a:ext>
            </a:extLst>
          </p:cNvPr>
          <p:cNvSpPr/>
          <p:nvPr/>
        </p:nvSpPr>
        <p:spPr>
          <a:xfrm rot="16200000">
            <a:off x="2925140" y="-2232901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78E5F188-4095-72A5-F128-E9262C28657B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5.- TRASCENDENCIA HISTÓRICA.</a:t>
            </a: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65A8CD6-0490-8052-CE0C-3C8254CDE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11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FC92125F-50A8-9BC6-5C89-F59AF8BF320A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2433B08C-77C5-C32C-FF01-834A25B209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39D3B9E5-3843-502D-973A-7D412E638A3B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030A8FC5-4493-A2F6-78DC-5204FB91FB54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F07C317-5C2C-2CC1-8448-0AB818D36915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45D2D052-FB6E-4BF0-599E-BB84FC5996F2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9FD0EC9-A10A-B561-2424-424D9A8D310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B7983A06-8F29-702A-D2C3-7A27926DC8C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51157A19-244D-F926-F202-E31CEDBBC8B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8C247F-16E9-0E64-7E50-54C72545BB95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44F6206-A9DA-5FAF-82FD-A26C1B3A8F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0A8ECDD-A204-28AD-A022-48C76D9ECD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087" y="739880"/>
            <a:ext cx="4105266" cy="572986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9" name="Estrella: 5 puntas 8">
            <a:hlinkClick r:id="rId6" action="ppaction://hlinksldjump"/>
            <a:extLst>
              <a:ext uri="{FF2B5EF4-FFF2-40B4-BE49-F238E27FC236}">
                <a16:creationId xmlns:a16="http://schemas.microsoft.com/office/drawing/2014/main" id="{5DE56022-5B55-ED28-626E-34D208628FAC}"/>
              </a:ext>
            </a:extLst>
          </p:cNvPr>
          <p:cNvSpPr/>
          <p:nvPr/>
        </p:nvSpPr>
        <p:spPr>
          <a:xfrm>
            <a:off x="2073329" y="746525"/>
            <a:ext cx="444064" cy="437745"/>
          </a:xfrm>
          <a:prstGeom prst="star5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CEB8B83-8355-5B42-CB94-6D91C34B48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70722" y="63826"/>
            <a:ext cx="1293952" cy="60899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611CF016-3448-EC02-A9AB-54545DFE04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5472" y="761155"/>
            <a:ext cx="4856210" cy="56895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6FAD29F7-ACAF-5DFE-F082-B4C9B2C01B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0483" y="4360158"/>
            <a:ext cx="4834430" cy="206198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5067952-3413-08DD-B94A-D641CE8820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16155" y="746525"/>
            <a:ext cx="3089317" cy="573681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94412E2-DAE4-2E27-BCED-0E01824950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90997" y="943583"/>
            <a:ext cx="5417982" cy="5009745"/>
          </a:xfrm>
          <a:prstGeom prst="ellipse">
            <a:avLst/>
          </a:prstGeom>
          <a:ln w="381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0125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398A1-B5B3-CBFD-6D5E-3B394E627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15">
            <a:extLst>
              <a:ext uri="{FF2B5EF4-FFF2-40B4-BE49-F238E27FC236}">
                <a16:creationId xmlns:a16="http://schemas.microsoft.com/office/drawing/2014/main" id="{8F70942D-B5AA-72ED-32EE-D903823569F2}"/>
              </a:ext>
            </a:extLst>
          </p:cNvPr>
          <p:cNvSpPr/>
          <p:nvPr/>
        </p:nvSpPr>
        <p:spPr>
          <a:xfrm rot="16200000">
            <a:off x="2921020" y="-2272427"/>
            <a:ext cx="6320598" cy="12197391"/>
          </a:xfrm>
          <a:prstGeom prst="rect">
            <a:avLst/>
          </a:prstGeom>
          <a:solidFill>
            <a:schemeClr val="tx2">
              <a:lumMod val="7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44" name="Rectangle 10">
            <a:extLst>
              <a:ext uri="{FF2B5EF4-FFF2-40B4-BE49-F238E27FC236}">
                <a16:creationId xmlns:a16="http://schemas.microsoft.com/office/drawing/2014/main" id="{B339A1EA-E4C0-9E74-0A92-50DBFA5C5C0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53567294-F090-BF21-EEF6-C4D3EF485508}"/>
              </a:ext>
            </a:extLst>
          </p:cNvPr>
          <p:cNvSpPr/>
          <p:nvPr/>
        </p:nvSpPr>
        <p:spPr>
          <a:xfrm rot="5400000" flipV="1">
            <a:off x="3806359" y="-3874867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68FD57E-C2F1-456B-96CA-C4C03B9BD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12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1F2AE3D9-0482-A9AE-94AB-D0E92EBAFF4B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A07B7A3-72DF-B38D-C14C-69D9002DF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D242AC90-4413-14BC-797B-311BC176BEC1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577CE239-7E40-EAE1-7418-447DCCCCC6C4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137F785B-DB3A-9BA3-00C9-7266D6DCE906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5A6917-209E-44A4-CB52-9A57787A16CB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D058139-B06C-5CFA-0FB4-79AB7FB838F2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7E1C0A0-B7EC-BEB0-4932-87B63BAF2E23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7274236-69D1-8B39-9035-58880B0773B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1153E25-0955-7971-C793-E193EA09F185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30FB85CE-8273-5E3E-D149-7AF36C309A5D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C1712CD-1A15-F570-BCAA-6AFB7A4AB29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1000"/>
          </a:blip>
          <a:srcRect r="-134" b="17838"/>
          <a:stretch/>
        </p:blipFill>
        <p:spPr>
          <a:xfrm>
            <a:off x="15732" y="715944"/>
            <a:ext cx="12176268" cy="5452666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CE4813D3-4060-2E3A-BDA4-B0D25339177E}"/>
              </a:ext>
            </a:extLst>
          </p:cNvPr>
          <p:cNvSpPr/>
          <p:nvPr/>
        </p:nvSpPr>
        <p:spPr>
          <a:xfrm>
            <a:off x="476637" y="1334401"/>
            <a:ext cx="11124236" cy="3115575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 algn="ctr">
              <a:lnSpc>
                <a:spcPct val="150000"/>
              </a:lnSpc>
            </a:pPr>
            <a:endParaRPr lang="es-MX" sz="4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ctr">
              <a:lnSpc>
                <a:spcPct val="150000"/>
              </a:lnSpc>
            </a:pPr>
            <a:r>
              <a:rPr lang="es-MX" sz="4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4.- PREGUNTAS</a:t>
            </a:r>
            <a:r>
              <a:rPr lang="es-MX" sz="1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105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1600" b="1" dirty="0">
                <a:solidFill>
                  <a:srgbClr val="FFFFFF"/>
                </a:solidFill>
                <a:latin typeface="+mj-lt"/>
              </a:rPr>
              <a:t>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EF534C6-A56F-1B9E-84E4-929E4A9C65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009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2354</TotalTime>
  <Words>325</Words>
  <Application>Microsoft Office PowerPoint</Application>
  <PresentationFormat>Panorámica</PresentationFormat>
  <Paragraphs>164</Paragraphs>
  <Slides>12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katherine bello campos</cp:lastModifiedBy>
  <cp:revision>136</cp:revision>
  <dcterms:created xsi:type="dcterms:W3CDTF">2025-02-24T19:38:45Z</dcterms:created>
  <dcterms:modified xsi:type="dcterms:W3CDTF">2025-05-05T00:36:08Z</dcterms:modified>
</cp:coreProperties>
</file>