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0" r:id="rId3"/>
    <p:sldId id="261" r:id="rId4"/>
    <p:sldId id="266" r:id="rId5"/>
    <p:sldId id="262" r:id="rId6"/>
    <p:sldId id="264" r:id="rId7"/>
    <p:sldId id="265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Sección predeterminada" id="{F9DBD6FF-344C-4032-86A9-C8723B9469A4}">
          <p14:sldIdLst>
            <p14:sldId id="258"/>
            <p14:sldId id="257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-882" y="-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69C11D-9B7F-4CFA-8466-122D8CA2715A}" type="datetimeFigureOut">
              <a:rPr lang="es-ES" smtClean="0"/>
              <a:pPr/>
              <a:t>30/03/2020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73DD5FA-B125-4006-886F-E38967902BF4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2" name="1 Grupo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5" Type="http://schemas.openxmlformats.org/officeDocument/2006/relationships/image" Target="../media/image2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svg"/><Relationship Id="rId39" Type="http://schemas.openxmlformats.org/officeDocument/2006/relationships/image" Target="../media/image16.png"/><Relationship Id="rId3" Type="http://schemas.openxmlformats.org/officeDocument/2006/relationships/image" Target="../media/image22.svg"/><Relationship Id="rId21" Type="http://schemas.openxmlformats.org/officeDocument/2006/relationships/image" Target="../media/image18.svg"/><Relationship Id="rId34" Type="http://schemas.openxmlformats.org/officeDocument/2006/relationships/image" Target="../media/image13.png"/><Relationship Id="rId17" Type="http://schemas.openxmlformats.org/officeDocument/2006/relationships/image" Target="../media/image14.svg"/><Relationship Id="rId33" Type="http://schemas.openxmlformats.org/officeDocument/2006/relationships/image" Target="../media/image12.png"/><Relationship Id="rId38" Type="http://schemas.openxmlformats.org/officeDocument/2006/relationships/image" Target="../media/image15.png"/><Relationship Id="rId25" Type="http://schemas.openxmlformats.org/officeDocument/2006/relationships/image" Target="../media/image26.svg"/><Relationship Id="rId2" Type="http://schemas.openxmlformats.org/officeDocument/2006/relationships/image" Target="../media/image4.png"/><Relationship Id="rId29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32" Type="http://schemas.openxmlformats.org/officeDocument/2006/relationships/image" Target="../media/image11.png"/><Relationship Id="rId37" Type="http://schemas.openxmlformats.org/officeDocument/2006/relationships/image" Target="../media/image14.png"/><Relationship Id="rId11" Type="http://schemas.openxmlformats.org/officeDocument/2006/relationships/image" Target="../media/image8.svg"/><Relationship Id="rId40" Type="http://schemas.openxmlformats.org/officeDocument/2006/relationships/image" Target="../media/image2.png"/><Relationship Id="rId5" Type="http://schemas.openxmlformats.org/officeDocument/2006/relationships/image" Target="../media/image2.svg"/><Relationship Id="rId28" Type="http://schemas.openxmlformats.org/officeDocument/2006/relationships/image" Target="../media/image7.png"/><Relationship Id="rId15" Type="http://schemas.openxmlformats.org/officeDocument/2006/relationships/image" Target="../media/image12.svg"/><Relationship Id="rId36" Type="http://schemas.openxmlformats.org/officeDocument/2006/relationships/image" Target="../media/image34.svg"/><Relationship Id="rId31" Type="http://schemas.openxmlformats.org/officeDocument/2006/relationships/image" Target="../media/image10.png"/><Relationship Id="rId19" Type="http://schemas.openxmlformats.org/officeDocument/2006/relationships/image" Target="../media/image16.svg"/><Relationship Id="rId14" Type="http://schemas.openxmlformats.org/officeDocument/2006/relationships/image" Target="../media/image6.png"/><Relationship Id="rId27" Type="http://schemas.openxmlformats.org/officeDocument/2006/relationships/image" Target="../media/image28.svg"/><Relationship Id="rId9" Type="http://schemas.openxmlformats.org/officeDocument/2006/relationships/image" Target="../media/image6.svg"/><Relationship Id="rId30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enfisicalab@gmail.co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888319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 smtClean="0"/>
              <a:t>ACTIVIDAD PRÁCTICA </a:t>
            </a:r>
            <a:br>
              <a:rPr lang="es-CL" dirty="0" smtClean="0"/>
            </a:br>
            <a:r>
              <a:rPr lang="es-CL" dirty="0" smtClean="0"/>
              <a:t> FÍSICA II</a:t>
            </a:r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1850" y="3018971"/>
            <a:ext cx="10515600" cy="3070679"/>
          </a:xfrm>
        </p:spPr>
        <p:txBody>
          <a:bodyPr>
            <a:normAutofit lnSpcReduction="10000"/>
          </a:bodyPr>
          <a:lstStyle/>
          <a:p>
            <a:pPr algn="ctr"/>
            <a:r>
              <a:rPr lang="es-CL" sz="6600" dirty="0" smtClean="0"/>
              <a:t>MRU</a:t>
            </a:r>
          </a:p>
          <a:p>
            <a:pPr algn="ctr"/>
            <a:endParaRPr lang="es-CL" sz="6600" dirty="0" smtClean="0"/>
          </a:p>
          <a:p>
            <a:r>
              <a:rPr lang="es-ES" sz="2600" dirty="0" smtClean="0"/>
              <a:t>ESCUELA NAVAL ARTURO PRAT.</a:t>
            </a:r>
            <a:endParaRPr lang="es-CL" sz="2600" dirty="0" smtClean="0"/>
          </a:p>
          <a:p>
            <a:r>
              <a:rPr lang="es-ES" sz="2600" dirty="0" smtClean="0"/>
              <a:t>Cátedra de Física.</a:t>
            </a:r>
            <a:endParaRPr lang="es-CL" sz="2600" dirty="0" smtClean="0"/>
          </a:p>
          <a:p>
            <a:pPr algn="ctr"/>
            <a:endParaRPr lang="es-CL" sz="6600" dirty="0"/>
          </a:p>
        </p:txBody>
      </p:sp>
      <p:pic>
        <p:nvPicPr>
          <p:cNvPr id="5" name="Gráfico 8" descr="Colibrí">
            <a:extLst>
              <a:ext uri="{FF2B5EF4-FFF2-40B4-BE49-F238E27FC236}">
                <a16:creationId xmlns:a16="http://schemas.microsoft.com/office/drawing/2014/main" xmlns="" id="{EB5D6F0B-7494-4290-8864-A69EF23FB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0" y="3635931"/>
            <a:ext cx="904257" cy="90425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6454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29 -2.52544E-6 L 1.00039 -0.0185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9838" y="1569494"/>
            <a:ext cx="10515600" cy="5581932"/>
          </a:xfrm>
        </p:spPr>
        <p:txBody>
          <a:bodyPr>
            <a:normAutofit fontScale="90000"/>
          </a:bodyPr>
          <a:lstStyle/>
          <a:p>
            <a:r>
              <a:rPr lang="es-CL" sz="3200" dirty="0" smtClean="0"/>
              <a:t>Objetivo: Determinar la rapidez de un móvil aplicando método de ajuste libre. </a:t>
            </a:r>
            <a:br>
              <a:rPr lang="es-CL" sz="3200" dirty="0" smtClean="0"/>
            </a:br>
            <a:r>
              <a:rPr lang="es-CL" sz="3200" dirty="0" smtClean="0"/>
              <a:t/>
            </a:r>
            <a:br>
              <a:rPr lang="es-CL" sz="3200" dirty="0" smtClean="0"/>
            </a:br>
            <a:r>
              <a:rPr lang="es-CL" sz="3200" dirty="0" smtClean="0"/>
              <a:t/>
            </a:r>
            <a:br>
              <a:rPr lang="es-CL" sz="3200" dirty="0" smtClean="0"/>
            </a:br>
            <a:r>
              <a:rPr lang="es-CL" sz="3200" dirty="0" smtClean="0"/>
              <a:t>Tiempo estimado de la actividad : 90 minutos</a:t>
            </a:r>
            <a:br>
              <a:rPr lang="es-CL" sz="3200" dirty="0" smtClean="0"/>
            </a:br>
            <a:r>
              <a:rPr lang="es-CL" sz="3200" dirty="0" smtClean="0"/>
              <a:t/>
            </a:r>
            <a:br>
              <a:rPr lang="es-CL" sz="3200" dirty="0" smtClean="0"/>
            </a:br>
            <a:r>
              <a:rPr lang="es-CL" sz="3200" dirty="0" smtClean="0"/>
              <a:t>Materiales: Regla, </a:t>
            </a:r>
            <a:r>
              <a:rPr lang="es-ES" sz="3200" dirty="0" smtClean="0"/>
              <a:t>papel tamaño carta, oficio o cuadernillo y cronómetro(reloj o celular)</a:t>
            </a:r>
            <a:r>
              <a:rPr lang="es-CL" sz="3200" dirty="0" smtClean="0"/>
              <a:t/>
            </a:r>
            <a:br>
              <a:rPr lang="es-CL" sz="3200" dirty="0" smtClean="0"/>
            </a:br>
            <a:r>
              <a:rPr lang="es-CL" sz="3200" dirty="0" smtClean="0"/>
              <a:t/>
            </a:r>
            <a:br>
              <a:rPr lang="es-CL" sz="3200" dirty="0" smtClean="0"/>
            </a:br>
            <a:r>
              <a:rPr lang="es-CL" sz="3200" dirty="0" smtClean="0"/>
              <a:t/>
            </a:r>
            <a:br>
              <a:rPr lang="es-CL" sz="3200" dirty="0" smtClean="0"/>
            </a:br>
            <a:r>
              <a:rPr lang="es-CL" sz="3200" dirty="0" smtClean="0"/>
              <a:t/>
            </a:r>
            <a:br>
              <a:rPr lang="es-CL" sz="3200" dirty="0" smtClean="0"/>
            </a:br>
            <a:endParaRPr lang="es-CL" sz="3200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2478" y="569006"/>
            <a:ext cx="10515600" cy="708251"/>
          </a:xfrm>
        </p:spPr>
        <p:txBody>
          <a:bodyPr>
            <a:noAutofit/>
          </a:bodyPr>
          <a:lstStyle/>
          <a:p>
            <a:pPr algn="ctr"/>
            <a:r>
              <a:rPr lang="es-CL" sz="4500" b="1" u="sng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MOVIMIENTO RECTILÍNEO UNIFORME</a:t>
            </a:r>
            <a:endParaRPr lang="es-CL" sz="4500" b="1" u="sng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7275"/>
          </a:xfrm>
        </p:spPr>
        <p:txBody>
          <a:bodyPr>
            <a:normAutofit/>
          </a:bodyPr>
          <a:lstStyle/>
          <a:p>
            <a:r>
              <a:rPr lang="es-CL" sz="4500" dirty="0" smtClean="0"/>
              <a:t>Procedimiento:</a:t>
            </a:r>
            <a:endParaRPr lang="es-CL" sz="4500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838200" y="1407886"/>
            <a:ext cx="10515600" cy="4769077"/>
          </a:xfrm>
        </p:spPr>
        <p:txBody>
          <a:bodyPr/>
          <a:lstStyle/>
          <a:p>
            <a:pPr marL="514350" indent="-514350" algn="just"/>
            <a:r>
              <a:rPr lang="es-CL" dirty="0" smtClean="0"/>
              <a:t>Medir el tiempo “t” que tarda la ave en recorrer las  distancias “x” indicadas en la animación, repítalo en 3 ocasiones. </a:t>
            </a:r>
          </a:p>
          <a:p>
            <a:pPr marL="514350" indent="-514350" algn="just"/>
            <a:r>
              <a:rPr lang="es-CL" dirty="0" smtClean="0"/>
              <a:t>Obtener el promedio del tiempo “  </a:t>
            </a:r>
            <a:r>
              <a:rPr lang="es-CL" dirty="0" err="1" smtClean="0"/>
              <a:t>t</a:t>
            </a:r>
            <a:r>
              <a:rPr lang="es-CL" baseline="-25000" dirty="0" err="1" smtClean="0"/>
              <a:t>p</a:t>
            </a:r>
            <a:r>
              <a:rPr lang="es-CL" baseline="-25000" dirty="0" smtClean="0"/>
              <a:t>  </a:t>
            </a:r>
            <a:r>
              <a:rPr lang="es-CL" dirty="0" smtClean="0"/>
              <a:t>“</a:t>
            </a:r>
            <a:r>
              <a:rPr lang="es-CL" baseline="-25000" dirty="0" smtClean="0"/>
              <a:t>  </a:t>
            </a:r>
            <a:r>
              <a:rPr lang="es-CL" dirty="0" smtClean="0"/>
              <a:t>(respete cifras significativas).</a:t>
            </a:r>
          </a:p>
          <a:p>
            <a:pPr marL="514350" indent="-514350" algn="just"/>
            <a:endParaRPr lang="es-CL" dirty="0" smtClean="0"/>
          </a:p>
          <a:p>
            <a:pPr marL="514350" indent="-514350">
              <a:buNone/>
            </a:pPr>
            <a:r>
              <a:rPr lang="es-CL" dirty="0" smtClean="0"/>
              <a:t>    Ejemplo de la tabla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1515552" y="4073963"/>
          <a:ext cx="8186055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211"/>
                <a:gridCol w="1637211"/>
                <a:gridCol w="1637211"/>
                <a:gridCol w="1637211"/>
                <a:gridCol w="1637211"/>
              </a:tblGrid>
              <a:tr h="362071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t1 [s]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t2 [s]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 smtClean="0"/>
                        <a:t>t3 [s]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 smtClean="0"/>
                        <a:t>t</a:t>
                      </a:r>
                      <a:r>
                        <a:rPr lang="es-CL" sz="800" dirty="0" err="1" smtClean="0"/>
                        <a:t>p</a:t>
                      </a:r>
                      <a:r>
                        <a:rPr lang="es-CL" sz="800" baseline="0" dirty="0" smtClean="0"/>
                        <a:t>    </a:t>
                      </a:r>
                      <a:r>
                        <a:rPr lang="es-CL" sz="1800" baseline="0" dirty="0" smtClean="0"/>
                        <a:t>[s]</a:t>
                      </a:r>
                      <a:endParaRPr lang="es-C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d[m]</a:t>
                      </a:r>
                      <a:endParaRPr lang="es-CL" dirty="0"/>
                    </a:p>
                  </a:txBody>
                  <a:tcPr/>
                </a:tc>
              </a:tr>
              <a:tr h="362071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62071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62071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7200"/>
            <a:ext cx="57150" cy="19050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6477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áfico 14" descr="Inicio">
            <a:extLst>
              <a:ext uri="{FF2B5EF4-FFF2-40B4-BE49-F238E27FC236}">
                <a16:creationId xmlns:a16="http://schemas.microsoft.com/office/drawing/2014/main" xmlns="" id="{0AB5814A-6092-44F3-8C00-55ADA14FC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757715" y="3051206"/>
            <a:ext cx="1793229" cy="1793229"/>
          </a:xfrm>
          <a:prstGeom prst="rect">
            <a:avLst/>
          </a:prstGeom>
          <a:noFill/>
        </p:spPr>
      </p:pic>
      <p:pic>
        <p:nvPicPr>
          <p:cNvPr id="57" name="Gráfico 23" descr="Árbol de hoja caduca">
            <a:extLst>
              <a:ext uri="{FF2B5EF4-FFF2-40B4-BE49-F238E27FC236}">
                <a16:creationId xmlns:a16="http://schemas.microsoft.com/office/drawing/2014/main" xmlns="" id="{E5E2D115-4C37-44CC-A59D-89AB9F3852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744585" y="3070746"/>
            <a:ext cx="1886534" cy="1886534"/>
          </a:xfrm>
          <a:prstGeom prst="rect">
            <a:avLst/>
          </a:prstGeom>
        </p:spPr>
      </p:pic>
      <p:pic>
        <p:nvPicPr>
          <p:cNvPr id="58" name="Gráfico 23" descr="Árbol de hoja caduca">
            <a:extLst>
              <a:ext uri="{FF2B5EF4-FFF2-40B4-BE49-F238E27FC236}">
                <a16:creationId xmlns:a16="http://schemas.microsoft.com/office/drawing/2014/main" xmlns="" id="{E5E2D115-4C37-44CC-A59D-89AB9F3852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4166630" y="2802289"/>
            <a:ext cx="1755200" cy="1755200"/>
          </a:xfrm>
          <a:prstGeom prst="rect">
            <a:avLst/>
          </a:prstGeom>
        </p:spPr>
      </p:pic>
      <p:pic>
        <p:nvPicPr>
          <p:cNvPr id="12" name="Gráfico 11" descr="Centro educativo">
            <a:extLst>
              <a:ext uri="{FF2B5EF4-FFF2-40B4-BE49-F238E27FC236}">
                <a16:creationId xmlns:a16="http://schemas.microsoft.com/office/drawing/2014/main" xmlns="" id="{A8EA7FC5-F501-48B5-B3DD-C2E0BE96D7C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7"/>
              </a:ext>
            </a:extLst>
          </a:blip>
          <a:stretch>
            <a:fillRect/>
          </a:stretch>
        </p:blipFill>
        <p:spPr>
          <a:xfrm>
            <a:off x="-222669" y="2600797"/>
            <a:ext cx="2428841" cy="2428841"/>
          </a:xfrm>
          <a:prstGeom prst="rect">
            <a:avLst/>
          </a:prstGeom>
        </p:spPr>
      </p:pic>
      <p:pic>
        <p:nvPicPr>
          <p:cNvPr id="17" name="Gráfico 16" descr="Casa">
            <a:extLst>
              <a:ext uri="{FF2B5EF4-FFF2-40B4-BE49-F238E27FC236}">
                <a16:creationId xmlns:a16="http://schemas.microsoft.com/office/drawing/2014/main" xmlns="" id="{49A16AF6-436C-46B9-B64E-0C50F5D97EB5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885714" y="2177142"/>
            <a:ext cx="1030515" cy="1030515"/>
          </a:xfrm>
          <a:prstGeom prst="rect">
            <a:avLst/>
          </a:prstGeom>
        </p:spPr>
      </p:pic>
      <p:sp>
        <p:nvSpPr>
          <p:cNvPr id="41" name="40 Forma libre"/>
          <p:cNvSpPr/>
          <p:nvPr/>
        </p:nvSpPr>
        <p:spPr>
          <a:xfrm>
            <a:off x="3120571" y="3106057"/>
            <a:ext cx="9356877" cy="1872343"/>
          </a:xfrm>
          <a:custGeom>
            <a:avLst/>
            <a:gdLst>
              <a:gd name="connsiteX0" fmla="*/ 0 w 7571847"/>
              <a:gd name="connsiteY0" fmla="*/ 1480457 h 1524069"/>
              <a:gd name="connsiteX1" fmla="*/ 159657 w 7571847"/>
              <a:gd name="connsiteY1" fmla="*/ 1393372 h 1524069"/>
              <a:gd name="connsiteX2" fmla="*/ 232228 w 7571847"/>
              <a:gd name="connsiteY2" fmla="*/ 1378857 h 1524069"/>
              <a:gd name="connsiteX3" fmla="*/ 377371 w 7571847"/>
              <a:gd name="connsiteY3" fmla="*/ 1320800 h 1524069"/>
              <a:gd name="connsiteX4" fmla="*/ 566057 w 7571847"/>
              <a:gd name="connsiteY4" fmla="*/ 1262743 h 1524069"/>
              <a:gd name="connsiteX5" fmla="*/ 653143 w 7571847"/>
              <a:gd name="connsiteY5" fmla="*/ 1248229 h 1524069"/>
              <a:gd name="connsiteX6" fmla="*/ 841828 w 7571847"/>
              <a:gd name="connsiteY6" fmla="*/ 1204686 h 1524069"/>
              <a:gd name="connsiteX7" fmla="*/ 885371 w 7571847"/>
              <a:gd name="connsiteY7" fmla="*/ 1190172 h 1524069"/>
              <a:gd name="connsiteX8" fmla="*/ 986971 w 7571847"/>
              <a:gd name="connsiteY8" fmla="*/ 1161143 h 1524069"/>
              <a:gd name="connsiteX9" fmla="*/ 1030514 w 7571847"/>
              <a:gd name="connsiteY9" fmla="*/ 1132114 h 1524069"/>
              <a:gd name="connsiteX10" fmla="*/ 1132114 w 7571847"/>
              <a:gd name="connsiteY10" fmla="*/ 1103086 h 1524069"/>
              <a:gd name="connsiteX11" fmla="*/ 1248228 w 7571847"/>
              <a:gd name="connsiteY11" fmla="*/ 1045029 h 1524069"/>
              <a:gd name="connsiteX12" fmla="*/ 1335314 w 7571847"/>
              <a:gd name="connsiteY12" fmla="*/ 986972 h 1524069"/>
              <a:gd name="connsiteX13" fmla="*/ 1378857 w 7571847"/>
              <a:gd name="connsiteY13" fmla="*/ 957943 h 1524069"/>
              <a:gd name="connsiteX14" fmla="*/ 1422400 w 7571847"/>
              <a:gd name="connsiteY14" fmla="*/ 943429 h 1524069"/>
              <a:gd name="connsiteX15" fmla="*/ 1465943 w 7571847"/>
              <a:gd name="connsiteY15" fmla="*/ 914400 h 1524069"/>
              <a:gd name="connsiteX16" fmla="*/ 1553028 w 7571847"/>
              <a:gd name="connsiteY16" fmla="*/ 885372 h 1524069"/>
              <a:gd name="connsiteX17" fmla="*/ 1640114 w 7571847"/>
              <a:gd name="connsiteY17" fmla="*/ 841829 h 1524069"/>
              <a:gd name="connsiteX18" fmla="*/ 1698171 w 7571847"/>
              <a:gd name="connsiteY18" fmla="*/ 812800 h 1524069"/>
              <a:gd name="connsiteX19" fmla="*/ 1741714 w 7571847"/>
              <a:gd name="connsiteY19" fmla="*/ 783772 h 1524069"/>
              <a:gd name="connsiteX20" fmla="*/ 1799771 w 7571847"/>
              <a:gd name="connsiteY20" fmla="*/ 769257 h 1524069"/>
              <a:gd name="connsiteX21" fmla="*/ 1901371 w 7571847"/>
              <a:gd name="connsiteY21" fmla="*/ 711200 h 1524069"/>
              <a:gd name="connsiteX22" fmla="*/ 1944914 w 7571847"/>
              <a:gd name="connsiteY22" fmla="*/ 682172 h 1524069"/>
              <a:gd name="connsiteX23" fmla="*/ 2032000 w 7571847"/>
              <a:gd name="connsiteY23" fmla="*/ 653143 h 1524069"/>
              <a:gd name="connsiteX24" fmla="*/ 2075543 w 7571847"/>
              <a:gd name="connsiteY24" fmla="*/ 638629 h 1524069"/>
              <a:gd name="connsiteX25" fmla="*/ 2162628 w 7571847"/>
              <a:gd name="connsiteY25" fmla="*/ 595086 h 1524069"/>
              <a:gd name="connsiteX26" fmla="*/ 2206171 w 7571847"/>
              <a:gd name="connsiteY26" fmla="*/ 566057 h 1524069"/>
              <a:gd name="connsiteX27" fmla="*/ 2293257 w 7571847"/>
              <a:gd name="connsiteY27" fmla="*/ 537029 h 1524069"/>
              <a:gd name="connsiteX28" fmla="*/ 2336800 w 7571847"/>
              <a:gd name="connsiteY28" fmla="*/ 508000 h 1524069"/>
              <a:gd name="connsiteX29" fmla="*/ 2423886 w 7571847"/>
              <a:gd name="connsiteY29" fmla="*/ 478972 h 1524069"/>
              <a:gd name="connsiteX30" fmla="*/ 2510971 w 7571847"/>
              <a:gd name="connsiteY30" fmla="*/ 449943 h 1524069"/>
              <a:gd name="connsiteX31" fmla="*/ 2627086 w 7571847"/>
              <a:gd name="connsiteY31" fmla="*/ 420914 h 1524069"/>
              <a:gd name="connsiteX32" fmla="*/ 2714171 w 7571847"/>
              <a:gd name="connsiteY32" fmla="*/ 391886 h 1524069"/>
              <a:gd name="connsiteX33" fmla="*/ 2772228 w 7571847"/>
              <a:gd name="connsiteY33" fmla="*/ 377372 h 1524069"/>
              <a:gd name="connsiteX34" fmla="*/ 2815771 w 7571847"/>
              <a:gd name="connsiteY34" fmla="*/ 362857 h 1524069"/>
              <a:gd name="connsiteX35" fmla="*/ 2931886 w 7571847"/>
              <a:gd name="connsiteY35" fmla="*/ 333829 h 1524069"/>
              <a:gd name="connsiteX36" fmla="*/ 3077028 w 7571847"/>
              <a:gd name="connsiteY36" fmla="*/ 290286 h 1524069"/>
              <a:gd name="connsiteX37" fmla="*/ 3193143 w 7571847"/>
              <a:gd name="connsiteY37" fmla="*/ 261257 h 1524069"/>
              <a:gd name="connsiteX38" fmla="*/ 3280228 w 7571847"/>
              <a:gd name="connsiteY38" fmla="*/ 232229 h 1524069"/>
              <a:gd name="connsiteX39" fmla="*/ 3410857 w 7571847"/>
              <a:gd name="connsiteY39" fmla="*/ 203200 h 1524069"/>
              <a:gd name="connsiteX40" fmla="*/ 3454400 w 7571847"/>
              <a:gd name="connsiteY40" fmla="*/ 188686 h 1524069"/>
              <a:gd name="connsiteX41" fmla="*/ 3512457 w 7571847"/>
              <a:gd name="connsiteY41" fmla="*/ 174172 h 1524069"/>
              <a:gd name="connsiteX42" fmla="*/ 3556000 w 7571847"/>
              <a:gd name="connsiteY42" fmla="*/ 159657 h 1524069"/>
              <a:gd name="connsiteX43" fmla="*/ 3701143 w 7571847"/>
              <a:gd name="connsiteY43" fmla="*/ 130629 h 1524069"/>
              <a:gd name="connsiteX44" fmla="*/ 3817257 w 7571847"/>
              <a:gd name="connsiteY44" fmla="*/ 101600 h 1524069"/>
              <a:gd name="connsiteX45" fmla="*/ 3904343 w 7571847"/>
              <a:gd name="connsiteY45" fmla="*/ 87086 h 1524069"/>
              <a:gd name="connsiteX46" fmla="*/ 4005943 w 7571847"/>
              <a:gd name="connsiteY46" fmla="*/ 72572 h 1524069"/>
              <a:gd name="connsiteX47" fmla="*/ 4064000 w 7571847"/>
              <a:gd name="connsiteY47" fmla="*/ 58057 h 1524069"/>
              <a:gd name="connsiteX48" fmla="*/ 4267200 w 7571847"/>
              <a:gd name="connsiteY48" fmla="*/ 29029 h 1524069"/>
              <a:gd name="connsiteX49" fmla="*/ 4339771 w 7571847"/>
              <a:gd name="connsiteY49" fmla="*/ 14514 h 1524069"/>
              <a:gd name="connsiteX50" fmla="*/ 4644571 w 7571847"/>
              <a:gd name="connsiteY50" fmla="*/ 0 h 1524069"/>
              <a:gd name="connsiteX51" fmla="*/ 7184571 w 7571847"/>
              <a:gd name="connsiteY51" fmla="*/ 14514 h 1524069"/>
              <a:gd name="connsiteX52" fmla="*/ 7271657 w 7571847"/>
              <a:gd name="connsiteY52" fmla="*/ 43543 h 1524069"/>
              <a:gd name="connsiteX53" fmla="*/ 7373257 w 7571847"/>
              <a:gd name="connsiteY53" fmla="*/ 72572 h 1524069"/>
              <a:gd name="connsiteX54" fmla="*/ 7416800 w 7571847"/>
              <a:gd name="connsiteY54" fmla="*/ 87086 h 1524069"/>
              <a:gd name="connsiteX55" fmla="*/ 7445828 w 7571847"/>
              <a:gd name="connsiteY55" fmla="*/ 174172 h 1524069"/>
              <a:gd name="connsiteX56" fmla="*/ 7460343 w 7571847"/>
              <a:gd name="connsiteY56" fmla="*/ 217714 h 1524069"/>
              <a:gd name="connsiteX57" fmla="*/ 7474857 w 7571847"/>
              <a:gd name="connsiteY57" fmla="*/ 304800 h 1524069"/>
              <a:gd name="connsiteX58" fmla="*/ 7489371 w 7571847"/>
              <a:gd name="connsiteY58" fmla="*/ 362857 h 1524069"/>
              <a:gd name="connsiteX59" fmla="*/ 7518400 w 7571847"/>
              <a:gd name="connsiteY59" fmla="*/ 1146629 h 1524069"/>
              <a:gd name="connsiteX60" fmla="*/ 6981371 w 7571847"/>
              <a:gd name="connsiteY60" fmla="*/ 1364343 h 1524069"/>
              <a:gd name="connsiteX61" fmla="*/ 6037943 w 7571847"/>
              <a:gd name="connsiteY61" fmla="*/ 1393372 h 1524069"/>
              <a:gd name="connsiteX62" fmla="*/ 5646057 w 7571847"/>
              <a:gd name="connsiteY62" fmla="*/ 1422400 h 1524069"/>
              <a:gd name="connsiteX63" fmla="*/ 5500914 w 7571847"/>
              <a:gd name="connsiteY63" fmla="*/ 1436914 h 1524069"/>
              <a:gd name="connsiteX64" fmla="*/ 3643086 w 7571847"/>
              <a:gd name="connsiteY64" fmla="*/ 1451429 h 1524069"/>
              <a:gd name="connsiteX65" fmla="*/ 2496457 w 7571847"/>
              <a:gd name="connsiteY65" fmla="*/ 1436914 h 1524069"/>
              <a:gd name="connsiteX66" fmla="*/ 2264228 w 7571847"/>
              <a:gd name="connsiteY66" fmla="*/ 1422400 h 1524069"/>
              <a:gd name="connsiteX67" fmla="*/ 1973943 w 7571847"/>
              <a:gd name="connsiteY67" fmla="*/ 1407886 h 1524069"/>
              <a:gd name="connsiteX68" fmla="*/ 1698171 w 7571847"/>
              <a:gd name="connsiteY68" fmla="*/ 1378857 h 1524069"/>
              <a:gd name="connsiteX69" fmla="*/ 1451428 w 7571847"/>
              <a:gd name="connsiteY69" fmla="*/ 1349829 h 1524069"/>
              <a:gd name="connsiteX70" fmla="*/ 1320800 w 7571847"/>
              <a:gd name="connsiteY70" fmla="*/ 1335314 h 1524069"/>
              <a:gd name="connsiteX71" fmla="*/ 783771 w 7571847"/>
              <a:gd name="connsiteY71" fmla="*/ 1349829 h 1524069"/>
              <a:gd name="connsiteX72" fmla="*/ 740228 w 7571847"/>
              <a:gd name="connsiteY72" fmla="*/ 1378857 h 1524069"/>
              <a:gd name="connsiteX73" fmla="*/ 682171 w 7571847"/>
              <a:gd name="connsiteY73" fmla="*/ 1393372 h 1524069"/>
              <a:gd name="connsiteX74" fmla="*/ 595086 w 7571847"/>
              <a:gd name="connsiteY74" fmla="*/ 1422400 h 1524069"/>
              <a:gd name="connsiteX75" fmla="*/ 391886 w 7571847"/>
              <a:gd name="connsiteY75" fmla="*/ 1436914 h 1524069"/>
              <a:gd name="connsiteX76" fmla="*/ 159657 w 7571847"/>
              <a:gd name="connsiteY76" fmla="*/ 1465943 h 1524069"/>
              <a:gd name="connsiteX77" fmla="*/ 0 w 7571847"/>
              <a:gd name="connsiteY77" fmla="*/ 1480457 h 1524069"/>
              <a:gd name="connsiteX0" fmla="*/ 0 w 7571847"/>
              <a:gd name="connsiteY0" fmla="*/ 1480457 h 1524069"/>
              <a:gd name="connsiteX1" fmla="*/ 159657 w 7571847"/>
              <a:gd name="connsiteY1" fmla="*/ 1393372 h 1524069"/>
              <a:gd name="connsiteX2" fmla="*/ 232228 w 7571847"/>
              <a:gd name="connsiteY2" fmla="*/ 1378857 h 1524069"/>
              <a:gd name="connsiteX3" fmla="*/ 377371 w 7571847"/>
              <a:gd name="connsiteY3" fmla="*/ 1320800 h 1524069"/>
              <a:gd name="connsiteX4" fmla="*/ 566057 w 7571847"/>
              <a:gd name="connsiteY4" fmla="*/ 1262743 h 1524069"/>
              <a:gd name="connsiteX5" fmla="*/ 653143 w 7571847"/>
              <a:gd name="connsiteY5" fmla="*/ 1248229 h 1524069"/>
              <a:gd name="connsiteX6" fmla="*/ 841828 w 7571847"/>
              <a:gd name="connsiteY6" fmla="*/ 1204686 h 1524069"/>
              <a:gd name="connsiteX7" fmla="*/ 885371 w 7571847"/>
              <a:gd name="connsiteY7" fmla="*/ 1190172 h 1524069"/>
              <a:gd name="connsiteX8" fmla="*/ 986971 w 7571847"/>
              <a:gd name="connsiteY8" fmla="*/ 1161143 h 1524069"/>
              <a:gd name="connsiteX9" fmla="*/ 1030514 w 7571847"/>
              <a:gd name="connsiteY9" fmla="*/ 1132114 h 1524069"/>
              <a:gd name="connsiteX10" fmla="*/ 1132114 w 7571847"/>
              <a:gd name="connsiteY10" fmla="*/ 1103086 h 1524069"/>
              <a:gd name="connsiteX11" fmla="*/ 1248228 w 7571847"/>
              <a:gd name="connsiteY11" fmla="*/ 1045029 h 1524069"/>
              <a:gd name="connsiteX12" fmla="*/ 1335314 w 7571847"/>
              <a:gd name="connsiteY12" fmla="*/ 986972 h 1524069"/>
              <a:gd name="connsiteX13" fmla="*/ 1378857 w 7571847"/>
              <a:gd name="connsiteY13" fmla="*/ 957943 h 1524069"/>
              <a:gd name="connsiteX14" fmla="*/ 1422400 w 7571847"/>
              <a:gd name="connsiteY14" fmla="*/ 943429 h 1524069"/>
              <a:gd name="connsiteX15" fmla="*/ 1465943 w 7571847"/>
              <a:gd name="connsiteY15" fmla="*/ 914400 h 1524069"/>
              <a:gd name="connsiteX16" fmla="*/ 1553028 w 7571847"/>
              <a:gd name="connsiteY16" fmla="*/ 885372 h 1524069"/>
              <a:gd name="connsiteX17" fmla="*/ 1640114 w 7571847"/>
              <a:gd name="connsiteY17" fmla="*/ 841829 h 1524069"/>
              <a:gd name="connsiteX18" fmla="*/ 1698171 w 7571847"/>
              <a:gd name="connsiteY18" fmla="*/ 812800 h 1524069"/>
              <a:gd name="connsiteX19" fmla="*/ 1741714 w 7571847"/>
              <a:gd name="connsiteY19" fmla="*/ 783772 h 1524069"/>
              <a:gd name="connsiteX20" fmla="*/ 1799771 w 7571847"/>
              <a:gd name="connsiteY20" fmla="*/ 769257 h 1524069"/>
              <a:gd name="connsiteX21" fmla="*/ 1901371 w 7571847"/>
              <a:gd name="connsiteY21" fmla="*/ 711200 h 1524069"/>
              <a:gd name="connsiteX22" fmla="*/ 1944914 w 7571847"/>
              <a:gd name="connsiteY22" fmla="*/ 682172 h 1524069"/>
              <a:gd name="connsiteX23" fmla="*/ 2032000 w 7571847"/>
              <a:gd name="connsiteY23" fmla="*/ 653143 h 1524069"/>
              <a:gd name="connsiteX24" fmla="*/ 2075543 w 7571847"/>
              <a:gd name="connsiteY24" fmla="*/ 638629 h 1524069"/>
              <a:gd name="connsiteX25" fmla="*/ 2162628 w 7571847"/>
              <a:gd name="connsiteY25" fmla="*/ 595086 h 1524069"/>
              <a:gd name="connsiteX26" fmla="*/ 2206171 w 7571847"/>
              <a:gd name="connsiteY26" fmla="*/ 566057 h 1524069"/>
              <a:gd name="connsiteX27" fmla="*/ 2293257 w 7571847"/>
              <a:gd name="connsiteY27" fmla="*/ 537029 h 1524069"/>
              <a:gd name="connsiteX28" fmla="*/ 2336800 w 7571847"/>
              <a:gd name="connsiteY28" fmla="*/ 508000 h 1524069"/>
              <a:gd name="connsiteX29" fmla="*/ 2423886 w 7571847"/>
              <a:gd name="connsiteY29" fmla="*/ 478972 h 1524069"/>
              <a:gd name="connsiteX30" fmla="*/ 2510971 w 7571847"/>
              <a:gd name="connsiteY30" fmla="*/ 449943 h 1524069"/>
              <a:gd name="connsiteX31" fmla="*/ 2627086 w 7571847"/>
              <a:gd name="connsiteY31" fmla="*/ 420914 h 1524069"/>
              <a:gd name="connsiteX32" fmla="*/ 2714171 w 7571847"/>
              <a:gd name="connsiteY32" fmla="*/ 391886 h 1524069"/>
              <a:gd name="connsiteX33" fmla="*/ 2772228 w 7571847"/>
              <a:gd name="connsiteY33" fmla="*/ 377372 h 1524069"/>
              <a:gd name="connsiteX34" fmla="*/ 2815771 w 7571847"/>
              <a:gd name="connsiteY34" fmla="*/ 362857 h 1524069"/>
              <a:gd name="connsiteX35" fmla="*/ 2931886 w 7571847"/>
              <a:gd name="connsiteY35" fmla="*/ 333829 h 1524069"/>
              <a:gd name="connsiteX36" fmla="*/ 3077028 w 7571847"/>
              <a:gd name="connsiteY36" fmla="*/ 290286 h 1524069"/>
              <a:gd name="connsiteX37" fmla="*/ 3193143 w 7571847"/>
              <a:gd name="connsiteY37" fmla="*/ 261257 h 1524069"/>
              <a:gd name="connsiteX38" fmla="*/ 3280228 w 7571847"/>
              <a:gd name="connsiteY38" fmla="*/ 232229 h 1524069"/>
              <a:gd name="connsiteX39" fmla="*/ 3410857 w 7571847"/>
              <a:gd name="connsiteY39" fmla="*/ 203200 h 1524069"/>
              <a:gd name="connsiteX40" fmla="*/ 3454400 w 7571847"/>
              <a:gd name="connsiteY40" fmla="*/ 188686 h 1524069"/>
              <a:gd name="connsiteX41" fmla="*/ 3512457 w 7571847"/>
              <a:gd name="connsiteY41" fmla="*/ 174172 h 1524069"/>
              <a:gd name="connsiteX42" fmla="*/ 3556000 w 7571847"/>
              <a:gd name="connsiteY42" fmla="*/ 159657 h 1524069"/>
              <a:gd name="connsiteX43" fmla="*/ 3701143 w 7571847"/>
              <a:gd name="connsiteY43" fmla="*/ 130629 h 1524069"/>
              <a:gd name="connsiteX44" fmla="*/ 3817257 w 7571847"/>
              <a:gd name="connsiteY44" fmla="*/ 101600 h 1524069"/>
              <a:gd name="connsiteX45" fmla="*/ 3904343 w 7571847"/>
              <a:gd name="connsiteY45" fmla="*/ 87086 h 1524069"/>
              <a:gd name="connsiteX46" fmla="*/ 4005943 w 7571847"/>
              <a:gd name="connsiteY46" fmla="*/ 72572 h 1524069"/>
              <a:gd name="connsiteX47" fmla="*/ 4064000 w 7571847"/>
              <a:gd name="connsiteY47" fmla="*/ 58057 h 1524069"/>
              <a:gd name="connsiteX48" fmla="*/ 4267200 w 7571847"/>
              <a:gd name="connsiteY48" fmla="*/ 29029 h 1524069"/>
              <a:gd name="connsiteX49" fmla="*/ 4339771 w 7571847"/>
              <a:gd name="connsiteY49" fmla="*/ 14514 h 1524069"/>
              <a:gd name="connsiteX50" fmla="*/ 4644571 w 7571847"/>
              <a:gd name="connsiteY50" fmla="*/ 0 h 1524069"/>
              <a:gd name="connsiteX51" fmla="*/ 7184571 w 7571847"/>
              <a:gd name="connsiteY51" fmla="*/ 14514 h 1524069"/>
              <a:gd name="connsiteX52" fmla="*/ 7271657 w 7571847"/>
              <a:gd name="connsiteY52" fmla="*/ 43543 h 1524069"/>
              <a:gd name="connsiteX53" fmla="*/ 7373257 w 7571847"/>
              <a:gd name="connsiteY53" fmla="*/ 72572 h 1524069"/>
              <a:gd name="connsiteX54" fmla="*/ 7416800 w 7571847"/>
              <a:gd name="connsiteY54" fmla="*/ 87086 h 1524069"/>
              <a:gd name="connsiteX55" fmla="*/ 7445828 w 7571847"/>
              <a:gd name="connsiteY55" fmla="*/ 174172 h 1524069"/>
              <a:gd name="connsiteX56" fmla="*/ 7460343 w 7571847"/>
              <a:gd name="connsiteY56" fmla="*/ 217714 h 1524069"/>
              <a:gd name="connsiteX57" fmla="*/ 7474857 w 7571847"/>
              <a:gd name="connsiteY57" fmla="*/ 304800 h 1524069"/>
              <a:gd name="connsiteX58" fmla="*/ 7489371 w 7571847"/>
              <a:gd name="connsiteY58" fmla="*/ 362857 h 1524069"/>
              <a:gd name="connsiteX59" fmla="*/ 7518400 w 7571847"/>
              <a:gd name="connsiteY59" fmla="*/ 1146629 h 1524069"/>
              <a:gd name="connsiteX60" fmla="*/ 6981371 w 7571847"/>
              <a:gd name="connsiteY60" fmla="*/ 1364343 h 1524069"/>
              <a:gd name="connsiteX61" fmla="*/ 6037943 w 7571847"/>
              <a:gd name="connsiteY61" fmla="*/ 1393372 h 1524069"/>
              <a:gd name="connsiteX62" fmla="*/ 5646057 w 7571847"/>
              <a:gd name="connsiteY62" fmla="*/ 1422400 h 1524069"/>
              <a:gd name="connsiteX63" fmla="*/ 5500914 w 7571847"/>
              <a:gd name="connsiteY63" fmla="*/ 1436914 h 1524069"/>
              <a:gd name="connsiteX64" fmla="*/ 3643086 w 7571847"/>
              <a:gd name="connsiteY64" fmla="*/ 1451429 h 1524069"/>
              <a:gd name="connsiteX65" fmla="*/ 2496457 w 7571847"/>
              <a:gd name="connsiteY65" fmla="*/ 1436914 h 1524069"/>
              <a:gd name="connsiteX66" fmla="*/ 2264228 w 7571847"/>
              <a:gd name="connsiteY66" fmla="*/ 1422400 h 1524069"/>
              <a:gd name="connsiteX67" fmla="*/ 1973943 w 7571847"/>
              <a:gd name="connsiteY67" fmla="*/ 1407886 h 1524069"/>
              <a:gd name="connsiteX68" fmla="*/ 1698171 w 7571847"/>
              <a:gd name="connsiteY68" fmla="*/ 1378857 h 1524069"/>
              <a:gd name="connsiteX69" fmla="*/ 1320800 w 7571847"/>
              <a:gd name="connsiteY69" fmla="*/ 1335314 h 1524069"/>
              <a:gd name="connsiteX70" fmla="*/ 783771 w 7571847"/>
              <a:gd name="connsiteY70" fmla="*/ 1349829 h 1524069"/>
              <a:gd name="connsiteX71" fmla="*/ 740228 w 7571847"/>
              <a:gd name="connsiteY71" fmla="*/ 1378857 h 1524069"/>
              <a:gd name="connsiteX72" fmla="*/ 682171 w 7571847"/>
              <a:gd name="connsiteY72" fmla="*/ 1393372 h 1524069"/>
              <a:gd name="connsiteX73" fmla="*/ 595086 w 7571847"/>
              <a:gd name="connsiteY73" fmla="*/ 1422400 h 1524069"/>
              <a:gd name="connsiteX74" fmla="*/ 391886 w 7571847"/>
              <a:gd name="connsiteY74" fmla="*/ 1436914 h 1524069"/>
              <a:gd name="connsiteX75" fmla="*/ 159657 w 7571847"/>
              <a:gd name="connsiteY75" fmla="*/ 1465943 h 1524069"/>
              <a:gd name="connsiteX76" fmla="*/ 0 w 7571847"/>
              <a:gd name="connsiteY76" fmla="*/ 1480457 h 1524069"/>
              <a:gd name="connsiteX0" fmla="*/ 0 w 7571847"/>
              <a:gd name="connsiteY0" fmla="*/ 1480457 h 1524069"/>
              <a:gd name="connsiteX1" fmla="*/ 159657 w 7571847"/>
              <a:gd name="connsiteY1" fmla="*/ 1393372 h 1524069"/>
              <a:gd name="connsiteX2" fmla="*/ 232228 w 7571847"/>
              <a:gd name="connsiteY2" fmla="*/ 1378857 h 1524069"/>
              <a:gd name="connsiteX3" fmla="*/ 377371 w 7571847"/>
              <a:gd name="connsiteY3" fmla="*/ 1320800 h 1524069"/>
              <a:gd name="connsiteX4" fmla="*/ 566057 w 7571847"/>
              <a:gd name="connsiteY4" fmla="*/ 1262743 h 1524069"/>
              <a:gd name="connsiteX5" fmla="*/ 653143 w 7571847"/>
              <a:gd name="connsiteY5" fmla="*/ 1248229 h 1524069"/>
              <a:gd name="connsiteX6" fmla="*/ 841828 w 7571847"/>
              <a:gd name="connsiteY6" fmla="*/ 1204686 h 1524069"/>
              <a:gd name="connsiteX7" fmla="*/ 885371 w 7571847"/>
              <a:gd name="connsiteY7" fmla="*/ 1190172 h 1524069"/>
              <a:gd name="connsiteX8" fmla="*/ 986971 w 7571847"/>
              <a:gd name="connsiteY8" fmla="*/ 1161143 h 1524069"/>
              <a:gd name="connsiteX9" fmla="*/ 1030514 w 7571847"/>
              <a:gd name="connsiteY9" fmla="*/ 1132114 h 1524069"/>
              <a:gd name="connsiteX10" fmla="*/ 1132114 w 7571847"/>
              <a:gd name="connsiteY10" fmla="*/ 1103086 h 1524069"/>
              <a:gd name="connsiteX11" fmla="*/ 1248228 w 7571847"/>
              <a:gd name="connsiteY11" fmla="*/ 1045029 h 1524069"/>
              <a:gd name="connsiteX12" fmla="*/ 1335314 w 7571847"/>
              <a:gd name="connsiteY12" fmla="*/ 986972 h 1524069"/>
              <a:gd name="connsiteX13" fmla="*/ 1378857 w 7571847"/>
              <a:gd name="connsiteY13" fmla="*/ 957943 h 1524069"/>
              <a:gd name="connsiteX14" fmla="*/ 1422400 w 7571847"/>
              <a:gd name="connsiteY14" fmla="*/ 943429 h 1524069"/>
              <a:gd name="connsiteX15" fmla="*/ 1465943 w 7571847"/>
              <a:gd name="connsiteY15" fmla="*/ 914400 h 1524069"/>
              <a:gd name="connsiteX16" fmla="*/ 1553028 w 7571847"/>
              <a:gd name="connsiteY16" fmla="*/ 885372 h 1524069"/>
              <a:gd name="connsiteX17" fmla="*/ 1640114 w 7571847"/>
              <a:gd name="connsiteY17" fmla="*/ 841829 h 1524069"/>
              <a:gd name="connsiteX18" fmla="*/ 1698171 w 7571847"/>
              <a:gd name="connsiteY18" fmla="*/ 812800 h 1524069"/>
              <a:gd name="connsiteX19" fmla="*/ 1741714 w 7571847"/>
              <a:gd name="connsiteY19" fmla="*/ 783772 h 1524069"/>
              <a:gd name="connsiteX20" fmla="*/ 1799771 w 7571847"/>
              <a:gd name="connsiteY20" fmla="*/ 769257 h 1524069"/>
              <a:gd name="connsiteX21" fmla="*/ 1901371 w 7571847"/>
              <a:gd name="connsiteY21" fmla="*/ 711200 h 1524069"/>
              <a:gd name="connsiteX22" fmla="*/ 1944914 w 7571847"/>
              <a:gd name="connsiteY22" fmla="*/ 682172 h 1524069"/>
              <a:gd name="connsiteX23" fmla="*/ 2032000 w 7571847"/>
              <a:gd name="connsiteY23" fmla="*/ 653143 h 1524069"/>
              <a:gd name="connsiteX24" fmla="*/ 2075543 w 7571847"/>
              <a:gd name="connsiteY24" fmla="*/ 638629 h 1524069"/>
              <a:gd name="connsiteX25" fmla="*/ 2162628 w 7571847"/>
              <a:gd name="connsiteY25" fmla="*/ 595086 h 1524069"/>
              <a:gd name="connsiteX26" fmla="*/ 2206171 w 7571847"/>
              <a:gd name="connsiteY26" fmla="*/ 566057 h 1524069"/>
              <a:gd name="connsiteX27" fmla="*/ 2293257 w 7571847"/>
              <a:gd name="connsiteY27" fmla="*/ 537029 h 1524069"/>
              <a:gd name="connsiteX28" fmla="*/ 2336800 w 7571847"/>
              <a:gd name="connsiteY28" fmla="*/ 508000 h 1524069"/>
              <a:gd name="connsiteX29" fmla="*/ 2423886 w 7571847"/>
              <a:gd name="connsiteY29" fmla="*/ 478972 h 1524069"/>
              <a:gd name="connsiteX30" fmla="*/ 2510971 w 7571847"/>
              <a:gd name="connsiteY30" fmla="*/ 449943 h 1524069"/>
              <a:gd name="connsiteX31" fmla="*/ 2627086 w 7571847"/>
              <a:gd name="connsiteY31" fmla="*/ 420914 h 1524069"/>
              <a:gd name="connsiteX32" fmla="*/ 2714171 w 7571847"/>
              <a:gd name="connsiteY32" fmla="*/ 391886 h 1524069"/>
              <a:gd name="connsiteX33" fmla="*/ 2772228 w 7571847"/>
              <a:gd name="connsiteY33" fmla="*/ 377372 h 1524069"/>
              <a:gd name="connsiteX34" fmla="*/ 2815771 w 7571847"/>
              <a:gd name="connsiteY34" fmla="*/ 362857 h 1524069"/>
              <a:gd name="connsiteX35" fmla="*/ 2931886 w 7571847"/>
              <a:gd name="connsiteY35" fmla="*/ 333829 h 1524069"/>
              <a:gd name="connsiteX36" fmla="*/ 3077028 w 7571847"/>
              <a:gd name="connsiteY36" fmla="*/ 290286 h 1524069"/>
              <a:gd name="connsiteX37" fmla="*/ 3193143 w 7571847"/>
              <a:gd name="connsiteY37" fmla="*/ 261257 h 1524069"/>
              <a:gd name="connsiteX38" fmla="*/ 3280228 w 7571847"/>
              <a:gd name="connsiteY38" fmla="*/ 232229 h 1524069"/>
              <a:gd name="connsiteX39" fmla="*/ 3410857 w 7571847"/>
              <a:gd name="connsiteY39" fmla="*/ 203200 h 1524069"/>
              <a:gd name="connsiteX40" fmla="*/ 3454400 w 7571847"/>
              <a:gd name="connsiteY40" fmla="*/ 188686 h 1524069"/>
              <a:gd name="connsiteX41" fmla="*/ 3512457 w 7571847"/>
              <a:gd name="connsiteY41" fmla="*/ 174172 h 1524069"/>
              <a:gd name="connsiteX42" fmla="*/ 3556000 w 7571847"/>
              <a:gd name="connsiteY42" fmla="*/ 159657 h 1524069"/>
              <a:gd name="connsiteX43" fmla="*/ 3701143 w 7571847"/>
              <a:gd name="connsiteY43" fmla="*/ 130629 h 1524069"/>
              <a:gd name="connsiteX44" fmla="*/ 3817257 w 7571847"/>
              <a:gd name="connsiteY44" fmla="*/ 101600 h 1524069"/>
              <a:gd name="connsiteX45" fmla="*/ 3904343 w 7571847"/>
              <a:gd name="connsiteY45" fmla="*/ 87086 h 1524069"/>
              <a:gd name="connsiteX46" fmla="*/ 4005943 w 7571847"/>
              <a:gd name="connsiteY46" fmla="*/ 72572 h 1524069"/>
              <a:gd name="connsiteX47" fmla="*/ 4064000 w 7571847"/>
              <a:gd name="connsiteY47" fmla="*/ 58057 h 1524069"/>
              <a:gd name="connsiteX48" fmla="*/ 4267200 w 7571847"/>
              <a:gd name="connsiteY48" fmla="*/ 29029 h 1524069"/>
              <a:gd name="connsiteX49" fmla="*/ 4339771 w 7571847"/>
              <a:gd name="connsiteY49" fmla="*/ 14514 h 1524069"/>
              <a:gd name="connsiteX50" fmla="*/ 4644571 w 7571847"/>
              <a:gd name="connsiteY50" fmla="*/ 0 h 1524069"/>
              <a:gd name="connsiteX51" fmla="*/ 7184571 w 7571847"/>
              <a:gd name="connsiteY51" fmla="*/ 14514 h 1524069"/>
              <a:gd name="connsiteX52" fmla="*/ 7271657 w 7571847"/>
              <a:gd name="connsiteY52" fmla="*/ 43543 h 1524069"/>
              <a:gd name="connsiteX53" fmla="*/ 7373257 w 7571847"/>
              <a:gd name="connsiteY53" fmla="*/ 72572 h 1524069"/>
              <a:gd name="connsiteX54" fmla="*/ 7416800 w 7571847"/>
              <a:gd name="connsiteY54" fmla="*/ 87086 h 1524069"/>
              <a:gd name="connsiteX55" fmla="*/ 7445828 w 7571847"/>
              <a:gd name="connsiteY55" fmla="*/ 174172 h 1524069"/>
              <a:gd name="connsiteX56" fmla="*/ 7460343 w 7571847"/>
              <a:gd name="connsiteY56" fmla="*/ 217714 h 1524069"/>
              <a:gd name="connsiteX57" fmla="*/ 7474857 w 7571847"/>
              <a:gd name="connsiteY57" fmla="*/ 304800 h 1524069"/>
              <a:gd name="connsiteX58" fmla="*/ 7489371 w 7571847"/>
              <a:gd name="connsiteY58" fmla="*/ 362857 h 1524069"/>
              <a:gd name="connsiteX59" fmla="*/ 7518400 w 7571847"/>
              <a:gd name="connsiteY59" fmla="*/ 1146629 h 1524069"/>
              <a:gd name="connsiteX60" fmla="*/ 6981371 w 7571847"/>
              <a:gd name="connsiteY60" fmla="*/ 1364343 h 1524069"/>
              <a:gd name="connsiteX61" fmla="*/ 6037943 w 7571847"/>
              <a:gd name="connsiteY61" fmla="*/ 1393372 h 1524069"/>
              <a:gd name="connsiteX62" fmla="*/ 5646057 w 7571847"/>
              <a:gd name="connsiteY62" fmla="*/ 1422400 h 1524069"/>
              <a:gd name="connsiteX63" fmla="*/ 5500914 w 7571847"/>
              <a:gd name="connsiteY63" fmla="*/ 1436914 h 1524069"/>
              <a:gd name="connsiteX64" fmla="*/ 3643086 w 7571847"/>
              <a:gd name="connsiteY64" fmla="*/ 1451429 h 1524069"/>
              <a:gd name="connsiteX65" fmla="*/ 2496457 w 7571847"/>
              <a:gd name="connsiteY65" fmla="*/ 1436914 h 1524069"/>
              <a:gd name="connsiteX66" fmla="*/ 2264228 w 7571847"/>
              <a:gd name="connsiteY66" fmla="*/ 1422400 h 1524069"/>
              <a:gd name="connsiteX67" fmla="*/ 1973943 w 7571847"/>
              <a:gd name="connsiteY67" fmla="*/ 1407886 h 1524069"/>
              <a:gd name="connsiteX68" fmla="*/ 1698171 w 7571847"/>
              <a:gd name="connsiteY68" fmla="*/ 1378857 h 1524069"/>
              <a:gd name="connsiteX69" fmla="*/ 783771 w 7571847"/>
              <a:gd name="connsiteY69" fmla="*/ 1349829 h 1524069"/>
              <a:gd name="connsiteX70" fmla="*/ 740228 w 7571847"/>
              <a:gd name="connsiteY70" fmla="*/ 1378857 h 1524069"/>
              <a:gd name="connsiteX71" fmla="*/ 682171 w 7571847"/>
              <a:gd name="connsiteY71" fmla="*/ 1393372 h 1524069"/>
              <a:gd name="connsiteX72" fmla="*/ 595086 w 7571847"/>
              <a:gd name="connsiteY72" fmla="*/ 1422400 h 1524069"/>
              <a:gd name="connsiteX73" fmla="*/ 391886 w 7571847"/>
              <a:gd name="connsiteY73" fmla="*/ 1436914 h 1524069"/>
              <a:gd name="connsiteX74" fmla="*/ 159657 w 7571847"/>
              <a:gd name="connsiteY74" fmla="*/ 1465943 h 1524069"/>
              <a:gd name="connsiteX75" fmla="*/ 0 w 7571847"/>
              <a:gd name="connsiteY75" fmla="*/ 1480457 h 1524069"/>
              <a:gd name="connsiteX0" fmla="*/ 0 w 7571847"/>
              <a:gd name="connsiteY0" fmla="*/ 1480457 h 1524069"/>
              <a:gd name="connsiteX1" fmla="*/ 159657 w 7571847"/>
              <a:gd name="connsiteY1" fmla="*/ 1393372 h 1524069"/>
              <a:gd name="connsiteX2" fmla="*/ 232228 w 7571847"/>
              <a:gd name="connsiteY2" fmla="*/ 1378857 h 1524069"/>
              <a:gd name="connsiteX3" fmla="*/ 377371 w 7571847"/>
              <a:gd name="connsiteY3" fmla="*/ 1320800 h 1524069"/>
              <a:gd name="connsiteX4" fmla="*/ 566057 w 7571847"/>
              <a:gd name="connsiteY4" fmla="*/ 1262743 h 1524069"/>
              <a:gd name="connsiteX5" fmla="*/ 653143 w 7571847"/>
              <a:gd name="connsiteY5" fmla="*/ 1248229 h 1524069"/>
              <a:gd name="connsiteX6" fmla="*/ 841828 w 7571847"/>
              <a:gd name="connsiteY6" fmla="*/ 1204686 h 1524069"/>
              <a:gd name="connsiteX7" fmla="*/ 885371 w 7571847"/>
              <a:gd name="connsiteY7" fmla="*/ 1190172 h 1524069"/>
              <a:gd name="connsiteX8" fmla="*/ 986971 w 7571847"/>
              <a:gd name="connsiteY8" fmla="*/ 1161143 h 1524069"/>
              <a:gd name="connsiteX9" fmla="*/ 1030514 w 7571847"/>
              <a:gd name="connsiteY9" fmla="*/ 1132114 h 1524069"/>
              <a:gd name="connsiteX10" fmla="*/ 1132114 w 7571847"/>
              <a:gd name="connsiteY10" fmla="*/ 1103086 h 1524069"/>
              <a:gd name="connsiteX11" fmla="*/ 1248228 w 7571847"/>
              <a:gd name="connsiteY11" fmla="*/ 1045029 h 1524069"/>
              <a:gd name="connsiteX12" fmla="*/ 1335314 w 7571847"/>
              <a:gd name="connsiteY12" fmla="*/ 986972 h 1524069"/>
              <a:gd name="connsiteX13" fmla="*/ 1378857 w 7571847"/>
              <a:gd name="connsiteY13" fmla="*/ 957943 h 1524069"/>
              <a:gd name="connsiteX14" fmla="*/ 1422400 w 7571847"/>
              <a:gd name="connsiteY14" fmla="*/ 943429 h 1524069"/>
              <a:gd name="connsiteX15" fmla="*/ 1465943 w 7571847"/>
              <a:gd name="connsiteY15" fmla="*/ 914400 h 1524069"/>
              <a:gd name="connsiteX16" fmla="*/ 1553028 w 7571847"/>
              <a:gd name="connsiteY16" fmla="*/ 885372 h 1524069"/>
              <a:gd name="connsiteX17" fmla="*/ 1640114 w 7571847"/>
              <a:gd name="connsiteY17" fmla="*/ 841829 h 1524069"/>
              <a:gd name="connsiteX18" fmla="*/ 1698171 w 7571847"/>
              <a:gd name="connsiteY18" fmla="*/ 812800 h 1524069"/>
              <a:gd name="connsiteX19" fmla="*/ 1741714 w 7571847"/>
              <a:gd name="connsiteY19" fmla="*/ 783772 h 1524069"/>
              <a:gd name="connsiteX20" fmla="*/ 1799771 w 7571847"/>
              <a:gd name="connsiteY20" fmla="*/ 769257 h 1524069"/>
              <a:gd name="connsiteX21" fmla="*/ 1901371 w 7571847"/>
              <a:gd name="connsiteY21" fmla="*/ 711200 h 1524069"/>
              <a:gd name="connsiteX22" fmla="*/ 1944914 w 7571847"/>
              <a:gd name="connsiteY22" fmla="*/ 682172 h 1524069"/>
              <a:gd name="connsiteX23" fmla="*/ 2032000 w 7571847"/>
              <a:gd name="connsiteY23" fmla="*/ 653143 h 1524069"/>
              <a:gd name="connsiteX24" fmla="*/ 2075543 w 7571847"/>
              <a:gd name="connsiteY24" fmla="*/ 638629 h 1524069"/>
              <a:gd name="connsiteX25" fmla="*/ 2162628 w 7571847"/>
              <a:gd name="connsiteY25" fmla="*/ 595086 h 1524069"/>
              <a:gd name="connsiteX26" fmla="*/ 2206171 w 7571847"/>
              <a:gd name="connsiteY26" fmla="*/ 566057 h 1524069"/>
              <a:gd name="connsiteX27" fmla="*/ 2293257 w 7571847"/>
              <a:gd name="connsiteY27" fmla="*/ 537029 h 1524069"/>
              <a:gd name="connsiteX28" fmla="*/ 2336800 w 7571847"/>
              <a:gd name="connsiteY28" fmla="*/ 508000 h 1524069"/>
              <a:gd name="connsiteX29" fmla="*/ 2423886 w 7571847"/>
              <a:gd name="connsiteY29" fmla="*/ 478972 h 1524069"/>
              <a:gd name="connsiteX30" fmla="*/ 2510971 w 7571847"/>
              <a:gd name="connsiteY30" fmla="*/ 449943 h 1524069"/>
              <a:gd name="connsiteX31" fmla="*/ 2627086 w 7571847"/>
              <a:gd name="connsiteY31" fmla="*/ 420914 h 1524069"/>
              <a:gd name="connsiteX32" fmla="*/ 2714171 w 7571847"/>
              <a:gd name="connsiteY32" fmla="*/ 391886 h 1524069"/>
              <a:gd name="connsiteX33" fmla="*/ 2772228 w 7571847"/>
              <a:gd name="connsiteY33" fmla="*/ 377372 h 1524069"/>
              <a:gd name="connsiteX34" fmla="*/ 2815771 w 7571847"/>
              <a:gd name="connsiteY34" fmla="*/ 362857 h 1524069"/>
              <a:gd name="connsiteX35" fmla="*/ 2931886 w 7571847"/>
              <a:gd name="connsiteY35" fmla="*/ 333829 h 1524069"/>
              <a:gd name="connsiteX36" fmla="*/ 3077028 w 7571847"/>
              <a:gd name="connsiteY36" fmla="*/ 290286 h 1524069"/>
              <a:gd name="connsiteX37" fmla="*/ 3193143 w 7571847"/>
              <a:gd name="connsiteY37" fmla="*/ 261257 h 1524069"/>
              <a:gd name="connsiteX38" fmla="*/ 3280228 w 7571847"/>
              <a:gd name="connsiteY38" fmla="*/ 232229 h 1524069"/>
              <a:gd name="connsiteX39" fmla="*/ 3410857 w 7571847"/>
              <a:gd name="connsiteY39" fmla="*/ 203200 h 1524069"/>
              <a:gd name="connsiteX40" fmla="*/ 3454400 w 7571847"/>
              <a:gd name="connsiteY40" fmla="*/ 188686 h 1524069"/>
              <a:gd name="connsiteX41" fmla="*/ 3512457 w 7571847"/>
              <a:gd name="connsiteY41" fmla="*/ 174172 h 1524069"/>
              <a:gd name="connsiteX42" fmla="*/ 3556000 w 7571847"/>
              <a:gd name="connsiteY42" fmla="*/ 159657 h 1524069"/>
              <a:gd name="connsiteX43" fmla="*/ 3701143 w 7571847"/>
              <a:gd name="connsiteY43" fmla="*/ 130629 h 1524069"/>
              <a:gd name="connsiteX44" fmla="*/ 3817257 w 7571847"/>
              <a:gd name="connsiteY44" fmla="*/ 101600 h 1524069"/>
              <a:gd name="connsiteX45" fmla="*/ 3904343 w 7571847"/>
              <a:gd name="connsiteY45" fmla="*/ 87086 h 1524069"/>
              <a:gd name="connsiteX46" fmla="*/ 4005943 w 7571847"/>
              <a:gd name="connsiteY46" fmla="*/ 72572 h 1524069"/>
              <a:gd name="connsiteX47" fmla="*/ 4064000 w 7571847"/>
              <a:gd name="connsiteY47" fmla="*/ 58057 h 1524069"/>
              <a:gd name="connsiteX48" fmla="*/ 4267200 w 7571847"/>
              <a:gd name="connsiteY48" fmla="*/ 29029 h 1524069"/>
              <a:gd name="connsiteX49" fmla="*/ 4339771 w 7571847"/>
              <a:gd name="connsiteY49" fmla="*/ 14514 h 1524069"/>
              <a:gd name="connsiteX50" fmla="*/ 4644571 w 7571847"/>
              <a:gd name="connsiteY50" fmla="*/ 0 h 1524069"/>
              <a:gd name="connsiteX51" fmla="*/ 7184571 w 7571847"/>
              <a:gd name="connsiteY51" fmla="*/ 14514 h 1524069"/>
              <a:gd name="connsiteX52" fmla="*/ 7271657 w 7571847"/>
              <a:gd name="connsiteY52" fmla="*/ 43543 h 1524069"/>
              <a:gd name="connsiteX53" fmla="*/ 7373257 w 7571847"/>
              <a:gd name="connsiteY53" fmla="*/ 72572 h 1524069"/>
              <a:gd name="connsiteX54" fmla="*/ 7416800 w 7571847"/>
              <a:gd name="connsiteY54" fmla="*/ 87086 h 1524069"/>
              <a:gd name="connsiteX55" fmla="*/ 7445828 w 7571847"/>
              <a:gd name="connsiteY55" fmla="*/ 174172 h 1524069"/>
              <a:gd name="connsiteX56" fmla="*/ 7460343 w 7571847"/>
              <a:gd name="connsiteY56" fmla="*/ 217714 h 1524069"/>
              <a:gd name="connsiteX57" fmla="*/ 7474857 w 7571847"/>
              <a:gd name="connsiteY57" fmla="*/ 304800 h 1524069"/>
              <a:gd name="connsiteX58" fmla="*/ 7489371 w 7571847"/>
              <a:gd name="connsiteY58" fmla="*/ 362857 h 1524069"/>
              <a:gd name="connsiteX59" fmla="*/ 7518400 w 7571847"/>
              <a:gd name="connsiteY59" fmla="*/ 1146629 h 1524069"/>
              <a:gd name="connsiteX60" fmla="*/ 6981371 w 7571847"/>
              <a:gd name="connsiteY60" fmla="*/ 1364343 h 1524069"/>
              <a:gd name="connsiteX61" fmla="*/ 6037943 w 7571847"/>
              <a:gd name="connsiteY61" fmla="*/ 1393372 h 1524069"/>
              <a:gd name="connsiteX62" fmla="*/ 5646057 w 7571847"/>
              <a:gd name="connsiteY62" fmla="*/ 1422400 h 1524069"/>
              <a:gd name="connsiteX63" fmla="*/ 5500914 w 7571847"/>
              <a:gd name="connsiteY63" fmla="*/ 1436914 h 1524069"/>
              <a:gd name="connsiteX64" fmla="*/ 3643086 w 7571847"/>
              <a:gd name="connsiteY64" fmla="*/ 1451429 h 1524069"/>
              <a:gd name="connsiteX65" fmla="*/ 2496457 w 7571847"/>
              <a:gd name="connsiteY65" fmla="*/ 1436914 h 1524069"/>
              <a:gd name="connsiteX66" fmla="*/ 2264228 w 7571847"/>
              <a:gd name="connsiteY66" fmla="*/ 1422400 h 1524069"/>
              <a:gd name="connsiteX67" fmla="*/ 1973943 w 7571847"/>
              <a:gd name="connsiteY67" fmla="*/ 1407886 h 1524069"/>
              <a:gd name="connsiteX68" fmla="*/ 1698171 w 7571847"/>
              <a:gd name="connsiteY68" fmla="*/ 1378857 h 1524069"/>
              <a:gd name="connsiteX69" fmla="*/ 740228 w 7571847"/>
              <a:gd name="connsiteY69" fmla="*/ 1378857 h 1524069"/>
              <a:gd name="connsiteX70" fmla="*/ 682171 w 7571847"/>
              <a:gd name="connsiteY70" fmla="*/ 1393372 h 1524069"/>
              <a:gd name="connsiteX71" fmla="*/ 595086 w 7571847"/>
              <a:gd name="connsiteY71" fmla="*/ 1422400 h 1524069"/>
              <a:gd name="connsiteX72" fmla="*/ 391886 w 7571847"/>
              <a:gd name="connsiteY72" fmla="*/ 1436914 h 1524069"/>
              <a:gd name="connsiteX73" fmla="*/ 159657 w 7571847"/>
              <a:gd name="connsiteY73" fmla="*/ 1465943 h 1524069"/>
              <a:gd name="connsiteX74" fmla="*/ 0 w 7571847"/>
              <a:gd name="connsiteY74" fmla="*/ 1480457 h 1524069"/>
              <a:gd name="connsiteX0" fmla="*/ 0 w 7571847"/>
              <a:gd name="connsiteY0" fmla="*/ 1480457 h 1524069"/>
              <a:gd name="connsiteX1" fmla="*/ 159657 w 7571847"/>
              <a:gd name="connsiteY1" fmla="*/ 1393372 h 1524069"/>
              <a:gd name="connsiteX2" fmla="*/ 232228 w 7571847"/>
              <a:gd name="connsiteY2" fmla="*/ 1378857 h 1524069"/>
              <a:gd name="connsiteX3" fmla="*/ 377371 w 7571847"/>
              <a:gd name="connsiteY3" fmla="*/ 1320800 h 1524069"/>
              <a:gd name="connsiteX4" fmla="*/ 566057 w 7571847"/>
              <a:gd name="connsiteY4" fmla="*/ 1262743 h 1524069"/>
              <a:gd name="connsiteX5" fmla="*/ 653143 w 7571847"/>
              <a:gd name="connsiteY5" fmla="*/ 1248229 h 1524069"/>
              <a:gd name="connsiteX6" fmla="*/ 841828 w 7571847"/>
              <a:gd name="connsiteY6" fmla="*/ 1204686 h 1524069"/>
              <a:gd name="connsiteX7" fmla="*/ 885371 w 7571847"/>
              <a:gd name="connsiteY7" fmla="*/ 1190172 h 1524069"/>
              <a:gd name="connsiteX8" fmla="*/ 986971 w 7571847"/>
              <a:gd name="connsiteY8" fmla="*/ 1161143 h 1524069"/>
              <a:gd name="connsiteX9" fmla="*/ 1030514 w 7571847"/>
              <a:gd name="connsiteY9" fmla="*/ 1132114 h 1524069"/>
              <a:gd name="connsiteX10" fmla="*/ 1132114 w 7571847"/>
              <a:gd name="connsiteY10" fmla="*/ 1103086 h 1524069"/>
              <a:gd name="connsiteX11" fmla="*/ 1248228 w 7571847"/>
              <a:gd name="connsiteY11" fmla="*/ 1045029 h 1524069"/>
              <a:gd name="connsiteX12" fmla="*/ 1335314 w 7571847"/>
              <a:gd name="connsiteY12" fmla="*/ 986972 h 1524069"/>
              <a:gd name="connsiteX13" fmla="*/ 1378857 w 7571847"/>
              <a:gd name="connsiteY13" fmla="*/ 957943 h 1524069"/>
              <a:gd name="connsiteX14" fmla="*/ 1422400 w 7571847"/>
              <a:gd name="connsiteY14" fmla="*/ 943429 h 1524069"/>
              <a:gd name="connsiteX15" fmla="*/ 1465943 w 7571847"/>
              <a:gd name="connsiteY15" fmla="*/ 914400 h 1524069"/>
              <a:gd name="connsiteX16" fmla="*/ 1553028 w 7571847"/>
              <a:gd name="connsiteY16" fmla="*/ 885372 h 1524069"/>
              <a:gd name="connsiteX17" fmla="*/ 1640114 w 7571847"/>
              <a:gd name="connsiteY17" fmla="*/ 841829 h 1524069"/>
              <a:gd name="connsiteX18" fmla="*/ 1698171 w 7571847"/>
              <a:gd name="connsiteY18" fmla="*/ 812800 h 1524069"/>
              <a:gd name="connsiteX19" fmla="*/ 1741714 w 7571847"/>
              <a:gd name="connsiteY19" fmla="*/ 783772 h 1524069"/>
              <a:gd name="connsiteX20" fmla="*/ 1799771 w 7571847"/>
              <a:gd name="connsiteY20" fmla="*/ 769257 h 1524069"/>
              <a:gd name="connsiteX21" fmla="*/ 1901371 w 7571847"/>
              <a:gd name="connsiteY21" fmla="*/ 711200 h 1524069"/>
              <a:gd name="connsiteX22" fmla="*/ 1944914 w 7571847"/>
              <a:gd name="connsiteY22" fmla="*/ 682172 h 1524069"/>
              <a:gd name="connsiteX23" fmla="*/ 2032000 w 7571847"/>
              <a:gd name="connsiteY23" fmla="*/ 653143 h 1524069"/>
              <a:gd name="connsiteX24" fmla="*/ 2075543 w 7571847"/>
              <a:gd name="connsiteY24" fmla="*/ 638629 h 1524069"/>
              <a:gd name="connsiteX25" fmla="*/ 2162628 w 7571847"/>
              <a:gd name="connsiteY25" fmla="*/ 595086 h 1524069"/>
              <a:gd name="connsiteX26" fmla="*/ 2206171 w 7571847"/>
              <a:gd name="connsiteY26" fmla="*/ 566057 h 1524069"/>
              <a:gd name="connsiteX27" fmla="*/ 2293257 w 7571847"/>
              <a:gd name="connsiteY27" fmla="*/ 537029 h 1524069"/>
              <a:gd name="connsiteX28" fmla="*/ 2336800 w 7571847"/>
              <a:gd name="connsiteY28" fmla="*/ 508000 h 1524069"/>
              <a:gd name="connsiteX29" fmla="*/ 2423886 w 7571847"/>
              <a:gd name="connsiteY29" fmla="*/ 478972 h 1524069"/>
              <a:gd name="connsiteX30" fmla="*/ 2510971 w 7571847"/>
              <a:gd name="connsiteY30" fmla="*/ 449943 h 1524069"/>
              <a:gd name="connsiteX31" fmla="*/ 2627086 w 7571847"/>
              <a:gd name="connsiteY31" fmla="*/ 420914 h 1524069"/>
              <a:gd name="connsiteX32" fmla="*/ 2714171 w 7571847"/>
              <a:gd name="connsiteY32" fmla="*/ 391886 h 1524069"/>
              <a:gd name="connsiteX33" fmla="*/ 2772228 w 7571847"/>
              <a:gd name="connsiteY33" fmla="*/ 377372 h 1524069"/>
              <a:gd name="connsiteX34" fmla="*/ 2815771 w 7571847"/>
              <a:gd name="connsiteY34" fmla="*/ 362857 h 1524069"/>
              <a:gd name="connsiteX35" fmla="*/ 2931886 w 7571847"/>
              <a:gd name="connsiteY35" fmla="*/ 333829 h 1524069"/>
              <a:gd name="connsiteX36" fmla="*/ 3077028 w 7571847"/>
              <a:gd name="connsiteY36" fmla="*/ 290286 h 1524069"/>
              <a:gd name="connsiteX37" fmla="*/ 3193143 w 7571847"/>
              <a:gd name="connsiteY37" fmla="*/ 261257 h 1524069"/>
              <a:gd name="connsiteX38" fmla="*/ 3280228 w 7571847"/>
              <a:gd name="connsiteY38" fmla="*/ 232229 h 1524069"/>
              <a:gd name="connsiteX39" fmla="*/ 3410857 w 7571847"/>
              <a:gd name="connsiteY39" fmla="*/ 203200 h 1524069"/>
              <a:gd name="connsiteX40" fmla="*/ 3454400 w 7571847"/>
              <a:gd name="connsiteY40" fmla="*/ 188686 h 1524069"/>
              <a:gd name="connsiteX41" fmla="*/ 3512457 w 7571847"/>
              <a:gd name="connsiteY41" fmla="*/ 174172 h 1524069"/>
              <a:gd name="connsiteX42" fmla="*/ 3556000 w 7571847"/>
              <a:gd name="connsiteY42" fmla="*/ 159657 h 1524069"/>
              <a:gd name="connsiteX43" fmla="*/ 3701143 w 7571847"/>
              <a:gd name="connsiteY43" fmla="*/ 130629 h 1524069"/>
              <a:gd name="connsiteX44" fmla="*/ 3817257 w 7571847"/>
              <a:gd name="connsiteY44" fmla="*/ 101600 h 1524069"/>
              <a:gd name="connsiteX45" fmla="*/ 3904343 w 7571847"/>
              <a:gd name="connsiteY45" fmla="*/ 87086 h 1524069"/>
              <a:gd name="connsiteX46" fmla="*/ 4005943 w 7571847"/>
              <a:gd name="connsiteY46" fmla="*/ 72572 h 1524069"/>
              <a:gd name="connsiteX47" fmla="*/ 4064000 w 7571847"/>
              <a:gd name="connsiteY47" fmla="*/ 58057 h 1524069"/>
              <a:gd name="connsiteX48" fmla="*/ 4267200 w 7571847"/>
              <a:gd name="connsiteY48" fmla="*/ 29029 h 1524069"/>
              <a:gd name="connsiteX49" fmla="*/ 4339771 w 7571847"/>
              <a:gd name="connsiteY49" fmla="*/ 14514 h 1524069"/>
              <a:gd name="connsiteX50" fmla="*/ 4644571 w 7571847"/>
              <a:gd name="connsiteY50" fmla="*/ 0 h 1524069"/>
              <a:gd name="connsiteX51" fmla="*/ 7184571 w 7571847"/>
              <a:gd name="connsiteY51" fmla="*/ 14514 h 1524069"/>
              <a:gd name="connsiteX52" fmla="*/ 7271657 w 7571847"/>
              <a:gd name="connsiteY52" fmla="*/ 43543 h 1524069"/>
              <a:gd name="connsiteX53" fmla="*/ 7373257 w 7571847"/>
              <a:gd name="connsiteY53" fmla="*/ 72572 h 1524069"/>
              <a:gd name="connsiteX54" fmla="*/ 7416800 w 7571847"/>
              <a:gd name="connsiteY54" fmla="*/ 87086 h 1524069"/>
              <a:gd name="connsiteX55" fmla="*/ 7445828 w 7571847"/>
              <a:gd name="connsiteY55" fmla="*/ 174172 h 1524069"/>
              <a:gd name="connsiteX56" fmla="*/ 7460343 w 7571847"/>
              <a:gd name="connsiteY56" fmla="*/ 217714 h 1524069"/>
              <a:gd name="connsiteX57" fmla="*/ 7474857 w 7571847"/>
              <a:gd name="connsiteY57" fmla="*/ 304800 h 1524069"/>
              <a:gd name="connsiteX58" fmla="*/ 7489371 w 7571847"/>
              <a:gd name="connsiteY58" fmla="*/ 362857 h 1524069"/>
              <a:gd name="connsiteX59" fmla="*/ 7518400 w 7571847"/>
              <a:gd name="connsiteY59" fmla="*/ 1146629 h 1524069"/>
              <a:gd name="connsiteX60" fmla="*/ 6981371 w 7571847"/>
              <a:gd name="connsiteY60" fmla="*/ 1364343 h 1524069"/>
              <a:gd name="connsiteX61" fmla="*/ 6037943 w 7571847"/>
              <a:gd name="connsiteY61" fmla="*/ 1393372 h 1524069"/>
              <a:gd name="connsiteX62" fmla="*/ 5646057 w 7571847"/>
              <a:gd name="connsiteY62" fmla="*/ 1422400 h 1524069"/>
              <a:gd name="connsiteX63" fmla="*/ 5500914 w 7571847"/>
              <a:gd name="connsiteY63" fmla="*/ 1436914 h 1524069"/>
              <a:gd name="connsiteX64" fmla="*/ 3643086 w 7571847"/>
              <a:gd name="connsiteY64" fmla="*/ 1451429 h 1524069"/>
              <a:gd name="connsiteX65" fmla="*/ 2496457 w 7571847"/>
              <a:gd name="connsiteY65" fmla="*/ 1436914 h 1524069"/>
              <a:gd name="connsiteX66" fmla="*/ 2264228 w 7571847"/>
              <a:gd name="connsiteY66" fmla="*/ 1422400 h 1524069"/>
              <a:gd name="connsiteX67" fmla="*/ 1973943 w 7571847"/>
              <a:gd name="connsiteY67" fmla="*/ 1407886 h 1524069"/>
              <a:gd name="connsiteX68" fmla="*/ 1698171 w 7571847"/>
              <a:gd name="connsiteY68" fmla="*/ 1378857 h 1524069"/>
              <a:gd name="connsiteX69" fmla="*/ 740228 w 7571847"/>
              <a:gd name="connsiteY69" fmla="*/ 1378857 h 1524069"/>
              <a:gd name="connsiteX70" fmla="*/ 595086 w 7571847"/>
              <a:gd name="connsiteY70" fmla="*/ 1422400 h 1524069"/>
              <a:gd name="connsiteX71" fmla="*/ 391886 w 7571847"/>
              <a:gd name="connsiteY71" fmla="*/ 1436914 h 1524069"/>
              <a:gd name="connsiteX72" fmla="*/ 159657 w 7571847"/>
              <a:gd name="connsiteY72" fmla="*/ 1465943 h 1524069"/>
              <a:gd name="connsiteX73" fmla="*/ 0 w 7571847"/>
              <a:gd name="connsiteY73" fmla="*/ 1480457 h 1524069"/>
              <a:gd name="connsiteX0" fmla="*/ 0 w 7571847"/>
              <a:gd name="connsiteY0" fmla="*/ 1480457 h 1524069"/>
              <a:gd name="connsiteX1" fmla="*/ 159657 w 7571847"/>
              <a:gd name="connsiteY1" fmla="*/ 1393372 h 1524069"/>
              <a:gd name="connsiteX2" fmla="*/ 232228 w 7571847"/>
              <a:gd name="connsiteY2" fmla="*/ 1378857 h 1524069"/>
              <a:gd name="connsiteX3" fmla="*/ 377371 w 7571847"/>
              <a:gd name="connsiteY3" fmla="*/ 1320800 h 1524069"/>
              <a:gd name="connsiteX4" fmla="*/ 566057 w 7571847"/>
              <a:gd name="connsiteY4" fmla="*/ 1262743 h 1524069"/>
              <a:gd name="connsiteX5" fmla="*/ 653143 w 7571847"/>
              <a:gd name="connsiteY5" fmla="*/ 1248229 h 1524069"/>
              <a:gd name="connsiteX6" fmla="*/ 841828 w 7571847"/>
              <a:gd name="connsiteY6" fmla="*/ 1204686 h 1524069"/>
              <a:gd name="connsiteX7" fmla="*/ 885371 w 7571847"/>
              <a:gd name="connsiteY7" fmla="*/ 1190172 h 1524069"/>
              <a:gd name="connsiteX8" fmla="*/ 986971 w 7571847"/>
              <a:gd name="connsiteY8" fmla="*/ 1161143 h 1524069"/>
              <a:gd name="connsiteX9" fmla="*/ 1030514 w 7571847"/>
              <a:gd name="connsiteY9" fmla="*/ 1132114 h 1524069"/>
              <a:gd name="connsiteX10" fmla="*/ 1132114 w 7571847"/>
              <a:gd name="connsiteY10" fmla="*/ 1103086 h 1524069"/>
              <a:gd name="connsiteX11" fmla="*/ 1248228 w 7571847"/>
              <a:gd name="connsiteY11" fmla="*/ 1045029 h 1524069"/>
              <a:gd name="connsiteX12" fmla="*/ 1335314 w 7571847"/>
              <a:gd name="connsiteY12" fmla="*/ 986972 h 1524069"/>
              <a:gd name="connsiteX13" fmla="*/ 1378857 w 7571847"/>
              <a:gd name="connsiteY13" fmla="*/ 957943 h 1524069"/>
              <a:gd name="connsiteX14" fmla="*/ 1422400 w 7571847"/>
              <a:gd name="connsiteY14" fmla="*/ 943429 h 1524069"/>
              <a:gd name="connsiteX15" fmla="*/ 1465943 w 7571847"/>
              <a:gd name="connsiteY15" fmla="*/ 914400 h 1524069"/>
              <a:gd name="connsiteX16" fmla="*/ 1553028 w 7571847"/>
              <a:gd name="connsiteY16" fmla="*/ 885372 h 1524069"/>
              <a:gd name="connsiteX17" fmla="*/ 1640114 w 7571847"/>
              <a:gd name="connsiteY17" fmla="*/ 841829 h 1524069"/>
              <a:gd name="connsiteX18" fmla="*/ 1698171 w 7571847"/>
              <a:gd name="connsiteY18" fmla="*/ 812800 h 1524069"/>
              <a:gd name="connsiteX19" fmla="*/ 1741714 w 7571847"/>
              <a:gd name="connsiteY19" fmla="*/ 783772 h 1524069"/>
              <a:gd name="connsiteX20" fmla="*/ 1799771 w 7571847"/>
              <a:gd name="connsiteY20" fmla="*/ 769257 h 1524069"/>
              <a:gd name="connsiteX21" fmla="*/ 1901371 w 7571847"/>
              <a:gd name="connsiteY21" fmla="*/ 711200 h 1524069"/>
              <a:gd name="connsiteX22" fmla="*/ 1944914 w 7571847"/>
              <a:gd name="connsiteY22" fmla="*/ 682172 h 1524069"/>
              <a:gd name="connsiteX23" fmla="*/ 2032000 w 7571847"/>
              <a:gd name="connsiteY23" fmla="*/ 653143 h 1524069"/>
              <a:gd name="connsiteX24" fmla="*/ 2075543 w 7571847"/>
              <a:gd name="connsiteY24" fmla="*/ 638629 h 1524069"/>
              <a:gd name="connsiteX25" fmla="*/ 2162628 w 7571847"/>
              <a:gd name="connsiteY25" fmla="*/ 595086 h 1524069"/>
              <a:gd name="connsiteX26" fmla="*/ 2206171 w 7571847"/>
              <a:gd name="connsiteY26" fmla="*/ 566057 h 1524069"/>
              <a:gd name="connsiteX27" fmla="*/ 2293257 w 7571847"/>
              <a:gd name="connsiteY27" fmla="*/ 537029 h 1524069"/>
              <a:gd name="connsiteX28" fmla="*/ 2336800 w 7571847"/>
              <a:gd name="connsiteY28" fmla="*/ 508000 h 1524069"/>
              <a:gd name="connsiteX29" fmla="*/ 2423886 w 7571847"/>
              <a:gd name="connsiteY29" fmla="*/ 478972 h 1524069"/>
              <a:gd name="connsiteX30" fmla="*/ 2510971 w 7571847"/>
              <a:gd name="connsiteY30" fmla="*/ 449943 h 1524069"/>
              <a:gd name="connsiteX31" fmla="*/ 2627086 w 7571847"/>
              <a:gd name="connsiteY31" fmla="*/ 420914 h 1524069"/>
              <a:gd name="connsiteX32" fmla="*/ 2714171 w 7571847"/>
              <a:gd name="connsiteY32" fmla="*/ 391886 h 1524069"/>
              <a:gd name="connsiteX33" fmla="*/ 2772228 w 7571847"/>
              <a:gd name="connsiteY33" fmla="*/ 377372 h 1524069"/>
              <a:gd name="connsiteX34" fmla="*/ 2815771 w 7571847"/>
              <a:gd name="connsiteY34" fmla="*/ 362857 h 1524069"/>
              <a:gd name="connsiteX35" fmla="*/ 2931886 w 7571847"/>
              <a:gd name="connsiteY35" fmla="*/ 333829 h 1524069"/>
              <a:gd name="connsiteX36" fmla="*/ 3077028 w 7571847"/>
              <a:gd name="connsiteY36" fmla="*/ 290286 h 1524069"/>
              <a:gd name="connsiteX37" fmla="*/ 3193143 w 7571847"/>
              <a:gd name="connsiteY37" fmla="*/ 261257 h 1524069"/>
              <a:gd name="connsiteX38" fmla="*/ 3280228 w 7571847"/>
              <a:gd name="connsiteY38" fmla="*/ 232229 h 1524069"/>
              <a:gd name="connsiteX39" fmla="*/ 3410857 w 7571847"/>
              <a:gd name="connsiteY39" fmla="*/ 203200 h 1524069"/>
              <a:gd name="connsiteX40" fmla="*/ 3454400 w 7571847"/>
              <a:gd name="connsiteY40" fmla="*/ 188686 h 1524069"/>
              <a:gd name="connsiteX41" fmla="*/ 3512457 w 7571847"/>
              <a:gd name="connsiteY41" fmla="*/ 174172 h 1524069"/>
              <a:gd name="connsiteX42" fmla="*/ 3556000 w 7571847"/>
              <a:gd name="connsiteY42" fmla="*/ 159657 h 1524069"/>
              <a:gd name="connsiteX43" fmla="*/ 3701143 w 7571847"/>
              <a:gd name="connsiteY43" fmla="*/ 130629 h 1524069"/>
              <a:gd name="connsiteX44" fmla="*/ 3817257 w 7571847"/>
              <a:gd name="connsiteY44" fmla="*/ 101600 h 1524069"/>
              <a:gd name="connsiteX45" fmla="*/ 3904343 w 7571847"/>
              <a:gd name="connsiteY45" fmla="*/ 87086 h 1524069"/>
              <a:gd name="connsiteX46" fmla="*/ 4005943 w 7571847"/>
              <a:gd name="connsiteY46" fmla="*/ 72572 h 1524069"/>
              <a:gd name="connsiteX47" fmla="*/ 4064000 w 7571847"/>
              <a:gd name="connsiteY47" fmla="*/ 58057 h 1524069"/>
              <a:gd name="connsiteX48" fmla="*/ 4267200 w 7571847"/>
              <a:gd name="connsiteY48" fmla="*/ 29029 h 1524069"/>
              <a:gd name="connsiteX49" fmla="*/ 4339771 w 7571847"/>
              <a:gd name="connsiteY49" fmla="*/ 14514 h 1524069"/>
              <a:gd name="connsiteX50" fmla="*/ 4644571 w 7571847"/>
              <a:gd name="connsiteY50" fmla="*/ 0 h 1524069"/>
              <a:gd name="connsiteX51" fmla="*/ 7184571 w 7571847"/>
              <a:gd name="connsiteY51" fmla="*/ 14514 h 1524069"/>
              <a:gd name="connsiteX52" fmla="*/ 7271657 w 7571847"/>
              <a:gd name="connsiteY52" fmla="*/ 43543 h 1524069"/>
              <a:gd name="connsiteX53" fmla="*/ 7373257 w 7571847"/>
              <a:gd name="connsiteY53" fmla="*/ 72572 h 1524069"/>
              <a:gd name="connsiteX54" fmla="*/ 7416800 w 7571847"/>
              <a:gd name="connsiteY54" fmla="*/ 87086 h 1524069"/>
              <a:gd name="connsiteX55" fmla="*/ 7445828 w 7571847"/>
              <a:gd name="connsiteY55" fmla="*/ 174172 h 1524069"/>
              <a:gd name="connsiteX56" fmla="*/ 7460343 w 7571847"/>
              <a:gd name="connsiteY56" fmla="*/ 217714 h 1524069"/>
              <a:gd name="connsiteX57" fmla="*/ 7474857 w 7571847"/>
              <a:gd name="connsiteY57" fmla="*/ 304800 h 1524069"/>
              <a:gd name="connsiteX58" fmla="*/ 7489371 w 7571847"/>
              <a:gd name="connsiteY58" fmla="*/ 362857 h 1524069"/>
              <a:gd name="connsiteX59" fmla="*/ 7518400 w 7571847"/>
              <a:gd name="connsiteY59" fmla="*/ 1146629 h 1524069"/>
              <a:gd name="connsiteX60" fmla="*/ 6981371 w 7571847"/>
              <a:gd name="connsiteY60" fmla="*/ 1364343 h 1524069"/>
              <a:gd name="connsiteX61" fmla="*/ 6037943 w 7571847"/>
              <a:gd name="connsiteY61" fmla="*/ 1393372 h 1524069"/>
              <a:gd name="connsiteX62" fmla="*/ 5646057 w 7571847"/>
              <a:gd name="connsiteY62" fmla="*/ 1422400 h 1524069"/>
              <a:gd name="connsiteX63" fmla="*/ 5500914 w 7571847"/>
              <a:gd name="connsiteY63" fmla="*/ 1436914 h 1524069"/>
              <a:gd name="connsiteX64" fmla="*/ 3643086 w 7571847"/>
              <a:gd name="connsiteY64" fmla="*/ 1451429 h 1524069"/>
              <a:gd name="connsiteX65" fmla="*/ 2496457 w 7571847"/>
              <a:gd name="connsiteY65" fmla="*/ 1436914 h 1524069"/>
              <a:gd name="connsiteX66" fmla="*/ 2264228 w 7571847"/>
              <a:gd name="connsiteY66" fmla="*/ 1422400 h 1524069"/>
              <a:gd name="connsiteX67" fmla="*/ 1973943 w 7571847"/>
              <a:gd name="connsiteY67" fmla="*/ 1407886 h 1524069"/>
              <a:gd name="connsiteX68" fmla="*/ 1698171 w 7571847"/>
              <a:gd name="connsiteY68" fmla="*/ 1378857 h 1524069"/>
              <a:gd name="connsiteX69" fmla="*/ 740228 w 7571847"/>
              <a:gd name="connsiteY69" fmla="*/ 1378857 h 1524069"/>
              <a:gd name="connsiteX70" fmla="*/ 391886 w 7571847"/>
              <a:gd name="connsiteY70" fmla="*/ 1436914 h 1524069"/>
              <a:gd name="connsiteX71" fmla="*/ 159657 w 7571847"/>
              <a:gd name="connsiteY71" fmla="*/ 1465943 h 1524069"/>
              <a:gd name="connsiteX72" fmla="*/ 0 w 7571847"/>
              <a:gd name="connsiteY72" fmla="*/ 1480457 h 1524069"/>
              <a:gd name="connsiteX0" fmla="*/ 0 w 7571847"/>
              <a:gd name="connsiteY0" fmla="*/ 1480457 h 1524069"/>
              <a:gd name="connsiteX1" fmla="*/ 159657 w 7571847"/>
              <a:gd name="connsiteY1" fmla="*/ 1393372 h 1524069"/>
              <a:gd name="connsiteX2" fmla="*/ 232228 w 7571847"/>
              <a:gd name="connsiteY2" fmla="*/ 1378857 h 1524069"/>
              <a:gd name="connsiteX3" fmla="*/ 377371 w 7571847"/>
              <a:gd name="connsiteY3" fmla="*/ 1320800 h 1524069"/>
              <a:gd name="connsiteX4" fmla="*/ 566057 w 7571847"/>
              <a:gd name="connsiteY4" fmla="*/ 1262743 h 1524069"/>
              <a:gd name="connsiteX5" fmla="*/ 653143 w 7571847"/>
              <a:gd name="connsiteY5" fmla="*/ 1248229 h 1524069"/>
              <a:gd name="connsiteX6" fmla="*/ 841828 w 7571847"/>
              <a:gd name="connsiteY6" fmla="*/ 1204686 h 1524069"/>
              <a:gd name="connsiteX7" fmla="*/ 885371 w 7571847"/>
              <a:gd name="connsiteY7" fmla="*/ 1190172 h 1524069"/>
              <a:gd name="connsiteX8" fmla="*/ 986971 w 7571847"/>
              <a:gd name="connsiteY8" fmla="*/ 1161143 h 1524069"/>
              <a:gd name="connsiteX9" fmla="*/ 1030514 w 7571847"/>
              <a:gd name="connsiteY9" fmla="*/ 1132114 h 1524069"/>
              <a:gd name="connsiteX10" fmla="*/ 1132114 w 7571847"/>
              <a:gd name="connsiteY10" fmla="*/ 1103086 h 1524069"/>
              <a:gd name="connsiteX11" fmla="*/ 1248228 w 7571847"/>
              <a:gd name="connsiteY11" fmla="*/ 1045029 h 1524069"/>
              <a:gd name="connsiteX12" fmla="*/ 1335314 w 7571847"/>
              <a:gd name="connsiteY12" fmla="*/ 986972 h 1524069"/>
              <a:gd name="connsiteX13" fmla="*/ 1378857 w 7571847"/>
              <a:gd name="connsiteY13" fmla="*/ 957943 h 1524069"/>
              <a:gd name="connsiteX14" fmla="*/ 1422400 w 7571847"/>
              <a:gd name="connsiteY14" fmla="*/ 943429 h 1524069"/>
              <a:gd name="connsiteX15" fmla="*/ 1465943 w 7571847"/>
              <a:gd name="connsiteY15" fmla="*/ 914400 h 1524069"/>
              <a:gd name="connsiteX16" fmla="*/ 1553028 w 7571847"/>
              <a:gd name="connsiteY16" fmla="*/ 885372 h 1524069"/>
              <a:gd name="connsiteX17" fmla="*/ 1640114 w 7571847"/>
              <a:gd name="connsiteY17" fmla="*/ 841829 h 1524069"/>
              <a:gd name="connsiteX18" fmla="*/ 1698171 w 7571847"/>
              <a:gd name="connsiteY18" fmla="*/ 812800 h 1524069"/>
              <a:gd name="connsiteX19" fmla="*/ 1741714 w 7571847"/>
              <a:gd name="connsiteY19" fmla="*/ 783772 h 1524069"/>
              <a:gd name="connsiteX20" fmla="*/ 1799771 w 7571847"/>
              <a:gd name="connsiteY20" fmla="*/ 769257 h 1524069"/>
              <a:gd name="connsiteX21" fmla="*/ 1901371 w 7571847"/>
              <a:gd name="connsiteY21" fmla="*/ 711200 h 1524069"/>
              <a:gd name="connsiteX22" fmla="*/ 1944914 w 7571847"/>
              <a:gd name="connsiteY22" fmla="*/ 682172 h 1524069"/>
              <a:gd name="connsiteX23" fmla="*/ 2032000 w 7571847"/>
              <a:gd name="connsiteY23" fmla="*/ 653143 h 1524069"/>
              <a:gd name="connsiteX24" fmla="*/ 2075543 w 7571847"/>
              <a:gd name="connsiteY24" fmla="*/ 638629 h 1524069"/>
              <a:gd name="connsiteX25" fmla="*/ 2162628 w 7571847"/>
              <a:gd name="connsiteY25" fmla="*/ 595086 h 1524069"/>
              <a:gd name="connsiteX26" fmla="*/ 2206171 w 7571847"/>
              <a:gd name="connsiteY26" fmla="*/ 566057 h 1524069"/>
              <a:gd name="connsiteX27" fmla="*/ 2293257 w 7571847"/>
              <a:gd name="connsiteY27" fmla="*/ 537029 h 1524069"/>
              <a:gd name="connsiteX28" fmla="*/ 2336800 w 7571847"/>
              <a:gd name="connsiteY28" fmla="*/ 508000 h 1524069"/>
              <a:gd name="connsiteX29" fmla="*/ 2423886 w 7571847"/>
              <a:gd name="connsiteY29" fmla="*/ 478972 h 1524069"/>
              <a:gd name="connsiteX30" fmla="*/ 2510971 w 7571847"/>
              <a:gd name="connsiteY30" fmla="*/ 449943 h 1524069"/>
              <a:gd name="connsiteX31" fmla="*/ 2627086 w 7571847"/>
              <a:gd name="connsiteY31" fmla="*/ 420914 h 1524069"/>
              <a:gd name="connsiteX32" fmla="*/ 2714171 w 7571847"/>
              <a:gd name="connsiteY32" fmla="*/ 391886 h 1524069"/>
              <a:gd name="connsiteX33" fmla="*/ 2772228 w 7571847"/>
              <a:gd name="connsiteY33" fmla="*/ 377372 h 1524069"/>
              <a:gd name="connsiteX34" fmla="*/ 2815771 w 7571847"/>
              <a:gd name="connsiteY34" fmla="*/ 362857 h 1524069"/>
              <a:gd name="connsiteX35" fmla="*/ 2931886 w 7571847"/>
              <a:gd name="connsiteY35" fmla="*/ 333829 h 1524069"/>
              <a:gd name="connsiteX36" fmla="*/ 3077028 w 7571847"/>
              <a:gd name="connsiteY36" fmla="*/ 290286 h 1524069"/>
              <a:gd name="connsiteX37" fmla="*/ 3193143 w 7571847"/>
              <a:gd name="connsiteY37" fmla="*/ 261257 h 1524069"/>
              <a:gd name="connsiteX38" fmla="*/ 3280228 w 7571847"/>
              <a:gd name="connsiteY38" fmla="*/ 232229 h 1524069"/>
              <a:gd name="connsiteX39" fmla="*/ 3410857 w 7571847"/>
              <a:gd name="connsiteY39" fmla="*/ 203200 h 1524069"/>
              <a:gd name="connsiteX40" fmla="*/ 3454400 w 7571847"/>
              <a:gd name="connsiteY40" fmla="*/ 188686 h 1524069"/>
              <a:gd name="connsiteX41" fmla="*/ 3512457 w 7571847"/>
              <a:gd name="connsiteY41" fmla="*/ 174172 h 1524069"/>
              <a:gd name="connsiteX42" fmla="*/ 3556000 w 7571847"/>
              <a:gd name="connsiteY42" fmla="*/ 159657 h 1524069"/>
              <a:gd name="connsiteX43" fmla="*/ 3701143 w 7571847"/>
              <a:gd name="connsiteY43" fmla="*/ 130629 h 1524069"/>
              <a:gd name="connsiteX44" fmla="*/ 3817257 w 7571847"/>
              <a:gd name="connsiteY44" fmla="*/ 101600 h 1524069"/>
              <a:gd name="connsiteX45" fmla="*/ 3904343 w 7571847"/>
              <a:gd name="connsiteY45" fmla="*/ 87086 h 1524069"/>
              <a:gd name="connsiteX46" fmla="*/ 4005943 w 7571847"/>
              <a:gd name="connsiteY46" fmla="*/ 72572 h 1524069"/>
              <a:gd name="connsiteX47" fmla="*/ 4064000 w 7571847"/>
              <a:gd name="connsiteY47" fmla="*/ 58057 h 1524069"/>
              <a:gd name="connsiteX48" fmla="*/ 4267200 w 7571847"/>
              <a:gd name="connsiteY48" fmla="*/ 29029 h 1524069"/>
              <a:gd name="connsiteX49" fmla="*/ 4339771 w 7571847"/>
              <a:gd name="connsiteY49" fmla="*/ 14514 h 1524069"/>
              <a:gd name="connsiteX50" fmla="*/ 4644571 w 7571847"/>
              <a:gd name="connsiteY50" fmla="*/ 0 h 1524069"/>
              <a:gd name="connsiteX51" fmla="*/ 7184571 w 7571847"/>
              <a:gd name="connsiteY51" fmla="*/ 14514 h 1524069"/>
              <a:gd name="connsiteX52" fmla="*/ 7271657 w 7571847"/>
              <a:gd name="connsiteY52" fmla="*/ 43543 h 1524069"/>
              <a:gd name="connsiteX53" fmla="*/ 7373257 w 7571847"/>
              <a:gd name="connsiteY53" fmla="*/ 72572 h 1524069"/>
              <a:gd name="connsiteX54" fmla="*/ 7416800 w 7571847"/>
              <a:gd name="connsiteY54" fmla="*/ 87086 h 1524069"/>
              <a:gd name="connsiteX55" fmla="*/ 7445828 w 7571847"/>
              <a:gd name="connsiteY55" fmla="*/ 174172 h 1524069"/>
              <a:gd name="connsiteX56" fmla="*/ 7460343 w 7571847"/>
              <a:gd name="connsiteY56" fmla="*/ 217714 h 1524069"/>
              <a:gd name="connsiteX57" fmla="*/ 7474857 w 7571847"/>
              <a:gd name="connsiteY57" fmla="*/ 304800 h 1524069"/>
              <a:gd name="connsiteX58" fmla="*/ 7489371 w 7571847"/>
              <a:gd name="connsiteY58" fmla="*/ 362857 h 1524069"/>
              <a:gd name="connsiteX59" fmla="*/ 7518400 w 7571847"/>
              <a:gd name="connsiteY59" fmla="*/ 1146629 h 1524069"/>
              <a:gd name="connsiteX60" fmla="*/ 6981371 w 7571847"/>
              <a:gd name="connsiteY60" fmla="*/ 1364343 h 1524069"/>
              <a:gd name="connsiteX61" fmla="*/ 6037943 w 7571847"/>
              <a:gd name="connsiteY61" fmla="*/ 1393372 h 1524069"/>
              <a:gd name="connsiteX62" fmla="*/ 5646057 w 7571847"/>
              <a:gd name="connsiteY62" fmla="*/ 1422400 h 1524069"/>
              <a:gd name="connsiteX63" fmla="*/ 5500914 w 7571847"/>
              <a:gd name="connsiteY63" fmla="*/ 1436914 h 1524069"/>
              <a:gd name="connsiteX64" fmla="*/ 3643086 w 7571847"/>
              <a:gd name="connsiteY64" fmla="*/ 1451429 h 1524069"/>
              <a:gd name="connsiteX65" fmla="*/ 2496457 w 7571847"/>
              <a:gd name="connsiteY65" fmla="*/ 1436914 h 1524069"/>
              <a:gd name="connsiteX66" fmla="*/ 2264228 w 7571847"/>
              <a:gd name="connsiteY66" fmla="*/ 1422400 h 1524069"/>
              <a:gd name="connsiteX67" fmla="*/ 1973943 w 7571847"/>
              <a:gd name="connsiteY67" fmla="*/ 1407886 h 1524069"/>
              <a:gd name="connsiteX68" fmla="*/ 1698171 w 7571847"/>
              <a:gd name="connsiteY68" fmla="*/ 1378857 h 1524069"/>
              <a:gd name="connsiteX69" fmla="*/ 391886 w 7571847"/>
              <a:gd name="connsiteY69" fmla="*/ 1436914 h 1524069"/>
              <a:gd name="connsiteX70" fmla="*/ 159657 w 7571847"/>
              <a:gd name="connsiteY70" fmla="*/ 1465943 h 1524069"/>
              <a:gd name="connsiteX71" fmla="*/ 0 w 7571847"/>
              <a:gd name="connsiteY71" fmla="*/ 1480457 h 1524069"/>
              <a:gd name="connsiteX0" fmla="*/ 391886 w 7571847"/>
              <a:gd name="connsiteY0" fmla="*/ 1436914 h 1524069"/>
              <a:gd name="connsiteX1" fmla="*/ 159657 w 7571847"/>
              <a:gd name="connsiteY1" fmla="*/ 1465943 h 1524069"/>
              <a:gd name="connsiteX2" fmla="*/ 0 w 7571847"/>
              <a:gd name="connsiteY2" fmla="*/ 1480457 h 1524069"/>
              <a:gd name="connsiteX3" fmla="*/ 159657 w 7571847"/>
              <a:gd name="connsiteY3" fmla="*/ 1393372 h 1524069"/>
              <a:gd name="connsiteX4" fmla="*/ 232228 w 7571847"/>
              <a:gd name="connsiteY4" fmla="*/ 1378857 h 1524069"/>
              <a:gd name="connsiteX5" fmla="*/ 377371 w 7571847"/>
              <a:gd name="connsiteY5" fmla="*/ 1320800 h 1524069"/>
              <a:gd name="connsiteX6" fmla="*/ 566057 w 7571847"/>
              <a:gd name="connsiteY6" fmla="*/ 1262743 h 1524069"/>
              <a:gd name="connsiteX7" fmla="*/ 653143 w 7571847"/>
              <a:gd name="connsiteY7" fmla="*/ 1248229 h 1524069"/>
              <a:gd name="connsiteX8" fmla="*/ 841828 w 7571847"/>
              <a:gd name="connsiteY8" fmla="*/ 1204686 h 1524069"/>
              <a:gd name="connsiteX9" fmla="*/ 885371 w 7571847"/>
              <a:gd name="connsiteY9" fmla="*/ 1190172 h 1524069"/>
              <a:gd name="connsiteX10" fmla="*/ 986971 w 7571847"/>
              <a:gd name="connsiteY10" fmla="*/ 1161143 h 1524069"/>
              <a:gd name="connsiteX11" fmla="*/ 1030514 w 7571847"/>
              <a:gd name="connsiteY11" fmla="*/ 1132114 h 1524069"/>
              <a:gd name="connsiteX12" fmla="*/ 1132114 w 7571847"/>
              <a:gd name="connsiteY12" fmla="*/ 1103086 h 1524069"/>
              <a:gd name="connsiteX13" fmla="*/ 1248228 w 7571847"/>
              <a:gd name="connsiteY13" fmla="*/ 1045029 h 1524069"/>
              <a:gd name="connsiteX14" fmla="*/ 1335314 w 7571847"/>
              <a:gd name="connsiteY14" fmla="*/ 986972 h 1524069"/>
              <a:gd name="connsiteX15" fmla="*/ 1378857 w 7571847"/>
              <a:gd name="connsiteY15" fmla="*/ 957943 h 1524069"/>
              <a:gd name="connsiteX16" fmla="*/ 1422400 w 7571847"/>
              <a:gd name="connsiteY16" fmla="*/ 943429 h 1524069"/>
              <a:gd name="connsiteX17" fmla="*/ 1465943 w 7571847"/>
              <a:gd name="connsiteY17" fmla="*/ 914400 h 1524069"/>
              <a:gd name="connsiteX18" fmla="*/ 1553028 w 7571847"/>
              <a:gd name="connsiteY18" fmla="*/ 885372 h 1524069"/>
              <a:gd name="connsiteX19" fmla="*/ 1640114 w 7571847"/>
              <a:gd name="connsiteY19" fmla="*/ 841829 h 1524069"/>
              <a:gd name="connsiteX20" fmla="*/ 1698171 w 7571847"/>
              <a:gd name="connsiteY20" fmla="*/ 812800 h 1524069"/>
              <a:gd name="connsiteX21" fmla="*/ 1741714 w 7571847"/>
              <a:gd name="connsiteY21" fmla="*/ 783772 h 1524069"/>
              <a:gd name="connsiteX22" fmla="*/ 1799771 w 7571847"/>
              <a:gd name="connsiteY22" fmla="*/ 769257 h 1524069"/>
              <a:gd name="connsiteX23" fmla="*/ 1901371 w 7571847"/>
              <a:gd name="connsiteY23" fmla="*/ 711200 h 1524069"/>
              <a:gd name="connsiteX24" fmla="*/ 1944914 w 7571847"/>
              <a:gd name="connsiteY24" fmla="*/ 682172 h 1524069"/>
              <a:gd name="connsiteX25" fmla="*/ 2032000 w 7571847"/>
              <a:gd name="connsiteY25" fmla="*/ 653143 h 1524069"/>
              <a:gd name="connsiteX26" fmla="*/ 2075543 w 7571847"/>
              <a:gd name="connsiteY26" fmla="*/ 638629 h 1524069"/>
              <a:gd name="connsiteX27" fmla="*/ 2162628 w 7571847"/>
              <a:gd name="connsiteY27" fmla="*/ 595086 h 1524069"/>
              <a:gd name="connsiteX28" fmla="*/ 2206171 w 7571847"/>
              <a:gd name="connsiteY28" fmla="*/ 566057 h 1524069"/>
              <a:gd name="connsiteX29" fmla="*/ 2293257 w 7571847"/>
              <a:gd name="connsiteY29" fmla="*/ 537029 h 1524069"/>
              <a:gd name="connsiteX30" fmla="*/ 2336800 w 7571847"/>
              <a:gd name="connsiteY30" fmla="*/ 508000 h 1524069"/>
              <a:gd name="connsiteX31" fmla="*/ 2423886 w 7571847"/>
              <a:gd name="connsiteY31" fmla="*/ 478972 h 1524069"/>
              <a:gd name="connsiteX32" fmla="*/ 2510971 w 7571847"/>
              <a:gd name="connsiteY32" fmla="*/ 449943 h 1524069"/>
              <a:gd name="connsiteX33" fmla="*/ 2627086 w 7571847"/>
              <a:gd name="connsiteY33" fmla="*/ 420914 h 1524069"/>
              <a:gd name="connsiteX34" fmla="*/ 2714171 w 7571847"/>
              <a:gd name="connsiteY34" fmla="*/ 391886 h 1524069"/>
              <a:gd name="connsiteX35" fmla="*/ 2772228 w 7571847"/>
              <a:gd name="connsiteY35" fmla="*/ 377372 h 1524069"/>
              <a:gd name="connsiteX36" fmla="*/ 2815771 w 7571847"/>
              <a:gd name="connsiteY36" fmla="*/ 362857 h 1524069"/>
              <a:gd name="connsiteX37" fmla="*/ 2931886 w 7571847"/>
              <a:gd name="connsiteY37" fmla="*/ 333829 h 1524069"/>
              <a:gd name="connsiteX38" fmla="*/ 3077028 w 7571847"/>
              <a:gd name="connsiteY38" fmla="*/ 290286 h 1524069"/>
              <a:gd name="connsiteX39" fmla="*/ 3193143 w 7571847"/>
              <a:gd name="connsiteY39" fmla="*/ 261257 h 1524069"/>
              <a:gd name="connsiteX40" fmla="*/ 3280228 w 7571847"/>
              <a:gd name="connsiteY40" fmla="*/ 232229 h 1524069"/>
              <a:gd name="connsiteX41" fmla="*/ 3410857 w 7571847"/>
              <a:gd name="connsiteY41" fmla="*/ 203200 h 1524069"/>
              <a:gd name="connsiteX42" fmla="*/ 3454400 w 7571847"/>
              <a:gd name="connsiteY42" fmla="*/ 188686 h 1524069"/>
              <a:gd name="connsiteX43" fmla="*/ 3512457 w 7571847"/>
              <a:gd name="connsiteY43" fmla="*/ 174172 h 1524069"/>
              <a:gd name="connsiteX44" fmla="*/ 3556000 w 7571847"/>
              <a:gd name="connsiteY44" fmla="*/ 159657 h 1524069"/>
              <a:gd name="connsiteX45" fmla="*/ 3701143 w 7571847"/>
              <a:gd name="connsiteY45" fmla="*/ 130629 h 1524069"/>
              <a:gd name="connsiteX46" fmla="*/ 3817257 w 7571847"/>
              <a:gd name="connsiteY46" fmla="*/ 101600 h 1524069"/>
              <a:gd name="connsiteX47" fmla="*/ 3904343 w 7571847"/>
              <a:gd name="connsiteY47" fmla="*/ 87086 h 1524069"/>
              <a:gd name="connsiteX48" fmla="*/ 4005943 w 7571847"/>
              <a:gd name="connsiteY48" fmla="*/ 72572 h 1524069"/>
              <a:gd name="connsiteX49" fmla="*/ 4064000 w 7571847"/>
              <a:gd name="connsiteY49" fmla="*/ 58057 h 1524069"/>
              <a:gd name="connsiteX50" fmla="*/ 4267200 w 7571847"/>
              <a:gd name="connsiteY50" fmla="*/ 29029 h 1524069"/>
              <a:gd name="connsiteX51" fmla="*/ 4339771 w 7571847"/>
              <a:gd name="connsiteY51" fmla="*/ 14514 h 1524069"/>
              <a:gd name="connsiteX52" fmla="*/ 4644571 w 7571847"/>
              <a:gd name="connsiteY52" fmla="*/ 0 h 1524069"/>
              <a:gd name="connsiteX53" fmla="*/ 7184571 w 7571847"/>
              <a:gd name="connsiteY53" fmla="*/ 14514 h 1524069"/>
              <a:gd name="connsiteX54" fmla="*/ 7271657 w 7571847"/>
              <a:gd name="connsiteY54" fmla="*/ 43543 h 1524069"/>
              <a:gd name="connsiteX55" fmla="*/ 7373257 w 7571847"/>
              <a:gd name="connsiteY55" fmla="*/ 72572 h 1524069"/>
              <a:gd name="connsiteX56" fmla="*/ 7416800 w 7571847"/>
              <a:gd name="connsiteY56" fmla="*/ 87086 h 1524069"/>
              <a:gd name="connsiteX57" fmla="*/ 7445828 w 7571847"/>
              <a:gd name="connsiteY57" fmla="*/ 174172 h 1524069"/>
              <a:gd name="connsiteX58" fmla="*/ 7460343 w 7571847"/>
              <a:gd name="connsiteY58" fmla="*/ 217714 h 1524069"/>
              <a:gd name="connsiteX59" fmla="*/ 7474857 w 7571847"/>
              <a:gd name="connsiteY59" fmla="*/ 304800 h 1524069"/>
              <a:gd name="connsiteX60" fmla="*/ 7489371 w 7571847"/>
              <a:gd name="connsiteY60" fmla="*/ 362857 h 1524069"/>
              <a:gd name="connsiteX61" fmla="*/ 7518400 w 7571847"/>
              <a:gd name="connsiteY61" fmla="*/ 1146629 h 1524069"/>
              <a:gd name="connsiteX62" fmla="*/ 6981371 w 7571847"/>
              <a:gd name="connsiteY62" fmla="*/ 1364343 h 1524069"/>
              <a:gd name="connsiteX63" fmla="*/ 6037943 w 7571847"/>
              <a:gd name="connsiteY63" fmla="*/ 1393372 h 1524069"/>
              <a:gd name="connsiteX64" fmla="*/ 5646057 w 7571847"/>
              <a:gd name="connsiteY64" fmla="*/ 1422400 h 1524069"/>
              <a:gd name="connsiteX65" fmla="*/ 5500914 w 7571847"/>
              <a:gd name="connsiteY65" fmla="*/ 1436914 h 1524069"/>
              <a:gd name="connsiteX66" fmla="*/ 3643086 w 7571847"/>
              <a:gd name="connsiteY66" fmla="*/ 1451429 h 1524069"/>
              <a:gd name="connsiteX67" fmla="*/ 2496457 w 7571847"/>
              <a:gd name="connsiteY67" fmla="*/ 1436914 h 1524069"/>
              <a:gd name="connsiteX68" fmla="*/ 2264228 w 7571847"/>
              <a:gd name="connsiteY68" fmla="*/ 1422400 h 1524069"/>
              <a:gd name="connsiteX69" fmla="*/ 1973943 w 7571847"/>
              <a:gd name="connsiteY69" fmla="*/ 1407886 h 1524069"/>
              <a:gd name="connsiteX70" fmla="*/ 1789611 w 7571847"/>
              <a:gd name="connsiteY70" fmla="*/ 1470297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63" fmla="*/ 5646057 w 7571847"/>
              <a:gd name="connsiteY63" fmla="*/ 1422400 h 1524069"/>
              <a:gd name="connsiteX64" fmla="*/ 5500914 w 7571847"/>
              <a:gd name="connsiteY64" fmla="*/ 1436914 h 1524069"/>
              <a:gd name="connsiteX65" fmla="*/ 3643086 w 7571847"/>
              <a:gd name="connsiteY65" fmla="*/ 1451429 h 1524069"/>
              <a:gd name="connsiteX66" fmla="*/ 2496457 w 7571847"/>
              <a:gd name="connsiteY66" fmla="*/ 1436914 h 1524069"/>
              <a:gd name="connsiteX67" fmla="*/ 2264228 w 7571847"/>
              <a:gd name="connsiteY67" fmla="*/ 1422400 h 1524069"/>
              <a:gd name="connsiteX68" fmla="*/ 1973943 w 7571847"/>
              <a:gd name="connsiteY68" fmla="*/ 1407886 h 1524069"/>
              <a:gd name="connsiteX69" fmla="*/ 1789611 w 7571847"/>
              <a:gd name="connsiteY69" fmla="*/ 1470297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63" fmla="*/ 5646057 w 7571847"/>
              <a:gd name="connsiteY63" fmla="*/ 1422400 h 1524069"/>
              <a:gd name="connsiteX64" fmla="*/ 5500914 w 7571847"/>
              <a:gd name="connsiteY64" fmla="*/ 1436914 h 1524069"/>
              <a:gd name="connsiteX65" fmla="*/ 3643086 w 7571847"/>
              <a:gd name="connsiteY65" fmla="*/ 1451429 h 1524069"/>
              <a:gd name="connsiteX66" fmla="*/ 2496457 w 7571847"/>
              <a:gd name="connsiteY66" fmla="*/ 1436914 h 1524069"/>
              <a:gd name="connsiteX67" fmla="*/ 2264228 w 7571847"/>
              <a:gd name="connsiteY67" fmla="*/ 1422400 h 1524069"/>
              <a:gd name="connsiteX68" fmla="*/ 1789611 w 7571847"/>
              <a:gd name="connsiteY68" fmla="*/ 1470297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63" fmla="*/ 5646057 w 7571847"/>
              <a:gd name="connsiteY63" fmla="*/ 1422400 h 1524069"/>
              <a:gd name="connsiteX64" fmla="*/ 5500914 w 7571847"/>
              <a:gd name="connsiteY64" fmla="*/ 1436914 h 1524069"/>
              <a:gd name="connsiteX65" fmla="*/ 3643086 w 7571847"/>
              <a:gd name="connsiteY65" fmla="*/ 1451429 h 1524069"/>
              <a:gd name="connsiteX66" fmla="*/ 2496457 w 7571847"/>
              <a:gd name="connsiteY66" fmla="*/ 1436914 h 1524069"/>
              <a:gd name="connsiteX67" fmla="*/ 2264228 w 7571847"/>
              <a:gd name="connsiteY67" fmla="*/ 1422400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63" fmla="*/ 5646057 w 7571847"/>
              <a:gd name="connsiteY63" fmla="*/ 1422400 h 1524069"/>
              <a:gd name="connsiteX64" fmla="*/ 5500914 w 7571847"/>
              <a:gd name="connsiteY64" fmla="*/ 1436914 h 1524069"/>
              <a:gd name="connsiteX65" fmla="*/ 3643086 w 7571847"/>
              <a:gd name="connsiteY65" fmla="*/ 1451429 h 1524069"/>
              <a:gd name="connsiteX66" fmla="*/ 2496457 w 7571847"/>
              <a:gd name="connsiteY66" fmla="*/ 1436914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63" fmla="*/ 5646057 w 7571847"/>
              <a:gd name="connsiteY63" fmla="*/ 1422400 h 1524069"/>
              <a:gd name="connsiteX64" fmla="*/ 5500914 w 7571847"/>
              <a:gd name="connsiteY64" fmla="*/ 1436914 h 1524069"/>
              <a:gd name="connsiteX65" fmla="*/ 3643086 w 7571847"/>
              <a:gd name="connsiteY65" fmla="*/ 1451429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63" fmla="*/ 5646057 w 7571847"/>
              <a:gd name="connsiteY63" fmla="*/ 1422400 h 1524069"/>
              <a:gd name="connsiteX64" fmla="*/ 5500914 w 7571847"/>
              <a:gd name="connsiteY64" fmla="*/ 1436914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63" fmla="*/ 5500914 w 7571847"/>
              <a:gd name="connsiteY63" fmla="*/ 1436914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62" fmla="*/ 6037943 w 7571847"/>
              <a:gd name="connsiteY62" fmla="*/ 1393372 h 1524069"/>
              <a:gd name="connsiteX0" fmla="*/ 159657 w 7571847"/>
              <a:gd name="connsiteY0" fmla="*/ 1465943 h 1524069"/>
              <a:gd name="connsiteX1" fmla="*/ 0 w 7571847"/>
              <a:gd name="connsiteY1" fmla="*/ 1480457 h 1524069"/>
              <a:gd name="connsiteX2" fmla="*/ 159657 w 7571847"/>
              <a:gd name="connsiteY2" fmla="*/ 1393372 h 1524069"/>
              <a:gd name="connsiteX3" fmla="*/ 232228 w 7571847"/>
              <a:gd name="connsiteY3" fmla="*/ 1378857 h 1524069"/>
              <a:gd name="connsiteX4" fmla="*/ 377371 w 7571847"/>
              <a:gd name="connsiteY4" fmla="*/ 1320800 h 1524069"/>
              <a:gd name="connsiteX5" fmla="*/ 566057 w 7571847"/>
              <a:gd name="connsiteY5" fmla="*/ 1262743 h 1524069"/>
              <a:gd name="connsiteX6" fmla="*/ 653143 w 7571847"/>
              <a:gd name="connsiteY6" fmla="*/ 1248229 h 1524069"/>
              <a:gd name="connsiteX7" fmla="*/ 841828 w 7571847"/>
              <a:gd name="connsiteY7" fmla="*/ 1204686 h 1524069"/>
              <a:gd name="connsiteX8" fmla="*/ 885371 w 7571847"/>
              <a:gd name="connsiteY8" fmla="*/ 1190172 h 1524069"/>
              <a:gd name="connsiteX9" fmla="*/ 986971 w 7571847"/>
              <a:gd name="connsiteY9" fmla="*/ 1161143 h 1524069"/>
              <a:gd name="connsiteX10" fmla="*/ 1030514 w 7571847"/>
              <a:gd name="connsiteY10" fmla="*/ 1132114 h 1524069"/>
              <a:gd name="connsiteX11" fmla="*/ 1132114 w 7571847"/>
              <a:gd name="connsiteY11" fmla="*/ 1103086 h 1524069"/>
              <a:gd name="connsiteX12" fmla="*/ 1248228 w 7571847"/>
              <a:gd name="connsiteY12" fmla="*/ 1045029 h 1524069"/>
              <a:gd name="connsiteX13" fmla="*/ 1335314 w 7571847"/>
              <a:gd name="connsiteY13" fmla="*/ 986972 h 1524069"/>
              <a:gd name="connsiteX14" fmla="*/ 1378857 w 7571847"/>
              <a:gd name="connsiteY14" fmla="*/ 957943 h 1524069"/>
              <a:gd name="connsiteX15" fmla="*/ 1422400 w 7571847"/>
              <a:gd name="connsiteY15" fmla="*/ 943429 h 1524069"/>
              <a:gd name="connsiteX16" fmla="*/ 1465943 w 7571847"/>
              <a:gd name="connsiteY16" fmla="*/ 914400 h 1524069"/>
              <a:gd name="connsiteX17" fmla="*/ 1553028 w 7571847"/>
              <a:gd name="connsiteY17" fmla="*/ 885372 h 1524069"/>
              <a:gd name="connsiteX18" fmla="*/ 1640114 w 7571847"/>
              <a:gd name="connsiteY18" fmla="*/ 841829 h 1524069"/>
              <a:gd name="connsiteX19" fmla="*/ 1698171 w 7571847"/>
              <a:gd name="connsiteY19" fmla="*/ 812800 h 1524069"/>
              <a:gd name="connsiteX20" fmla="*/ 1741714 w 7571847"/>
              <a:gd name="connsiteY20" fmla="*/ 783772 h 1524069"/>
              <a:gd name="connsiteX21" fmla="*/ 1799771 w 7571847"/>
              <a:gd name="connsiteY21" fmla="*/ 769257 h 1524069"/>
              <a:gd name="connsiteX22" fmla="*/ 1901371 w 7571847"/>
              <a:gd name="connsiteY22" fmla="*/ 711200 h 1524069"/>
              <a:gd name="connsiteX23" fmla="*/ 1944914 w 7571847"/>
              <a:gd name="connsiteY23" fmla="*/ 682172 h 1524069"/>
              <a:gd name="connsiteX24" fmla="*/ 2032000 w 7571847"/>
              <a:gd name="connsiteY24" fmla="*/ 653143 h 1524069"/>
              <a:gd name="connsiteX25" fmla="*/ 2075543 w 7571847"/>
              <a:gd name="connsiteY25" fmla="*/ 638629 h 1524069"/>
              <a:gd name="connsiteX26" fmla="*/ 2162628 w 7571847"/>
              <a:gd name="connsiteY26" fmla="*/ 595086 h 1524069"/>
              <a:gd name="connsiteX27" fmla="*/ 2206171 w 7571847"/>
              <a:gd name="connsiteY27" fmla="*/ 566057 h 1524069"/>
              <a:gd name="connsiteX28" fmla="*/ 2293257 w 7571847"/>
              <a:gd name="connsiteY28" fmla="*/ 537029 h 1524069"/>
              <a:gd name="connsiteX29" fmla="*/ 2336800 w 7571847"/>
              <a:gd name="connsiteY29" fmla="*/ 508000 h 1524069"/>
              <a:gd name="connsiteX30" fmla="*/ 2423886 w 7571847"/>
              <a:gd name="connsiteY30" fmla="*/ 478972 h 1524069"/>
              <a:gd name="connsiteX31" fmla="*/ 2510971 w 7571847"/>
              <a:gd name="connsiteY31" fmla="*/ 449943 h 1524069"/>
              <a:gd name="connsiteX32" fmla="*/ 2627086 w 7571847"/>
              <a:gd name="connsiteY32" fmla="*/ 420914 h 1524069"/>
              <a:gd name="connsiteX33" fmla="*/ 2714171 w 7571847"/>
              <a:gd name="connsiteY33" fmla="*/ 391886 h 1524069"/>
              <a:gd name="connsiteX34" fmla="*/ 2772228 w 7571847"/>
              <a:gd name="connsiteY34" fmla="*/ 377372 h 1524069"/>
              <a:gd name="connsiteX35" fmla="*/ 2815771 w 7571847"/>
              <a:gd name="connsiteY35" fmla="*/ 362857 h 1524069"/>
              <a:gd name="connsiteX36" fmla="*/ 2931886 w 7571847"/>
              <a:gd name="connsiteY36" fmla="*/ 333829 h 1524069"/>
              <a:gd name="connsiteX37" fmla="*/ 3077028 w 7571847"/>
              <a:gd name="connsiteY37" fmla="*/ 290286 h 1524069"/>
              <a:gd name="connsiteX38" fmla="*/ 3193143 w 7571847"/>
              <a:gd name="connsiteY38" fmla="*/ 261257 h 1524069"/>
              <a:gd name="connsiteX39" fmla="*/ 3280228 w 7571847"/>
              <a:gd name="connsiteY39" fmla="*/ 232229 h 1524069"/>
              <a:gd name="connsiteX40" fmla="*/ 3410857 w 7571847"/>
              <a:gd name="connsiteY40" fmla="*/ 203200 h 1524069"/>
              <a:gd name="connsiteX41" fmla="*/ 3454400 w 7571847"/>
              <a:gd name="connsiteY41" fmla="*/ 188686 h 1524069"/>
              <a:gd name="connsiteX42" fmla="*/ 3512457 w 7571847"/>
              <a:gd name="connsiteY42" fmla="*/ 174172 h 1524069"/>
              <a:gd name="connsiteX43" fmla="*/ 3556000 w 7571847"/>
              <a:gd name="connsiteY43" fmla="*/ 159657 h 1524069"/>
              <a:gd name="connsiteX44" fmla="*/ 3701143 w 7571847"/>
              <a:gd name="connsiteY44" fmla="*/ 130629 h 1524069"/>
              <a:gd name="connsiteX45" fmla="*/ 3817257 w 7571847"/>
              <a:gd name="connsiteY45" fmla="*/ 101600 h 1524069"/>
              <a:gd name="connsiteX46" fmla="*/ 3904343 w 7571847"/>
              <a:gd name="connsiteY46" fmla="*/ 87086 h 1524069"/>
              <a:gd name="connsiteX47" fmla="*/ 4005943 w 7571847"/>
              <a:gd name="connsiteY47" fmla="*/ 72572 h 1524069"/>
              <a:gd name="connsiteX48" fmla="*/ 4064000 w 7571847"/>
              <a:gd name="connsiteY48" fmla="*/ 58057 h 1524069"/>
              <a:gd name="connsiteX49" fmla="*/ 4267200 w 7571847"/>
              <a:gd name="connsiteY49" fmla="*/ 29029 h 1524069"/>
              <a:gd name="connsiteX50" fmla="*/ 4339771 w 7571847"/>
              <a:gd name="connsiteY50" fmla="*/ 14514 h 1524069"/>
              <a:gd name="connsiteX51" fmla="*/ 4644571 w 7571847"/>
              <a:gd name="connsiteY51" fmla="*/ 0 h 1524069"/>
              <a:gd name="connsiteX52" fmla="*/ 7184571 w 7571847"/>
              <a:gd name="connsiteY52" fmla="*/ 14514 h 1524069"/>
              <a:gd name="connsiteX53" fmla="*/ 7271657 w 7571847"/>
              <a:gd name="connsiteY53" fmla="*/ 43543 h 1524069"/>
              <a:gd name="connsiteX54" fmla="*/ 7373257 w 7571847"/>
              <a:gd name="connsiteY54" fmla="*/ 72572 h 1524069"/>
              <a:gd name="connsiteX55" fmla="*/ 7416800 w 7571847"/>
              <a:gd name="connsiteY55" fmla="*/ 87086 h 1524069"/>
              <a:gd name="connsiteX56" fmla="*/ 7445828 w 7571847"/>
              <a:gd name="connsiteY56" fmla="*/ 174172 h 1524069"/>
              <a:gd name="connsiteX57" fmla="*/ 7460343 w 7571847"/>
              <a:gd name="connsiteY57" fmla="*/ 217714 h 1524069"/>
              <a:gd name="connsiteX58" fmla="*/ 7474857 w 7571847"/>
              <a:gd name="connsiteY58" fmla="*/ 304800 h 1524069"/>
              <a:gd name="connsiteX59" fmla="*/ 7489371 w 7571847"/>
              <a:gd name="connsiteY59" fmla="*/ 362857 h 1524069"/>
              <a:gd name="connsiteX60" fmla="*/ 7518400 w 7571847"/>
              <a:gd name="connsiteY60" fmla="*/ 1146629 h 1524069"/>
              <a:gd name="connsiteX61" fmla="*/ 6981371 w 7571847"/>
              <a:gd name="connsiteY61" fmla="*/ 1364343 h 1524069"/>
              <a:gd name="connsiteX0" fmla="*/ 159657 w 7536685"/>
              <a:gd name="connsiteY0" fmla="*/ 1465943 h 1492552"/>
              <a:gd name="connsiteX1" fmla="*/ 0 w 7536685"/>
              <a:gd name="connsiteY1" fmla="*/ 1480457 h 1492552"/>
              <a:gd name="connsiteX2" fmla="*/ 159657 w 7536685"/>
              <a:gd name="connsiteY2" fmla="*/ 1393372 h 1492552"/>
              <a:gd name="connsiteX3" fmla="*/ 232228 w 7536685"/>
              <a:gd name="connsiteY3" fmla="*/ 1378857 h 1492552"/>
              <a:gd name="connsiteX4" fmla="*/ 377371 w 7536685"/>
              <a:gd name="connsiteY4" fmla="*/ 1320800 h 1492552"/>
              <a:gd name="connsiteX5" fmla="*/ 566057 w 7536685"/>
              <a:gd name="connsiteY5" fmla="*/ 1262743 h 1492552"/>
              <a:gd name="connsiteX6" fmla="*/ 653143 w 7536685"/>
              <a:gd name="connsiteY6" fmla="*/ 1248229 h 1492552"/>
              <a:gd name="connsiteX7" fmla="*/ 841828 w 7536685"/>
              <a:gd name="connsiteY7" fmla="*/ 1204686 h 1492552"/>
              <a:gd name="connsiteX8" fmla="*/ 885371 w 7536685"/>
              <a:gd name="connsiteY8" fmla="*/ 1190172 h 1492552"/>
              <a:gd name="connsiteX9" fmla="*/ 986971 w 7536685"/>
              <a:gd name="connsiteY9" fmla="*/ 1161143 h 1492552"/>
              <a:gd name="connsiteX10" fmla="*/ 1030514 w 7536685"/>
              <a:gd name="connsiteY10" fmla="*/ 1132114 h 1492552"/>
              <a:gd name="connsiteX11" fmla="*/ 1132114 w 7536685"/>
              <a:gd name="connsiteY11" fmla="*/ 1103086 h 1492552"/>
              <a:gd name="connsiteX12" fmla="*/ 1248228 w 7536685"/>
              <a:gd name="connsiteY12" fmla="*/ 1045029 h 1492552"/>
              <a:gd name="connsiteX13" fmla="*/ 1335314 w 7536685"/>
              <a:gd name="connsiteY13" fmla="*/ 986972 h 1492552"/>
              <a:gd name="connsiteX14" fmla="*/ 1378857 w 7536685"/>
              <a:gd name="connsiteY14" fmla="*/ 957943 h 1492552"/>
              <a:gd name="connsiteX15" fmla="*/ 1422400 w 7536685"/>
              <a:gd name="connsiteY15" fmla="*/ 943429 h 1492552"/>
              <a:gd name="connsiteX16" fmla="*/ 1465943 w 7536685"/>
              <a:gd name="connsiteY16" fmla="*/ 914400 h 1492552"/>
              <a:gd name="connsiteX17" fmla="*/ 1553028 w 7536685"/>
              <a:gd name="connsiteY17" fmla="*/ 885372 h 1492552"/>
              <a:gd name="connsiteX18" fmla="*/ 1640114 w 7536685"/>
              <a:gd name="connsiteY18" fmla="*/ 841829 h 1492552"/>
              <a:gd name="connsiteX19" fmla="*/ 1698171 w 7536685"/>
              <a:gd name="connsiteY19" fmla="*/ 812800 h 1492552"/>
              <a:gd name="connsiteX20" fmla="*/ 1741714 w 7536685"/>
              <a:gd name="connsiteY20" fmla="*/ 783772 h 1492552"/>
              <a:gd name="connsiteX21" fmla="*/ 1799771 w 7536685"/>
              <a:gd name="connsiteY21" fmla="*/ 769257 h 1492552"/>
              <a:gd name="connsiteX22" fmla="*/ 1901371 w 7536685"/>
              <a:gd name="connsiteY22" fmla="*/ 711200 h 1492552"/>
              <a:gd name="connsiteX23" fmla="*/ 1944914 w 7536685"/>
              <a:gd name="connsiteY23" fmla="*/ 682172 h 1492552"/>
              <a:gd name="connsiteX24" fmla="*/ 2032000 w 7536685"/>
              <a:gd name="connsiteY24" fmla="*/ 653143 h 1492552"/>
              <a:gd name="connsiteX25" fmla="*/ 2075543 w 7536685"/>
              <a:gd name="connsiteY25" fmla="*/ 638629 h 1492552"/>
              <a:gd name="connsiteX26" fmla="*/ 2162628 w 7536685"/>
              <a:gd name="connsiteY26" fmla="*/ 595086 h 1492552"/>
              <a:gd name="connsiteX27" fmla="*/ 2206171 w 7536685"/>
              <a:gd name="connsiteY27" fmla="*/ 566057 h 1492552"/>
              <a:gd name="connsiteX28" fmla="*/ 2293257 w 7536685"/>
              <a:gd name="connsiteY28" fmla="*/ 537029 h 1492552"/>
              <a:gd name="connsiteX29" fmla="*/ 2336800 w 7536685"/>
              <a:gd name="connsiteY29" fmla="*/ 508000 h 1492552"/>
              <a:gd name="connsiteX30" fmla="*/ 2423886 w 7536685"/>
              <a:gd name="connsiteY30" fmla="*/ 478972 h 1492552"/>
              <a:gd name="connsiteX31" fmla="*/ 2510971 w 7536685"/>
              <a:gd name="connsiteY31" fmla="*/ 449943 h 1492552"/>
              <a:gd name="connsiteX32" fmla="*/ 2627086 w 7536685"/>
              <a:gd name="connsiteY32" fmla="*/ 420914 h 1492552"/>
              <a:gd name="connsiteX33" fmla="*/ 2714171 w 7536685"/>
              <a:gd name="connsiteY33" fmla="*/ 391886 h 1492552"/>
              <a:gd name="connsiteX34" fmla="*/ 2772228 w 7536685"/>
              <a:gd name="connsiteY34" fmla="*/ 377372 h 1492552"/>
              <a:gd name="connsiteX35" fmla="*/ 2815771 w 7536685"/>
              <a:gd name="connsiteY35" fmla="*/ 362857 h 1492552"/>
              <a:gd name="connsiteX36" fmla="*/ 2931886 w 7536685"/>
              <a:gd name="connsiteY36" fmla="*/ 333829 h 1492552"/>
              <a:gd name="connsiteX37" fmla="*/ 3077028 w 7536685"/>
              <a:gd name="connsiteY37" fmla="*/ 290286 h 1492552"/>
              <a:gd name="connsiteX38" fmla="*/ 3193143 w 7536685"/>
              <a:gd name="connsiteY38" fmla="*/ 261257 h 1492552"/>
              <a:gd name="connsiteX39" fmla="*/ 3280228 w 7536685"/>
              <a:gd name="connsiteY39" fmla="*/ 232229 h 1492552"/>
              <a:gd name="connsiteX40" fmla="*/ 3410857 w 7536685"/>
              <a:gd name="connsiteY40" fmla="*/ 203200 h 1492552"/>
              <a:gd name="connsiteX41" fmla="*/ 3454400 w 7536685"/>
              <a:gd name="connsiteY41" fmla="*/ 188686 h 1492552"/>
              <a:gd name="connsiteX42" fmla="*/ 3512457 w 7536685"/>
              <a:gd name="connsiteY42" fmla="*/ 174172 h 1492552"/>
              <a:gd name="connsiteX43" fmla="*/ 3556000 w 7536685"/>
              <a:gd name="connsiteY43" fmla="*/ 159657 h 1492552"/>
              <a:gd name="connsiteX44" fmla="*/ 3701143 w 7536685"/>
              <a:gd name="connsiteY44" fmla="*/ 130629 h 1492552"/>
              <a:gd name="connsiteX45" fmla="*/ 3817257 w 7536685"/>
              <a:gd name="connsiteY45" fmla="*/ 101600 h 1492552"/>
              <a:gd name="connsiteX46" fmla="*/ 3904343 w 7536685"/>
              <a:gd name="connsiteY46" fmla="*/ 87086 h 1492552"/>
              <a:gd name="connsiteX47" fmla="*/ 4005943 w 7536685"/>
              <a:gd name="connsiteY47" fmla="*/ 72572 h 1492552"/>
              <a:gd name="connsiteX48" fmla="*/ 4064000 w 7536685"/>
              <a:gd name="connsiteY48" fmla="*/ 58057 h 1492552"/>
              <a:gd name="connsiteX49" fmla="*/ 4267200 w 7536685"/>
              <a:gd name="connsiteY49" fmla="*/ 29029 h 1492552"/>
              <a:gd name="connsiteX50" fmla="*/ 4339771 w 7536685"/>
              <a:gd name="connsiteY50" fmla="*/ 14514 h 1492552"/>
              <a:gd name="connsiteX51" fmla="*/ 4644571 w 7536685"/>
              <a:gd name="connsiteY51" fmla="*/ 0 h 1492552"/>
              <a:gd name="connsiteX52" fmla="*/ 7184571 w 7536685"/>
              <a:gd name="connsiteY52" fmla="*/ 14514 h 1492552"/>
              <a:gd name="connsiteX53" fmla="*/ 7271657 w 7536685"/>
              <a:gd name="connsiteY53" fmla="*/ 43543 h 1492552"/>
              <a:gd name="connsiteX54" fmla="*/ 7373257 w 7536685"/>
              <a:gd name="connsiteY54" fmla="*/ 72572 h 1492552"/>
              <a:gd name="connsiteX55" fmla="*/ 7416800 w 7536685"/>
              <a:gd name="connsiteY55" fmla="*/ 87086 h 1492552"/>
              <a:gd name="connsiteX56" fmla="*/ 7445828 w 7536685"/>
              <a:gd name="connsiteY56" fmla="*/ 174172 h 1492552"/>
              <a:gd name="connsiteX57" fmla="*/ 7460343 w 7536685"/>
              <a:gd name="connsiteY57" fmla="*/ 217714 h 1492552"/>
              <a:gd name="connsiteX58" fmla="*/ 7474857 w 7536685"/>
              <a:gd name="connsiteY58" fmla="*/ 304800 h 1492552"/>
              <a:gd name="connsiteX59" fmla="*/ 7489371 w 7536685"/>
              <a:gd name="connsiteY59" fmla="*/ 362857 h 1492552"/>
              <a:gd name="connsiteX60" fmla="*/ 7518400 w 7536685"/>
              <a:gd name="connsiteY60" fmla="*/ 1146629 h 1492552"/>
              <a:gd name="connsiteX0" fmla="*/ 159657 w 7489371"/>
              <a:gd name="connsiteY0" fmla="*/ 1465943 h 1492552"/>
              <a:gd name="connsiteX1" fmla="*/ 0 w 7489371"/>
              <a:gd name="connsiteY1" fmla="*/ 1480457 h 1492552"/>
              <a:gd name="connsiteX2" fmla="*/ 159657 w 7489371"/>
              <a:gd name="connsiteY2" fmla="*/ 1393372 h 1492552"/>
              <a:gd name="connsiteX3" fmla="*/ 232228 w 7489371"/>
              <a:gd name="connsiteY3" fmla="*/ 1378857 h 1492552"/>
              <a:gd name="connsiteX4" fmla="*/ 377371 w 7489371"/>
              <a:gd name="connsiteY4" fmla="*/ 1320800 h 1492552"/>
              <a:gd name="connsiteX5" fmla="*/ 566057 w 7489371"/>
              <a:gd name="connsiteY5" fmla="*/ 1262743 h 1492552"/>
              <a:gd name="connsiteX6" fmla="*/ 653143 w 7489371"/>
              <a:gd name="connsiteY6" fmla="*/ 1248229 h 1492552"/>
              <a:gd name="connsiteX7" fmla="*/ 841828 w 7489371"/>
              <a:gd name="connsiteY7" fmla="*/ 1204686 h 1492552"/>
              <a:gd name="connsiteX8" fmla="*/ 885371 w 7489371"/>
              <a:gd name="connsiteY8" fmla="*/ 1190172 h 1492552"/>
              <a:gd name="connsiteX9" fmla="*/ 986971 w 7489371"/>
              <a:gd name="connsiteY9" fmla="*/ 1161143 h 1492552"/>
              <a:gd name="connsiteX10" fmla="*/ 1030514 w 7489371"/>
              <a:gd name="connsiteY10" fmla="*/ 1132114 h 1492552"/>
              <a:gd name="connsiteX11" fmla="*/ 1132114 w 7489371"/>
              <a:gd name="connsiteY11" fmla="*/ 1103086 h 1492552"/>
              <a:gd name="connsiteX12" fmla="*/ 1248228 w 7489371"/>
              <a:gd name="connsiteY12" fmla="*/ 1045029 h 1492552"/>
              <a:gd name="connsiteX13" fmla="*/ 1335314 w 7489371"/>
              <a:gd name="connsiteY13" fmla="*/ 986972 h 1492552"/>
              <a:gd name="connsiteX14" fmla="*/ 1378857 w 7489371"/>
              <a:gd name="connsiteY14" fmla="*/ 957943 h 1492552"/>
              <a:gd name="connsiteX15" fmla="*/ 1422400 w 7489371"/>
              <a:gd name="connsiteY15" fmla="*/ 943429 h 1492552"/>
              <a:gd name="connsiteX16" fmla="*/ 1465943 w 7489371"/>
              <a:gd name="connsiteY16" fmla="*/ 914400 h 1492552"/>
              <a:gd name="connsiteX17" fmla="*/ 1553028 w 7489371"/>
              <a:gd name="connsiteY17" fmla="*/ 885372 h 1492552"/>
              <a:gd name="connsiteX18" fmla="*/ 1640114 w 7489371"/>
              <a:gd name="connsiteY18" fmla="*/ 841829 h 1492552"/>
              <a:gd name="connsiteX19" fmla="*/ 1698171 w 7489371"/>
              <a:gd name="connsiteY19" fmla="*/ 812800 h 1492552"/>
              <a:gd name="connsiteX20" fmla="*/ 1741714 w 7489371"/>
              <a:gd name="connsiteY20" fmla="*/ 783772 h 1492552"/>
              <a:gd name="connsiteX21" fmla="*/ 1799771 w 7489371"/>
              <a:gd name="connsiteY21" fmla="*/ 769257 h 1492552"/>
              <a:gd name="connsiteX22" fmla="*/ 1901371 w 7489371"/>
              <a:gd name="connsiteY22" fmla="*/ 711200 h 1492552"/>
              <a:gd name="connsiteX23" fmla="*/ 1944914 w 7489371"/>
              <a:gd name="connsiteY23" fmla="*/ 682172 h 1492552"/>
              <a:gd name="connsiteX24" fmla="*/ 2032000 w 7489371"/>
              <a:gd name="connsiteY24" fmla="*/ 653143 h 1492552"/>
              <a:gd name="connsiteX25" fmla="*/ 2075543 w 7489371"/>
              <a:gd name="connsiteY25" fmla="*/ 638629 h 1492552"/>
              <a:gd name="connsiteX26" fmla="*/ 2162628 w 7489371"/>
              <a:gd name="connsiteY26" fmla="*/ 595086 h 1492552"/>
              <a:gd name="connsiteX27" fmla="*/ 2206171 w 7489371"/>
              <a:gd name="connsiteY27" fmla="*/ 566057 h 1492552"/>
              <a:gd name="connsiteX28" fmla="*/ 2293257 w 7489371"/>
              <a:gd name="connsiteY28" fmla="*/ 537029 h 1492552"/>
              <a:gd name="connsiteX29" fmla="*/ 2336800 w 7489371"/>
              <a:gd name="connsiteY29" fmla="*/ 508000 h 1492552"/>
              <a:gd name="connsiteX30" fmla="*/ 2423886 w 7489371"/>
              <a:gd name="connsiteY30" fmla="*/ 478972 h 1492552"/>
              <a:gd name="connsiteX31" fmla="*/ 2510971 w 7489371"/>
              <a:gd name="connsiteY31" fmla="*/ 449943 h 1492552"/>
              <a:gd name="connsiteX32" fmla="*/ 2627086 w 7489371"/>
              <a:gd name="connsiteY32" fmla="*/ 420914 h 1492552"/>
              <a:gd name="connsiteX33" fmla="*/ 2714171 w 7489371"/>
              <a:gd name="connsiteY33" fmla="*/ 391886 h 1492552"/>
              <a:gd name="connsiteX34" fmla="*/ 2772228 w 7489371"/>
              <a:gd name="connsiteY34" fmla="*/ 377372 h 1492552"/>
              <a:gd name="connsiteX35" fmla="*/ 2815771 w 7489371"/>
              <a:gd name="connsiteY35" fmla="*/ 362857 h 1492552"/>
              <a:gd name="connsiteX36" fmla="*/ 2931886 w 7489371"/>
              <a:gd name="connsiteY36" fmla="*/ 333829 h 1492552"/>
              <a:gd name="connsiteX37" fmla="*/ 3077028 w 7489371"/>
              <a:gd name="connsiteY37" fmla="*/ 290286 h 1492552"/>
              <a:gd name="connsiteX38" fmla="*/ 3193143 w 7489371"/>
              <a:gd name="connsiteY38" fmla="*/ 261257 h 1492552"/>
              <a:gd name="connsiteX39" fmla="*/ 3280228 w 7489371"/>
              <a:gd name="connsiteY39" fmla="*/ 232229 h 1492552"/>
              <a:gd name="connsiteX40" fmla="*/ 3410857 w 7489371"/>
              <a:gd name="connsiteY40" fmla="*/ 203200 h 1492552"/>
              <a:gd name="connsiteX41" fmla="*/ 3454400 w 7489371"/>
              <a:gd name="connsiteY41" fmla="*/ 188686 h 1492552"/>
              <a:gd name="connsiteX42" fmla="*/ 3512457 w 7489371"/>
              <a:gd name="connsiteY42" fmla="*/ 174172 h 1492552"/>
              <a:gd name="connsiteX43" fmla="*/ 3556000 w 7489371"/>
              <a:gd name="connsiteY43" fmla="*/ 159657 h 1492552"/>
              <a:gd name="connsiteX44" fmla="*/ 3701143 w 7489371"/>
              <a:gd name="connsiteY44" fmla="*/ 130629 h 1492552"/>
              <a:gd name="connsiteX45" fmla="*/ 3817257 w 7489371"/>
              <a:gd name="connsiteY45" fmla="*/ 101600 h 1492552"/>
              <a:gd name="connsiteX46" fmla="*/ 3904343 w 7489371"/>
              <a:gd name="connsiteY46" fmla="*/ 87086 h 1492552"/>
              <a:gd name="connsiteX47" fmla="*/ 4005943 w 7489371"/>
              <a:gd name="connsiteY47" fmla="*/ 72572 h 1492552"/>
              <a:gd name="connsiteX48" fmla="*/ 4064000 w 7489371"/>
              <a:gd name="connsiteY48" fmla="*/ 58057 h 1492552"/>
              <a:gd name="connsiteX49" fmla="*/ 4267200 w 7489371"/>
              <a:gd name="connsiteY49" fmla="*/ 29029 h 1492552"/>
              <a:gd name="connsiteX50" fmla="*/ 4339771 w 7489371"/>
              <a:gd name="connsiteY50" fmla="*/ 14514 h 1492552"/>
              <a:gd name="connsiteX51" fmla="*/ 4644571 w 7489371"/>
              <a:gd name="connsiteY51" fmla="*/ 0 h 1492552"/>
              <a:gd name="connsiteX52" fmla="*/ 7184571 w 7489371"/>
              <a:gd name="connsiteY52" fmla="*/ 14514 h 1492552"/>
              <a:gd name="connsiteX53" fmla="*/ 7271657 w 7489371"/>
              <a:gd name="connsiteY53" fmla="*/ 43543 h 1492552"/>
              <a:gd name="connsiteX54" fmla="*/ 7373257 w 7489371"/>
              <a:gd name="connsiteY54" fmla="*/ 72572 h 1492552"/>
              <a:gd name="connsiteX55" fmla="*/ 7416800 w 7489371"/>
              <a:gd name="connsiteY55" fmla="*/ 87086 h 1492552"/>
              <a:gd name="connsiteX56" fmla="*/ 7445828 w 7489371"/>
              <a:gd name="connsiteY56" fmla="*/ 174172 h 1492552"/>
              <a:gd name="connsiteX57" fmla="*/ 7460343 w 7489371"/>
              <a:gd name="connsiteY57" fmla="*/ 217714 h 1492552"/>
              <a:gd name="connsiteX58" fmla="*/ 7474857 w 7489371"/>
              <a:gd name="connsiteY58" fmla="*/ 304800 h 1492552"/>
              <a:gd name="connsiteX59" fmla="*/ 7489371 w 7489371"/>
              <a:gd name="connsiteY59" fmla="*/ 362857 h 1492552"/>
              <a:gd name="connsiteX0" fmla="*/ 159657 w 7489371"/>
              <a:gd name="connsiteY0" fmla="*/ 1465943 h 1509485"/>
              <a:gd name="connsiteX1" fmla="*/ 0 w 7489371"/>
              <a:gd name="connsiteY1" fmla="*/ 1480457 h 1509485"/>
              <a:gd name="connsiteX2" fmla="*/ 159657 w 7489371"/>
              <a:gd name="connsiteY2" fmla="*/ 1393372 h 1509485"/>
              <a:gd name="connsiteX3" fmla="*/ 232228 w 7489371"/>
              <a:gd name="connsiteY3" fmla="*/ 1378857 h 1509485"/>
              <a:gd name="connsiteX4" fmla="*/ 377371 w 7489371"/>
              <a:gd name="connsiteY4" fmla="*/ 1320800 h 1509485"/>
              <a:gd name="connsiteX5" fmla="*/ 566057 w 7489371"/>
              <a:gd name="connsiteY5" fmla="*/ 1262743 h 1509485"/>
              <a:gd name="connsiteX6" fmla="*/ 653143 w 7489371"/>
              <a:gd name="connsiteY6" fmla="*/ 1248229 h 1509485"/>
              <a:gd name="connsiteX7" fmla="*/ 841828 w 7489371"/>
              <a:gd name="connsiteY7" fmla="*/ 1204686 h 1509485"/>
              <a:gd name="connsiteX8" fmla="*/ 885371 w 7489371"/>
              <a:gd name="connsiteY8" fmla="*/ 1190172 h 1509485"/>
              <a:gd name="connsiteX9" fmla="*/ 986971 w 7489371"/>
              <a:gd name="connsiteY9" fmla="*/ 1161143 h 1509485"/>
              <a:gd name="connsiteX10" fmla="*/ 1030514 w 7489371"/>
              <a:gd name="connsiteY10" fmla="*/ 1132114 h 1509485"/>
              <a:gd name="connsiteX11" fmla="*/ 1132114 w 7489371"/>
              <a:gd name="connsiteY11" fmla="*/ 1103086 h 1509485"/>
              <a:gd name="connsiteX12" fmla="*/ 1248228 w 7489371"/>
              <a:gd name="connsiteY12" fmla="*/ 1045029 h 1509485"/>
              <a:gd name="connsiteX13" fmla="*/ 1335314 w 7489371"/>
              <a:gd name="connsiteY13" fmla="*/ 986972 h 1509485"/>
              <a:gd name="connsiteX14" fmla="*/ 1378857 w 7489371"/>
              <a:gd name="connsiteY14" fmla="*/ 957943 h 1509485"/>
              <a:gd name="connsiteX15" fmla="*/ 1422400 w 7489371"/>
              <a:gd name="connsiteY15" fmla="*/ 943429 h 1509485"/>
              <a:gd name="connsiteX16" fmla="*/ 1465943 w 7489371"/>
              <a:gd name="connsiteY16" fmla="*/ 914400 h 1509485"/>
              <a:gd name="connsiteX17" fmla="*/ 1553028 w 7489371"/>
              <a:gd name="connsiteY17" fmla="*/ 885372 h 1509485"/>
              <a:gd name="connsiteX18" fmla="*/ 1640114 w 7489371"/>
              <a:gd name="connsiteY18" fmla="*/ 841829 h 1509485"/>
              <a:gd name="connsiteX19" fmla="*/ 1698171 w 7489371"/>
              <a:gd name="connsiteY19" fmla="*/ 812800 h 1509485"/>
              <a:gd name="connsiteX20" fmla="*/ 1741714 w 7489371"/>
              <a:gd name="connsiteY20" fmla="*/ 783772 h 1509485"/>
              <a:gd name="connsiteX21" fmla="*/ 1799771 w 7489371"/>
              <a:gd name="connsiteY21" fmla="*/ 769257 h 1509485"/>
              <a:gd name="connsiteX22" fmla="*/ 1901371 w 7489371"/>
              <a:gd name="connsiteY22" fmla="*/ 711200 h 1509485"/>
              <a:gd name="connsiteX23" fmla="*/ 1944914 w 7489371"/>
              <a:gd name="connsiteY23" fmla="*/ 682172 h 1509485"/>
              <a:gd name="connsiteX24" fmla="*/ 2032000 w 7489371"/>
              <a:gd name="connsiteY24" fmla="*/ 653143 h 1509485"/>
              <a:gd name="connsiteX25" fmla="*/ 2075543 w 7489371"/>
              <a:gd name="connsiteY25" fmla="*/ 638629 h 1509485"/>
              <a:gd name="connsiteX26" fmla="*/ 2162628 w 7489371"/>
              <a:gd name="connsiteY26" fmla="*/ 595086 h 1509485"/>
              <a:gd name="connsiteX27" fmla="*/ 2206171 w 7489371"/>
              <a:gd name="connsiteY27" fmla="*/ 566057 h 1509485"/>
              <a:gd name="connsiteX28" fmla="*/ 2293257 w 7489371"/>
              <a:gd name="connsiteY28" fmla="*/ 537029 h 1509485"/>
              <a:gd name="connsiteX29" fmla="*/ 2336800 w 7489371"/>
              <a:gd name="connsiteY29" fmla="*/ 508000 h 1509485"/>
              <a:gd name="connsiteX30" fmla="*/ 2423886 w 7489371"/>
              <a:gd name="connsiteY30" fmla="*/ 478972 h 1509485"/>
              <a:gd name="connsiteX31" fmla="*/ 2510971 w 7489371"/>
              <a:gd name="connsiteY31" fmla="*/ 449943 h 1509485"/>
              <a:gd name="connsiteX32" fmla="*/ 2627086 w 7489371"/>
              <a:gd name="connsiteY32" fmla="*/ 420914 h 1509485"/>
              <a:gd name="connsiteX33" fmla="*/ 2714171 w 7489371"/>
              <a:gd name="connsiteY33" fmla="*/ 391886 h 1509485"/>
              <a:gd name="connsiteX34" fmla="*/ 2772228 w 7489371"/>
              <a:gd name="connsiteY34" fmla="*/ 377372 h 1509485"/>
              <a:gd name="connsiteX35" fmla="*/ 2815771 w 7489371"/>
              <a:gd name="connsiteY35" fmla="*/ 362857 h 1509485"/>
              <a:gd name="connsiteX36" fmla="*/ 2931886 w 7489371"/>
              <a:gd name="connsiteY36" fmla="*/ 333829 h 1509485"/>
              <a:gd name="connsiteX37" fmla="*/ 3077028 w 7489371"/>
              <a:gd name="connsiteY37" fmla="*/ 290286 h 1509485"/>
              <a:gd name="connsiteX38" fmla="*/ 3193143 w 7489371"/>
              <a:gd name="connsiteY38" fmla="*/ 261257 h 1509485"/>
              <a:gd name="connsiteX39" fmla="*/ 3280228 w 7489371"/>
              <a:gd name="connsiteY39" fmla="*/ 232229 h 1509485"/>
              <a:gd name="connsiteX40" fmla="*/ 3410857 w 7489371"/>
              <a:gd name="connsiteY40" fmla="*/ 203200 h 1509485"/>
              <a:gd name="connsiteX41" fmla="*/ 3454400 w 7489371"/>
              <a:gd name="connsiteY41" fmla="*/ 188686 h 1509485"/>
              <a:gd name="connsiteX42" fmla="*/ 3512457 w 7489371"/>
              <a:gd name="connsiteY42" fmla="*/ 174172 h 1509485"/>
              <a:gd name="connsiteX43" fmla="*/ 3556000 w 7489371"/>
              <a:gd name="connsiteY43" fmla="*/ 159657 h 1509485"/>
              <a:gd name="connsiteX44" fmla="*/ 3701143 w 7489371"/>
              <a:gd name="connsiteY44" fmla="*/ 130629 h 1509485"/>
              <a:gd name="connsiteX45" fmla="*/ 3817257 w 7489371"/>
              <a:gd name="connsiteY45" fmla="*/ 101600 h 1509485"/>
              <a:gd name="connsiteX46" fmla="*/ 3904343 w 7489371"/>
              <a:gd name="connsiteY46" fmla="*/ 87086 h 1509485"/>
              <a:gd name="connsiteX47" fmla="*/ 4005943 w 7489371"/>
              <a:gd name="connsiteY47" fmla="*/ 72572 h 1509485"/>
              <a:gd name="connsiteX48" fmla="*/ 4064000 w 7489371"/>
              <a:gd name="connsiteY48" fmla="*/ 58057 h 1509485"/>
              <a:gd name="connsiteX49" fmla="*/ 4267200 w 7489371"/>
              <a:gd name="connsiteY49" fmla="*/ 29029 h 1509485"/>
              <a:gd name="connsiteX50" fmla="*/ 4339771 w 7489371"/>
              <a:gd name="connsiteY50" fmla="*/ 14514 h 1509485"/>
              <a:gd name="connsiteX51" fmla="*/ 4644571 w 7489371"/>
              <a:gd name="connsiteY51" fmla="*/ 0 h 1509485"/>
              <a:gd name="connsiteX52" fmla="*/ 7184571 w 7489371"/>
              <a:gd name="connsiteY52" fmla="*/ 14514 h 1509485"/>
              <a:gd name="connsiteX53" fmla="*/ 7271657 w 7489371"/>
              <a:gd name="connsiteY53" fmla="*/ 43543 h 1509485"/>
              <a:gd name="connsiteX54" fmla="*/ 7373257 w 7489371"/>
              <a:gd name="connsiteY54" fmla="*/ 72572 h 1509485"/>
              <a:gd name="connsiteX55" fmla="*/ 7416800 w 7489371"/>
              <a:gd name="connsiteY55" fmla="*/ 87086 h 1509485"/>
              <a:gd name="connsiteX56" fmla="*/ 7445828 w 7489371"/>
              <a:gd name="connsiteY56" fmla="*/ 174172 h 1509485"/>
              <a:gd name="connsiteX57" fmla="*/ 7460343 w 7489371"/>
              <a:gd name="connsiteY57" fmla="*/ 217714 h 1509485"/>
              <a:gd name="connsiteX58" fmla="*/ 7474857 w 7489371"/>
              <a:gd name="connsiteY58" fmla="*/ 304800 h 1509485"/>
              <a:gd name="connsiteX59" fmla="*/ 7489371 w 7489371"/>
              <a:gd name="connsiteY59" fmla="*/ 1509485 h 1509485"/>
              <a:gd name="connsiteX0" fmla="*/ 159657 w 7489371"/>
              <a:gd name="connsiteY0" fmla="*/ 1465943 h 1509485"/>
              <a:gd name="connsiteX1" fmla="*/ 0 w 7489371"/>
              <a:gd name="connsiteY1" fmla="*/ 1480457 h 1509485"/>
              <a:gd name="connsiteX2" fmla="*/ 159657 w 7489371"/>
              <a:gd name="connsiteY2" fmla="*/ 1393372 h 1509485"/>
              <a:gd name="connsiteX3" fmla="*/ 232228 w 7489371"/>
              <a:gd name="connsiteY3" fmla="*/ 1378857 h 1509485"/>
              <a:gd name="connsiteX4" fmla="*/ 377371 w 7489371"/>
              <a:gd name="connsiteY4" fmla="*/ 1320800 h 1509485"/>
              <a:gd name="connsiteX5" fmla="*/ 566057 w 7489371"/>
              <a:gd name="connsiteY5" fmla="*/ 1262743 h 1509485"/>
              <a:gd name="connsiteX6" fmla="*/ 653143 w 7489371"/>
              <a:gd name="connsiteY6" fmla="*/ 1248229 h 1509485"/>
              <a:gd name="connsiteX7" fmla="*/ 841828 w 7489371"/>
              <a:gd name="connsiteY7" fmla="*/ 1204686 h 1509485"/>
              <a:gd name="connsiteX8" fmla="*/ 885371 w 7489371"/>
              <a:gd name="connsiteY8" fmla="*/ 1190172 h 1509485"/>
              <a:gd name="connsiteX9" fmla="*/ 986971 w 7489371"/>
              <a:gd name="connsiteY9" fmla="*/ 1161143 h 1509485"/>
              <a:gd name="connsiteX10" fmla="*/ 1030514 w 7489371"/>
              <a:gd name="connsiteY10" fmla="*/ 1132114 h 1509485"/>
              <a:gd name="connsiteX11" fmla="*/ 1132114 w 7489371"/>
              <a:gd name="connsiteY11" fmla="*/ 1103086 h 1509485"/>
              <a:gd name="connsiteX12" fmla="*/ 1248228 w 7489371"/>
              <a:gd name="connsiteY12" fmla="*/ 1045029 h 1509485"/>
              <a:gd name="connsiteX13" fmla="*/ 1335314 w 7489371"/>
              <a:gd name="connsiteY13" fmla="*/ 986972 h 1509485"/>
              <a:gd name="connsiteX14" fmla="*/ 1378857 w 7489371"/>
              <a:gd name="connsiteY14" fmla="*/ 957943 h 1509485"/>
              <a:gd name="connsiteX15" fmla="*/ 1422400 w 7489371"/>
              <a:gd name="connsiteY15" fmla="*/ 943429 h 1509485"/>
              <a:gd name="connsiteX16" fmla="*/ 1465943 w 7489371"/>
              <a:gd name="connsiteY16" fmla="*/ 914400 h 1509485"/>
              <a:gd name="connsiteX17" fmla="*/ 1553028 w 7489371"/>
              <a:gd name="connsiteY17" fmla="*/ 885372 h 1509485"/>
              <a:gd name="connsiteX18" fmla="*/ 1640114 w 7489371"/>
              <a:gd name="connsiteY18" fmla="*/ 841829 h 1509485"/>
              <a:gd name="connsiteX19" fmla="*/ 1698171 w 7489371"/>
              <a:gd name="connsiteY19" fmla="*/ 812800 h 1509485"/>
              <a:gd name="connsiteX20" fmla="*/ 1741714 w 7489371"/>
              <a:gd name="connsiteY20" fmla="*/ 783772 h 1509485"/>
              <a:gd name="connsiteX21" fmla="*/ 1799771 w 7489371"/>
              <a:gd name="connsiteY21" fmla="*/ 769257 h 1509485"/>
              <a:gd name="connsiteX22" fmla="*/ 1901371 w 7489371"/>
              <a:gd name="connsiteY22" fmla="*/ 711200 h 1509485"/>
              <a:gd name="connsiteX23" fmla="*/ 1944914 w 7489371"/>
              <a:gd name="connsiteY23" fmla="*/ 682172 h 1509485"/>
              <a:gd name="connsiteX24" fmla="*/ 2032000 w 7489371"/>
              <a:gd name="connsiteY24" fmla="*/ 653143 h 1509485"/>
              <a:gd name="connsiteX25" fmla="*/ 2075543 w 7489371"/>
              <a:gd name="connsiteY25" fmla="*/ 638629 h 1509485"/>
              <a:gd name="connsiteX26" fmla="*/ 2162628 w 7489371"/>
              <a:gd name="connsiteY26" fmla="*/ 595086 h 1509485"/>
              <a:gd name="connsiteX27" fmla="*/ 2206171 w 7489371"/>
              <a:gd name="connsiteY27" fmla="*/ 566057 h 1509485"/>
              <a:gd name="connsiteX28" fmla="*/ 2293257 w 7489371"/>
              <a:gd name="connsiteY28" fmla="*/ 537029 h 1509485"/>
              <a:gd name="connsiteX29" fmla="*/ 2336800 w 7489371"/>
              <a:gd name="connsiteY29" fmla="*/ 508000 h 1509485"/>
              <a:gd name="connsiteX30" fmla="*/ 2423886 w 7489371"/>
              <a:gd name="connsiteY30" fmla="*/ 478972 h 1509485"/>
              <a:gd name="connsiteX31" fmla="*/ 2510971 w 7489371"/>
              <a:gd name="connsiteY31" fmla="*/ 449943 h 1509485"/>
              <a:gd name="connsiteX32" fmla="*/ 2627086 w 7489371"/>
              <a:gd name="connsiteY32" fmla="*/ 420914 h 1509485"/>
              <a:gd name="connsiteX33" fmla="*/ 2714171 w 7489371"/>
              <a:gd name="connsiteY33" fmla="*/ 391886 h 1509485"/>
              <a:gd name="connsiteX34" fmla="*/ 2772228 w 7489371"/>
              <a:gd name="connsiteY34" fmla="*/ 377372 h 1509485"/>
              <a:gd name="connsiteX35" fmla="*/ 2815771 w 7489371"/>
              <a:gd name="connsiteY35" fmla="*/ 362857 h 1509485"/>
              <a:gd name="connsiteX36" fmla="*/ 2931886 w 7489371"/>
              <a:gd name="connsiteY36" fmla="*/ 333829 h 1509485"/>
              <a:gd name="connsiteX37" fmla="*/ 3077028 w 7489371"/>
              <a:gd name="connsiteY37" fmla="*/ 290286 h 1509485"/>
              <a:gd name="connsiteX38" fmla="*/ 3193143 w 7489371"/>
              <a:gd name="connsiteY38" fmla="*/ 261257 h 1509485"/>
              <a:gd name="connsiteX39" fmla="*/ 3280228 w 7489371"/>
              <a:gd name="connsiteY39" fmla="*/ 232229 h 1509485"/>
              <a:gd name="connsiteX40" fmla="*/ 3410857 w 7489371"/>
              <a:gd name="connsiteY40" fmla="*/ 203200 h 1509485"/>
              <a:gd name="connsiteX41" fmla="*/ 3454400 w 7489371"/>
              <a:gd name="connsiteY41" fmla="*/ 188686 h 1509485"/>
              <a:gd name="connsiteX42" fmla="*/ 3512457 w 7489371"/>
              <a:gd name="connsiteY42" fmla="*/ 174172 h 1509485"/>
              <a:gd name="connsiteX43" fmla="*/ 3556000 w 7489371"/>
              <a:gd name="connsiteY43" fmla="*/ 159657 h 1509485"/>
              <a:gd name="connsiteX44" fmla="*/ 3701143 w 7489371"/>
              <a:gd name="connsiteY44" fmla="*/ 130629 h 1509485"/>
              <a:gd name="connsiteX45" fmla="*/ 3817257 w 7489371"/>
              <a:gd name="connsiteY45" fmla="*/ 101600 h 1509485"/>
              <a:gd name="connsiteX46" fmla="*/ 3904343 w 7489371"/>
              <a:gd name="connsiteY46" fmla="*/ 87086 h 1509485"/>
              <a:gd name="connsiteX47" fmla="*/ 4005943 w 7489371"/>
              <a:gd name="connsiteY47" fmla="*/ 72572 h 1509485"/>
              <a:gd name="connsiteX48" fmla="*/ 4064000 w 7489371"/>
              <a:gd name="connsiteY48" fmla="*/ 58057 h 1509485"/>
              <a:gd name="connsiteX49" fmla="*/ 4267200 w 7489371"/>
              <a:gd name="connsiteY49" fmla="*/ 29029 h 1509485"/>
              <a:gd name="connsiteX50" fmla="*/ 4339771 w 7489371"/>
              <a:gd name="connsiteY50" fmla="*/ 14514 h 1509485"/>
              <a:gd name="connsiteX51" fmla="*/ 4644571 w 7489371"/>
              <a:gd name="connsiteY51" fmla="*/ 0 h 1509485"/>
              <a:gd name="connsiteX52" fmla="*/ 7184571 w 7489371"/>
              <a:gd name="connsiteY52" fmla="*/ 14514 h 1509485"/>
              <a:gd name="connsiteX53" fmla="*/ 7271657 w 7489371"/>
              <a:gd name="connsiteY53" fmla="*/ 43543 h 1509485"/>
              <a:gd name="connsiteX54" fmla="*/ 7373257 w 7489371"/>
              <a:gd name="connsiteY54" fmla="*/ 72572 h 1509485"/>
              <a:gd name="connsiteX55" fmla="*/ 7416800 w 7489371"/>
              <a:gd name="connsiteY55" fmla="*/ 87086 h 1509485"/>
              <a:gd name="connsiteX56" fmla="*/ 7460343 w 7489371"/>
              <a:gd name="connsiteY56" fmla="*/ 217714 h 1509485"/>
              <a:gd name="connsiteX57" fmla="*/ 7474857 w 7489371"/>
              <a:gd name="connsiteY57" fmla="*/ 304800 h 1509485"/>
              <a:gd name="connsiteX58" fmla="*/ 7489371 w 7489371"/>
              <a:gd name="connsiteY58" fmla="*/ 1509485 h 1509485"/>
              <a:gd name="connsiteX0" fmla="*/ 159657 w 7489371"/>
              <a:gd name="connsiteY0" fmla="*/ 1465943 h 1509485"/>
              <a:gd name="connsiteX1" fmla="*/ 0 w 7489371"/>
              <a:gd name="connsiteY1" fmla="*/ 1480457 h 1509485"/>
              <a:gd name="connsiteX2" fmla="*/ 159657 w 7489371"/>
              <a:gd name="connsiteY2" fmla="*/ 1393372 h 1509485"/>
              <a:gd name="connsiteX3" fmla="*/ 232228 w 7489371"/>
              <a:gd name="connsiteY3" fmla="*/ 1378857 h 1509485"/>
              <a:gd name="connsiteX4" fmla="*/ 377371 w 7489371"/>
              <a:gd name="connsiteY4" fmla="*/ 1320800 h 1509485"/>
              <a:gd name="connsiteX5" fmla="*/ 566057 w 7489371"/>
              <a:gd name="connsiteY5" fmla="*/ 1262743 h 1509485"/>
              <a:gd name="connsiteX6" fmla="*/ 653143 w 7489371"/>
              <a:gd name="connsiteY6" fmla="*/ 1248229 h 1509485"/>
              <a:gd name="connsiteX7" fmla="*/ 841828 w 7489371"/>
              <a:gd name="connsiteY7" fmla="*/ 1204686 h 1509485"/>
              <a:gd name="connsiteX8" fmla="*/ 885371 w 7489371"/>
              <a:gd name="connsiteY8" fmla="*/ 1190172 h 1509485"/>
              <a:gd name="connsiteX9" fmla="*/ 986971 w 7489371"/>
              <a:gd name="connsiteY9" fmla="*/ 1161143 h 1509485"/>
              <a:gd name="connsiteX10" fmla="*/ 1030514 w 7489371"/>
              <a:gd name="connsiteY10" fmla="*/ 1132114 h 1509485"/>
              <a:gd name="connsiteX11" fmla="*/ 1132114 w 7489371"/>
              <a:gd name="connsiteY11" fmla="*/ 1103086 h 1509485"/>
              <a:gd name="connsiteX12" fmla="*/ 1248228 w 7489371"/>
              <a:gd name="connsiteY12" fmla="*/ 1045029 h 1509485"/>
              <a:gd name="connsiteX13" fmla="*/ 1335314 w 7489371"/>
              <a:gd name="connsiteY13" fmla="*/ 986972 h 1509485"/>
              <a:gd name="connsiteX14" fmla="*/ 1378857 w 7489371"/>
              <a:gd name="connsiteY14" fmla="*/ 957943 h 1509485"/>
              <a:gd name="connsiteX15" fmla="*/ 1422400 w 7489371"/>
              <a:gd name="connsiteY15" fmla="*/ 943429 h 1509485"/>
              <a:gd name="connsiteX16" fmla="*/ 1465943 w 7489371"/>
              <a:gd name="connsiteY16" fmla="*/ 914400 h 1509485"/>
              <a:gd name="connsiteX17" fmla="*/ 1553028 w 7489371"/>
              <a:gd name="connsiteY17" fmla="*/ 885372 h 1509485"/>
              <a:gd name="connsiteX18" fmla="*/ 1640114 w 7489371"/>
              <a:gd name="connsiteY18" fmla="*/ 841829 h 1509485"/>
              <a:gd name="connsiteX19" fmla="*/ 1698171 w 7489371"/>
              <a:gd name="connsiteY19" fmla="*/ 812800 h 1509485"/>
              <a:gd name="connsiteX20" fmla="*/ 1741714 w 7489371"/>
              <a:gd name="connsiteY20" fmla="*/ 783772 h 1509485"/>
              <a:gd name="connsiteX21" fmla="*/ 1799771 w 7489371"/>
              <a:gd name="connsiteY21" fmla="*/ 769257 h 1509485"/>
              <a:gd name="connsiteX22" fmla="*/ 1901371 w 7489371"/>
              <a:gd name="connsiteY22" fmla="*/ 711200 h 1509485"/>
              <a:gd name="connsiteX23" fmla="*/ 1944914 w 7489371"/>
              <a:gd name="connsiteY23" fmla="*/ 682172 h 1509485"/>
              <a:gd name="connsiteX24" fmla="*/ 2032000 w 7489371"/>
              <a:gd name="connsiteY24" fmla="*/ 653143 h 1509485"/>
              <a:gd name="connsiteX25" fmla="*/ 2075543 w 7489371"/>
              <a:gd name="connsiteY25" fmla="*/ 638629 h 1509485"/>
              <a:gd name="connsiteX26" fmla="*/ 2162628 w 7489371"/>
              <a:gd name="connsiteY26" fmla="*/ 595086 h 1509485"/>
              <a:gd name="connsiteX27" fmla="*/ 2206171 w 7489371"/>
              <a:gd name="connsiteY27" fmla="*/ 566057 h 1509485"/>
              <a:gd name="connsiteX28" fmla="*/ 2293257 w 7489371"/>
              <a:gd name="connsiteY28" fmla="*/ 537029 h 1509485"/>
              <a:gd name="connsiteX29" fmla="*/ 2336800 w 7489371"/>
              <a:gd name="connsiteY29" fmla="*/ 508000 h 1509485"/>
              <a:gd name="connsiteX30" fmla="*/ 2423886 w 7489371"/>
              <a:gd name="connsiteY30" fmla="*/ 478972 h 1509485"/>
              <a:gd name="connsiteX31" fmla="*/ 2510971 w 7489371"/>
              <a:gd name="connsiteY31" fmla="*/ 449943 h 1509485"/>
              <a:gd name="connsiteX32" fmla="*/ 2627086 w 7489371"/>
              <a:gd name="connsiteY32" fmla="*/ 420914 h 1509485"/>
              <a:gd name="connsiteX33" fmla="*/ 2714171 w 7489371"/>
              <a:gd name="connsiteY33" fmla="*/ 391886 h 1509485"/>
              <a:gd name="connsiteX34" fmla="*/ 2772228 w 7489371"/>
              <a:gd name="connsiteY34" fmla="*/ 377372 h 1509485"/>
              <a:gd name="connsiteX35" fmla="*/ 2815771 w 7489371"/>
              <a:gd name="connsiteY35" fmla="*/ 362857 h 1509485"/>
              <a:gd name="connsiteX36" fmla="*/ 2931886 w 7489371"/>
              <a:gd name="connsiteY36" fmla="*/ 333829 h 1509485"/>
              <a:gd name="connsiteX37" fmla="*/ 3077028 w 7489371"/>
              <a:gd name="connsiteY37" fmla="*/ 290286 h 1509485"/>
              <a:gd name="connsiteX38" fmla="*/ 3193143 w 7489371"/>
              <a:gd name="connsiteY38" fmla="*/ 261257 h 1509485"/>
              <a:gd name="connsiteX39" fmla="*/ 3280228 w 7489371"/>
              <a:gd name="connsiteY39" fmla="*/ 232229 h 1509485"/>
              <a:gd name="connsiteX40" fmla="*/ 3410857 w 7489371"/>
              <a:gd name="connsiteY40" fmla="*/ 203200 h 1509485"/>
              <a:gd name="connsiteX41" fmla="*/ 3454400 w 7489371"/>
              <a:gd name="connsiteY41" fmla="*/ 188686 h 1509485"/>
              <a:gd name="connsiteX42" fmla="*/ 3512457 w 7489371"/>
              <a:gd name="connsiteY42" fmla="*/ 174172 h 1509485"/>
              <a:gd name="connsiteX43" fmla="*/ 3556000 w 7489371"/>
              <a:gd name="connsiteY43" fmla="*/ 159657 h 1509485"/>
              <a:gd name="connsiteX44" fmla="*/ 3701143 w 7489371"/>
              <a:gd name="connsiteY44" fmla="*/ 130629 h 1509485"/>
              <a:gd name="connsiteX45" fmla="*/ 3817257 w 7489371"/>
              <a:gd name="connsiteY45" fmla="*/ 101600 h 1509485"/>
              <a:gd name="connsiteX46" fmla="*/ 3904343 w 7489371"/>
              <a:gd name="connsiteY46" fmla="*/ 87086 h 1509485"/>
              <a:gd name="connsiteX47" fmla="*/ 4005943 w 7489371"/>
              <a:gd name="connsiteY47" fmla="*/ 72572 h 1509485"/>
              <a:gd name="connsiteX48" fmla="*/ 4064000 w 7489371"/>
              <a:gd name="connsiteY48" fmla="*/ 58057 h 1509485"/>
              <a:gd name="connsiteX49" fmla="*/ 4267200 w 7489371"/>
              <a:gd name="connsiteY49" fmla="*/ 29029 h 1509485"/>
              <a:gd name="connsiteX50" fmla="*/ 4339771 w 7489371"/>
              <a:gd name="connsiteY50" fmla="*/ 14514 h 1509485"/>
              <a:gd name="connsiteX51" fmla="*/ 4644571 w 7489371"/>
              <a:gd name="connsiteY51" fmla="*/ 0 h 1509485"/>
              <a:gd name="connsiteX52" fmla="*/ 7184571 w 7489371"/>
              <a:gd name="connsiteY52" fmla="*/ 14514 h 1509485"/>
              <a:gd name="connsiteX53" fmla="*/ 7271657 w 7489371"/>
              <a:gd name="connsiteY53" fmla="*/ 43543 h 1509485"/>
              <a:gd name="connsiteX54" fmla="*/ 7373257 w 7489371"/>
              <a:gd name="connsiteY54" fmla="*/ 72572 h 1509485"/>
              <a:gd name="connsiteX55" fmla="*/ 7460343 w 7489371"/>
              <a:gd name="connsiteY55" fmla="*/ 217714 h 1509485"/>
              <a:gd name="connsiteX56" fmla="*/ 7474857 w 7489371"/>
              <a:gd name="connsiteY56" fmla="*/ 304800 h 1509485"/>
              <a:gd name="connsiteX57" fmla="*/ 7489371 w 7489371"/>
              <a:gd name="connsiteY57" fmla="*/ 1509485 h 1509485"/>
              <a:gd name="connsiteX0" fmla="*/ 159657 w 7489371"/>
              <a:gd name="connsiteY0" fmla="*/ 1465943 h 1509485"/>
              <a:gd name="connsiteX1" fmla="*/ 0 w 7489371"/>
              <a:gd name="connsiteY1" fmla="*/ 1480457 h 1509485"/>
              <a:gd name="connsiteX2" fmla="*/ 159657 w 7489371"/>
              <a:gd name="connsiteY2" fmla="*/ 1393372 h 1509485"/>
              <a:gd name="connsiteX3" fmla="*/ 232228 w 7489371"/>
              <a:gd name="connsiteY3" fmla="*/ 1378857 h 1509485"/>
              <a:gd name="connsiteX4" fmla="*/ 377371 w 7489371"/>
              <a:gd name="connsiteY4" fmla="*/ 1320800 h 1509485"/>
              <a:gd name="connsiteX5" fmla="*/ 566057 w 7489371"/>
              <a:gd name="connsiteY5" fmla="*/ 1262743 h 1509485"/>
              <a:gd name="connsiteX6" fmla="*/ 653143 w 7489371"/>
              <a:gd name="connsiteY6" fmla="*/ 1248229 h 1509485"/>
              <a:gd name="connsiteX7" fmla="*/ 841828 w 7489371"/>
              <a:gd name="connsiteY7" fmla="*/ 1204686 h 1509485"/>
              <a:gd name="connsiteX8" fmla="*/ 885371 w 7489371"/>
              <a:gd name="connsiteY8" fmla="*/ 1190172 h 1509485"/>
              <a:gd name="connsiteX9" fmla="*/ 986971 w 7489371"/>
              <a:gd name="connsiteY9" fmla="*/ 1161143 h 1509485"/>
              <a:gd name="connsiteX10" fmla="*/ 1030514 w 7489371"/>
              <a:gd name="connsiteY10" fmla="*/ 1132114 h 1509485"/>
              <a:gd name="connsiteX11" fmla="*/ 1132114 w 7489371"/>
              <a:gd name="connsiteY11" fmla="*/ 1103086 h 1509485"/>
              <a:gd name="connsiteX12" fmla="*/ 1248228 w 7489371"/>
              <a:gd name="connsiteY12" fmla="*/ 1045029 h 1509485"/>
              <a:gd name="connsiteX13" fmla="*/ 1335314 w 7489371"/>
              <a:gd name="connsiteY13" fmla="*/ 986972 h 1509485"/>
              <a:gd name="connsiteX14" fmla="*/ 1378857 w 7489371"/>
              <a:gd name="connsiteY14" fmla="*/ 957943 h 1509485"/>
              <a:gd name="connsiteX15" fmla="*/ 1422400 w 7489371"/>
              <a:gd name="connsiteY15" fmla="*/ 943429 h 1509485"/>
              <a:gd name="connsiteX16" fmla="*/ 1465943 w 7489371"/>
              <a:gd name="connsiteY16" fmla="*/ 914400 h 1509485"/>
              <a:gd name="connsiteX17" fmla="*/ 1553028 w 7489371"/>
              <a:gd name="connsiteY17" fmla="*/ 885372 h 1509485"/>
              <a:gd name="connsiteX18" fmla="*/ 1640114 w 7489371"/>
              <a:gd name="connsiteY18" fmla="*/ 841829 h 1509485"/>
              <a:gd name="connsiteX19" fmla="*/ 1698171 w 7489371"/>
              <a:gd name="connsiteY19" fmla="*/ 812800 h 1509485"/>
              <a:gd name="connsiteX20" fmla="*/ 1741714 w 7489371"/>
              <a:gd name="connsiteY20" fmla="*/ 783772 h 1509485"/>
              <a:gd name="connsiteX21" fmla="*/ 1799771 w 7489371"/>
              <a:gd name="connsiteY21" fmla="*/ 769257 h 1509485"/>
              <a:gd name="connsiteX22" fmla="*/ 1901371 w 7489371"/>
              <a:gd name="connsiteY22" fmla="*/ 711200 h 1509485"/>
              <a:gd name="connsiteX23" fmla="*/ 1944914 w 7489371"/>
              <a:gd name="connsiteY23" fmla="*/ 682172 h 1509485"/>
              <a:gd name="connsiteX24" fmla="*/ 2032000 w 7489371"/>
              <a:gd name="connsiteY24" fmla="*/ 653143 h 1509485"/>
              <a:gd name="connsiteX25" fmla="*/ 2075543 w 7489371"/>
              <a:gd name="connsiteY25" fmla="*/ 638629 h 1509485"/>
              <a:gd name="connsiteX26" fmla="*/ 2162628 w 7489371"/>
              <a:gd name="connsiteY26" fmla="*/ 595086 h 1509485"/>
              <a:gd name="connsiteX27" fmla="*/ 2206171 w 7489371"/>
              <a:gd name="connsiteY27" fmla="*/ 566057 h 1509485"/>
              <a:gd name="connsiteX28" fmla="*/ 2293257 w 7489371"/>
              <a:gd name="connsiteY28" fmla="*/ 537029 h 1509485"/>
              <a:gd name="connsiteX29" fmla="*/ 2336800 w 7489371"/>
              <a:gd name="connsiteY29" fmla="*/ 508000 h 1509485"/>
              <a:gd name="connsiteX30" fmla="*/ 2423886 w 7489371"/>
              <a:gd name="connsiteY30" fmla="*/ 478972 h 1509485"/>
              <a:gd name="connsiteX31" fmla="*/ 2510971 w 7489371"/>
              <a:gd name="connsiteY31" fmla="*/ 449943 h 1509485"/>
              <a:gd name="connsiteX32" fmla="*/ 2627086 w 7489371"/>
              <a:gd name="connsiteY32" fmla="*/ 420914 h 1509485"/>
              <a:gd name="connsiteX33" fmla="*/ 2714171 w 7489371"/>
              <a:gd name="connsiteY33" fmla="*/ 391886 h 1509485"/>
              <a:gd name="connsiteX34" fmla="*/ 2772228 w 7489371"/>
              <a:gd name="connsiteY34" fmla="*/ 377372 h 1509485"/>
              <a:gd name="connsiteX35" fmla="*/ 2815771 w 7489371"/>
              <a:gd name="connsiteY35" fmla="*/ 362857 h 1509485"/>
              <a:gd name="connsiteX36" fmla="*/ 2931886 w 7489371"/>
              <a:gd name="connsiteY36" fmla="*/ 333829 h 1509485"/>
              <a:gd name="connsiteX37" fmla="*/ 3077028 w 7489371"/>
              <a:gd name="connsiteY37" fmla="*/ 290286 h 1509485"/>
              <a:gd name="connsiteX38" fmla="*/ 3193143 w 7489371"/>
              <a:gd name="connsiteY38" fmla="*/ 261257 h 1509485"/>
              <a:gd name="connsiteX39" fmla="*/ 3280228 w 7489371"/>
              <a:gd name="connsiteY39" fmla="*/ 232229 h 1509485"/>
              <a:gd name="connsiteX40" fmla="*/ 3410857 w 7489371"/>
              <a:gd name="connsiteY40" fmla="*/ 203200 h 1509485"/>
              <a:gd name="connsiteX41" fmla="*/ 3454400 w 7489371"/>
              <a:gd name="connsiteY41" fmla="*/ 188686 h 1509485"/>
              <a:gd name="connsiteX42" fmla="*/ 3512457 w 7489371"/>
              <a:gd name="connsiteY42" fmla="*/ 174172 h 1509485"/>
              <a:gd name="connsiteX43" fmla="*/ 3556000 w 7489371"/>
              <a:gd name="connsiteY43" fmla="*/ 159657 h 1509485"/>
              <a:gd name="connsiteX44" fmla="*/ 3701143 w 7489371"/>
              <a:gd name="connsiteY44" fmla="*/ 130629 h 1509485"/>
              <a:gd name="connsiteX45" fmla="*/ 3817257 w 7489371"/>
              <a:gd name="connsiteY45" fmla="*/ 101600 h 1509485"/>
              <a:gd name="connsiteX46" fmla="*/ 3904343 w 7489371"/>
              <a:gd name="connsiteY46" fmla="*/ 87086 h 1509485"/>
              <a:gd name="connsiteX47" fmla="*/ 4005943 w 7489371"/>
              <a:gd name="connsiteY47" fmla="*/ 72572 h 1509485"/>
              <a:gd name="connsiteX48" fmla="*/ 4064000 w 7489371"/>
              <a:gd name="connsiteY48" fmla="*/ 58057 h 1509485"/>
              <a:gd name="connsiteX49" fmla="*/ 4267200 w 7489371"/>
              <a:gd name="connsiteY49" fmla="*/ 29029 h 1509485"/>
              <a:gd name="connsiteX50" fmla="*/ 4339771 w 7489371"/>
              <a:gd name="connsiteY50" fmla="*/ 14514 h 1509485"/>
              <a:gd name="connsiteX51" fmla="*/ 4644571 w 7489371"/>
              <a:gd name="connsiteY51" fmla="*/ 0 h 1509485"/>
              <a:gd name="connsiteX52" fmla="*/ 7184571 w 7489371"/>
              <a:gd name="connsiteY52" fmla="*/ 14514 h 1509485"/>
              <a:gd name="connsiteX53" fmla="*/ 7271657 w 7489371"/>
              <a:gd name="connsiteY53" fmla="*/ 43543 h 1509485"/>
              <a:gd name="connsiteX54" fmla="*/ 7460343 w 7489371"/>
              <a:gd name="connsiteY54" fmla="*/ 217714 h 1509485"/>
              <a:gd name="connsiteX55" fmla="*/ 7474857 w 7489371"/>
              <a:gd name="connsiteY55" fmla="*/ 304800 h 1509485"/>
              <a:gd name="connsiteX56" fmla="*/ 7489371 w 7489371"/>
              <a:gd name="connsiteY56" fmla="*/ 1509485 h 1509485"/>
              <a:gd name="connsiteX0" fmla="*/ 159657 w 7489371"/>
              <a:gd name="connsiteY0" fmla="*/ 1465943 h 1509485"/>
              <a:gd name="connsiteX1" fmla="*/ 0 w 7489371"/>
              <a:gd name="connsiteY1" fmla="*/ 1480457 h 1509485"/>
              <a:gd name="connsiteX2" fmla="*/ 159657 w 7489371"/>
              <a:gd name="connsiteY2" fmla="*/ 1393372 h 1509485"/>
              <a:gd name="connsiteX3" fmla="*/ 232228 w 7489371"/>
              <a:gd name="connsiteY3" fmla="*/ 1378857 h 1509485"/>
              <a:gd name="connsiteX4" fmla="*/ 377371 w 7489371"/>
              <a:gd name="connsiteY4" fmla="*/ 1320800 h 1509485"/>
              <a:gd name="connsiteX5" fmla="*/ 566057 w 7489371"/>
              <a:gd name="connsiteY5" fmla="*/ 1262743 h 1509485"/>
              <a:gd name="connsiteX6" fmla="*/ 653143 w 7489371"/>
              <a:gd name="connsiteY6" fmla="*/ 1248229 h 1509485"/>
              <a:gd name="connsiteX7" fmla="*/ 841828 w 7489371"/>
              <a:gd name="connsiteY7" fmla="*/ 1204686 h 1509485"/>
              <a:gd name="connsiteX8" fmla="*/ 885371 w 7489371"/>
              <a:gd name="connsiteY8" fmla="*/ 1190172 h 1509485"/>
              <a:gd name="connsiteX9" fmla="*/ 986971 w 7489371"/>
              <a:gd name="connsiteY9" fmla="*/ 1161143 h 1509485"/>
              <a:gd name="connsiteX10" fmla="*/ 1030514 w 7489371"/>
              <a:gd name="connsiteY10" fmla="*/ 1132114 h 1509485"/>
              <a:gd name="connsiteX11" fmla="*/ 1132114 w 7489371"/>
              <a:gd name="connsiteY11" fmla="*/ 1103086 h 1509485"/>
              <a:gd name="connsiteX12" fmla="*/ 1248228 w 7489371"/>
              <a:gd name="connsiteY12" fmla="*/ 1045029 h 1509485"/>
              <a:gd name="connsiteX13" fmla="*/ 1335314 w 7489371"/>
              <a:gd name="connsiteY13" fmla="*/ 986972 h 1509485"/>
              <a:gd name="connsiteX14" fmla="*/ 1378857 w 7489371"/>
              <a:gd name="connsiteY14" fmla="*/ 957943 h 1509485"/>
              <a:gd name="connsiteX15" fmla="*/ 1422400 w 7489371"/>
              <a:gd name="connsiteY15" fmla="*/ 943429 h 1509485"/>
              <a:gd name="connsiteX16" fmla="*/ 1465943 w 7489371"/>
              <a:gd name="connsiteY16" fmla="*/ 914400 h 1509485"/>
              <a:gd name="connsiteX17" fmla="*/ 1553028 w 7489371"/>
              <a:gd name="connsiteY17" fmla="*/ 885372 h 1509485"/>
              <a:gd name="connsiteX18" fmla="*/ 1640114 w 7489371"/>
              <a:gd name="connsiteY18" fmla="*/ 841829 h 1509485"/>
              <a:gd name="connsiteX19" fmla="*/ 1698171 w 7489371"/>
              <a:gd name="connsiteY19" fmla="*/ 812800 h 1509485"/>
              <a:gd name="connsiteX20" fmla="*/ 1741714 w 7489371"/>
              <a:gd name="connsiteY20" fmla="*/ 783772 h 1509485"/>
              <a:gd name="connsiteX21" fmla="*/ 1799771 w 7489371"/>
              <a:gd name="connsiteY21" fmla="*/ 769257 h 1509485"/>
              <a:gd name="connsiteX22" fmla="*/ 1901371 w 7489371"/>
              <a:gd name="connsiteY22" fmla="*/ 711200 h 1509485"/>
              <a:gd name="connsiteX23" fmla="*/ 1944914 w 7489371"/>
              <a:gd name="connsiteY23" fmla="*/ 682172 h 1509485"/>
              <a:gd name="connsiteX24" fmla="*/ 2032000 w 7489371"/>
              <a:gd name="connsiteY24" fmla="*/ 653143 h 1509485"/>
              <a:gd name="connsiteX25" fmla="*/ 2075543 w 7489371"/>
              <a:gd name="connsiteY25" fmla="*/ 638629 h 1509485"/>
              <a:gd name="connsiteX26" fmla="*/ 2162628 w 7489371"/>
              <a:gd name="connsiteY26" fmla="*/ 595086 h 1509485"/>
              <a:gd name="connsiteX27" fmla="*/ 2206171 w 7489371"/>
              <a:gd name="connsiteY27" fmla="*/ 566057 h 1509485"/>
              <a:gd name="connsiteX28" fmla="*/ 2293257 w 7489371"/>
              <a:gd name="connsiteY28" fmla="*/ 537029 h 1509485"/>
              <a:gd name="connsiteX29" fmla="*/ 2336800 w 7489371"/>
              <a:gd name="connsiteY29" fmla="*/ 508000 h 1509485"/>
              <a:gd name="connsiteX30" fmla="*/ 2423886 w 7489371"/>
              <a:gd name="connsiteY30" fmla="*/ 478972 h 1509485"/>
              <a:gd name="connsiteX31" fmla="*/ 2510971 w 7489371"/>
              <a:gd name="connsiteY31" fmla="*/ 449943 h 1509485"/>
              <a:gd name="connsiteX32" fmla="*/ 2627086 w 7489371"/>
              <a:gd name="connsiteY32" fmla="*/ 420914 h 1509485"/>
              <a:gd name="connsiteX33" fmla="*/ 2714171 w 7489371"/>
              <a:gd name="connsiteY33" fmla="*/ 391886 h 1509485"/>
              <a:gd name="connsiteX34" fmla="*/ 2772228 w 7489371"/>
              <a:gd name="connsiteY34" fmla="*/ 377372 h 1509485"/>
              <a:gd name="connsiteX35" fmla="*/ 2815771 w 7489371"/>
              <a:gd name="connsiteY35" fmla="*/ 362857 h 1509485"/>
              <a:gd name="connsiteX36" fmla="*/ 2931886 w 7489371"/>
              <a:gd name="connsiteY36" fmla="*/ 333829 h 1509485"/>
              <a:gd name="connsiteX37" fmla="*/ 3077028 w 7489371"/>
              <a:gd name="connsiteY37" fmla="*/ 290286 h 1509485"/>
              <a:gd name="connsiteX38" fmla="*/ 3193143 w 7489371"/>
              <a:gd name="connsiteY38" fmla="*/ 261257 h 1509485"/>
              <a:gd name="connsiteX39" fmla="*/ 3280228 w 7489371"/>
              <a:gd name="connsiteY39" fmla="*/ 232229 h 1509485"/>
              <a:gd name="connsiteX40" fmla="*/ 3410857 w 7489371"/>
              <a:gd name="connsiteY40" fmla="*/ 203200 h 1509485"/>
              <a:gd name="connsiteX41" fmla="*/ 3454400 w 7489371"/>
              <a:gd name="connsiteY41" fmla="*/ 188686 h 1509485"/>
              <a:gd name="connsiteX42" fmla="*/ 3512457 w 7489371"/>
              <a:gd name="connsiteY42" fmla="*/ 174172 h 1509485"/>
              <a:gd name="connsiteX43" fmla="*/ 3556000 w 7489371"/>
              <a:gd name="connsiteY43" fmla="*/ 159657 h 1509485"/>
              <a:gd name="connsiteX44" fmla="*/ 3701143 w 7489371"/>
              <a:gd name="connsiteY44" fmla="*/ 130629 h 1509485"/>
              <a:gd name="connsiteX45" fmla="*/ 3817257 w 7489371"/>
              <a:gd name="connsiteY45" fmla="*/ 101600 h 1509485"/>
              <a:gd name="connsiteX46" fmla="*/ 3904343 w 7489371"/>
              <a:gd name="connsiteY46" fmla="*/ 87086 h 1509485"/>
              <a:gd name="connsiteX47" fmla="*/ 4005943 w 7489371"/>
              <a:gd name="connsiteY47" fmla="*/ 72572 h 1509485"/>
              <a:gd name="connsiteX48" fmla="*/ 4064000 w 7489371"/>
              <a:gd name="connsiteY48" fmla="*/ 58057 h 1509485"/>
              <a:gd name="connsiteX49" fmla="*/ 4267200 w 7489371"/>
              <a:gd name="connsiteY49" fmla="*/ 29029 h 1509485"/>
              <a:gd name="connsiteX50" fmla="*/ 4339771 w 7489371"/>
              <a:gd name="connsiteY50" fmla="*/ 14514 h 1509485"/>
              <a:gd name="connsiteX51" fmla="*/ 4644571 w 7489371"/>
              <a:gd name="connsiteY51" fmla="*/ 0 h 1509485"/>
              <a:gd name="connsiteX52" fmla="*/ 7184571 w 7489371"/>
              <a:gd name="connsiteY52" fmla="*/ 14514 h 1509485"/>
              <a:gd name="connsiteX53" fmla="*/ 7271657 w 7489371"/>
              <a:gd name="connsiteY53" fmla="*/ 43543 h 1509485"/>
              <a:gd name="connsiteX54" fmla="*/ 7474857 w 7489371"/>
              <a:gd name="connsiteY54" fmla="*/ 304800 h 1509485"/>
              <a:gd name="connsiteX55" fmla="*/ 7489371 w 7489371"/>
              <a:gd name="connsiteY55" fmla="*/ 1509485 h 1509485"/>
              <a:gd name="connsiteX0" fmla="*/ 159657 w 7656285"/>
              <a:gd name="connsiteY0" fmla="*/ 1465943 h 1509485"/>
              <a:gd name="connsiteX1" fmla="*/ 0 w 7656285"/>
              <a:gd name="connsiteY1" fmla="*/ 1480457 h 1509485"/>
              <a:gd name="connsiteX2" fmla="*/ 159657 w 7656285"/>
              <a:gd name="connsiteY2" fmla="*/ 1393372 h 1509485"/>
              <a:gd name="connsiteX3" fmla="*/ 232228 w 7656285"/>
              <a:gd name="connsiteY3" fmla="*/ 1378857 h 1509485"/>
              <a:gd name="connsiteX4" fmla="*/ 377371 w 7656285"/>
              <a:gd name="connsiteY4" fmla="*/ 1320800 h 1509485"/>
              <a:gd name="connsiteX5" fmla="*/ 566057 w 7656285"/>
              <a:gd name="connsiteY5" fmla="*/ 1262743 h 1509485"/>
              <a:gd name="connsiteX6" fmla="*/ 653143 w 7656285"/>
              <a:gd name="connsiteY6" fmla="*/ 1248229 h 1509485"/>
              <a:gd name="connsiteX7" fmla="*/ 841828 w 7656285"/>
              <a:gd name="connsiteY7" fmla="*/ 1204686 h 1509485"/>
              <a:gd name="connsiteX8" fmla="*/ 885371 w 7656285"/>
              <a:gd name="connsiteY8" fmla="*/ 1190172 h 1509485"/>
              <a:gd name="connsiteX9" fmla="*/ 986971 w 7656285"/>
              <a:gd name="connsiteY9" fmla="*/ 1161143 h 1509485"/>
              <a:gd name="connsiteX10" fmla="*/ 1030514 w 7656285"/>
              <a:gd name="connsiteY10" fmla="*/ 1132114 h 1509485"/>
              <a:gd name="connsiteX11" fmla="*/ 1132114 w 7656285"/>
              <a:gd name="connsiteY11" fmla="*/ 1103086 h 1509485"/>
              <a:gd name="connsiteX12" fmla="*/ 1248228 w 7656285"/>
              <a:gd name="connsiteY12" fmla="*/ 1045029 h 1509485"/>
              <a:gd name="connsiteX13" fmla="*/ 1335314 w 7656285"/>
              <a:gd name="connsiteY13" fmla="*/ 986972 h 1509485"/>
              <a:gd name="connsiteX14" fmla="*/ 1378857 w 7656285"/>
              <a:gd name="connsiteY14" fmla="*/ 957943 h 1509485"/>
              <a:gd name="connsiteX15" fmla="*/ 1422400 w 7656285"/>
              <a:gd name="connsiteY15" fmla="*/ 943429 h 1509485"/>
              <a:gd name="connsiteX16" fmla="*/ 1465943 w 7656285"/>
              <a:gd name="connsiteY16" fmla="*/ 914400 h 1509485"/>
              <a:gd name="connsiteX17" fmla="*/ 1553028 w 7656285"/>
              <a:gd name="connsiteY17" fmla="*/ 885372 h 1509485"/>
              <a:gd name="connsiteX18" fmla="*/ 1640114 w 7656285"/>
              <a:gd name="connsiteY18" fmla="*/ 841829 h 1509485"/>
              <a:gd name="connsiteX19" fmla="*/ 1698171 w 7656285"/>
              <a:gd name="connsiteY19" fmla="*/ 812800 h 1509485"/>
              <a:gd name="connsiteX20" fmla="*/ 1741714 w 7656285"/>
              <a:gd name="connsiteY20" fmla="*/ 783772 h 1509485"/>
              <a:gd name="connsiteX21" fmla="*/ 1799771 w 7656285"/>
              <a:gd name="connsiteY21" fmla="*/ 769257 h 1509485"/>
              <a:gd name="connsiteX22" fmla="*/ 1901371 w 7656285"/>
              <a:gd name="connsiteY22" fmla="*/ 711200 h 1509485"/>
              <a:gd name="connsiteX23" fmla="*/ 1944914 w 7656285"/>
              <a:gd name="connsiteY23" fmla="*/ 682172 h 1509485"/>
              <a:gd name="connsiteX24" fmla="*/ 2032000 w 7656285"/>
              <a:gd name="connsiteY24" fmla="*/ 653143 h 1509485"/>
              <a:gd name="connsiteX25" fmla="*/ 2075543 w 7656285"/>
              <a:gd name="connsiteY25" fmla="*/ 638629 h 1509485"/>
              <a:gd name="connsiteX26" fmla="*/ 2162628 w 7656285"/>
              <a:gd name="connsiteY26" fmla="*/ 595086 h 1509485"/>
              <a:gd name="connsiteX27" fmla="*/ 2206171 w 7656285"/>
              <a:gd name="connsiteY27" fmla="*/ 566057 h 1509485"/>
              <a:gd name="connsiteX28" fmla="*/ 2293257 w 7656285"/>
              <a:gd name="connsiteY28" fmla="*/ 537029 h 1509485"/>
              <a:gd name="connsiteX29" fmla="*/ 2336800 w 7656285"/>
              <a:gd name="connsiteY29" fmla="*/ 508000 h 1509485"/>
              <a:gd name="connsiteX30" fmla="*/ 2423886 w 7656285"/>
              <a:gd name="connsiteY30" fmla="*/ 478972 h 1509485"/>
              <a:gd name="connsiteX31" fmla="*/ 2510971 w 7656285"/>
              <a:gd name="connsiteY31" fmla="*/ 449943 h 1509485"/>
              <a:gd name="connsiteX32" fmla="*/ 2627086 w 7656285"/>
              <a:gd name="connsiteY32" fmla="*/ 420914 h 1509485"/>
              <a:gd name="connsiteX33" fmla="*/ 2714171 w 7656285"/>
              <a:gd name="connsiteY33" fmla="*/ 391886 h 1509485"/>
              <a:gd name="connsiteX34" fmla="*/ 2772228 w 7656285"/>
              <a:gd name="connsiteY34" fmla="*/ 377372 h 1509485"/>
              <a:gd name="connsiteX35" fmla="*/ 2815771 w 7656285"/>
              <a:gd name="connsiteY35" fmla="*/ 362857 h 1509485"/>
              <a:gd name="connsiteX36" fmla="*/ 2931886 w 7656285"/>
              <a:gd name="connsiteY36" fmla="*/ 333829 h 1509485"/>
              <a:gd name="connsiteX37" fmla="*/ 3077028 w 7656285"/>
              <a:gd name="connsiteY37" fmla="*/ 290286 h 1509485"/>
              <a:gd name="connsiteX38" fmla="*/ 3193143 w 7656285"/>
              <a:gd name="connsiteY38" fmla="*/ 261257 h 1509485"/>
              <a:gd name="connsiteX39" fmla="*/ 3280228 w 7656285"/>
              <a:gd name="connsiteY39" fmla="*/ 232229 h 1509485"/>
              <a:gd name="connsiteX40" fmla="*/ 3410857 w 7656285"/>
              <a:gd name="connsiteY40" fmla="*/ 203200 h 1509485"/>
              <a:gd name="connsiteX41" fmla="*/ 3454400 w 7656285"/>
              <a:gd name="connsiteY41" fmla="*/ 188686 h 1509485"/>
              <a:gd name="connsiteX42" fmla="*/ 3512457 w 7656285"/>
              <a:gd name="connsiteY42" fmla="*/ 174172 h 1509485"/>
              <a:gd name="connsiteX43" fmla="*/ 3556000 w 7656285"/>
              <a:gd name="connsiteY43" fmla="*/ 159657 h 1509485"/>
              <a:gd name="connsiteX44" fmla="*/ 3701143 w 7656285"/>
              <a:gd name="connsiteY44" fmla="*/ 130629 h 1509485"/>
              <a:gd name="connsiteX45" fmla="*/ 3817257 w 7656285"/>
              <a:gd name="connsiteY45" fmla="*/ 101600 h 1509485"/>
              <a:gd name="connsiteX46" fmla="*/ 3904343 w 7656285"/>
              <a:gd name="connsiteY46" fmla="*/ 87086 h 1509485"/>
              <a:gd name="connsiteX47" fmla="*/ 4005943 w 7656285"/>
              <a:gd name="connsiteY47" fmla="*/ 72572 h 1509485"/>
              <a:gd name="connsiteX48" fmla="*/ 4064000 w 7656285"/>
              <a:gd name="connsiteY48" fmla="*/ 58057 h 1509485"/>
              <a:gd name="connsiteX49" fmla="*/ 4267200 w 7656285"/>
              <a:gd name="connsiteY49" fmla="*/ 29029 h 1509485"/>
              <a:gd name="connsiteX50" fmla="*/ 4339771 w 7656285"/>
              <a:gd name="connsiteY50" fmla="*/ 14514 h 1509485"/>
              <a:gd name="connsiteX51" fmla="*/ 4644571 w 7656285"/>
              <a:gd name="connsiteY51" fmla="*/ 0 h 1509485"/>
              <a:gd name="connsiteX52" fmla="*/ 7184571 w 7656285"/>
              <a:gd name="connsiteY52" fmla="*/ 14514 h 1509485"/>
              <a:gd name="connsiteX53" fmla="*/ 7474857 w 7656285"/>
              <a:gd name="connsiteY53" fmla="*/ 304800 h 1509485"/>
              <a:gd name="connsiteX54" fmla="*/ 7489371 w 7656285"/>
              <a:gd name="connsiteY54" fmla="*/ 1509485 h 1509485"/>
              <a:gd name="connsiteX0" fmla="*/ 159657 w 7658704"/>
              <a:gd name="connsiteY0" fmla="*/ 1465943 h 1509485"/>
              <a:gd name="connsiteX1" fmla="*/ 0 w 7658704"/>
              <a:gd name="connsiteY1" fmla="*/ 1480457 h 1509485"/>
              <a:gd name="connsiteX2" fmla="*/ 159657 w 7658704"/>
              <a:gd name="connsiteY2" fmla="*/ 1393372 h 1509485"/>
              <a:gd name="connsiteX3" fmla="*/ 232228 w 7658704"/>
              <a:gd name="connsiteY3" fmla="*/ 1378857 h 1509485"/>
              <a:gd name="connsiteX4" fmla="*/ 377371 w 7658704"/>
              <a:gd name="connsiteY4" fmla="*/ 1320800 h 1509485"/>
              <a:gd name="connsiteX5" fmla="*/ 566057 w 7658704"/>
              <a:gd name="connsiteY5" fmla="*/ 1262743 h 1509485"/>
              <a:gd name="connsiteX6" fmla="*/ 653143 w 7658704"/>
              <a:gd name="connsiteY6" fmla="*/ 1248229 h 1509485"/>
              <a:gd name="connsiteX7" fmla="*/ 841828 w 7658704"/>
              <a:gd name="connsiteY7" fmla="*/ 1204686 h 1509485"/>
              <a:gd name="connsiteX8" fmla="*/ 885371 w 7658704"/>
              <a:gd name="connsiteY8" fmla="*/ 1190172 h 1509485"/>
              <a:gd name="connsiteX9" fmla="*/ 986971 w 7658704"/>
              <a:gd name="connsiteY9" fmla="*/ 1161143 h 1509485"/>
              <a:gd name="connsiteX10" fmla="*/ 1030514 w 7658704"/>
              <a:gd name="connsiteY10" fmla="*/ 1132114 h 1509485"/>
              <a:gd name="connsiteX11" fmla="*/ 1132114 w 7658704"/>
              <a:gd name="connsiteY11" fmla="*/ 1103086 h 1509485"/>
              <a:gd name="connsiteX12" fmla="*/ 1248228 w 7658704"/>
              <a:gd name="connsiteY12" fmla="*/ 1045029 h 1509485"/>
              <a:gd name="connsiteX13" fmla="*/ 1335314 w 7658704"/>
              <a:gd name="connsiteY13" fmla="*/ 986972 h 1509485"/>
              <a:gd name="connsiteX14" fmla="*/ 1378857 w 7658704"/>
              <a:gd name="connsiteY14" fmla="*/ 957943 h 1509485"/>
              <a:gd name="connsiteX15" fmla="*/ 1422400 w 7658704"/>
              <a:gd name="connsiteY15" fmla="*/ 943429 h 1509485"/>
              <a:gd name="connsiteX16" fmla="*/ 1465943 w 7658704"/>
              <a:gd name="connsiteY16" fmla="*/ 914400 h 1509485"/>
              <a:gd name="connsiteX17" fmla="*/ 1553028 w 7658704"/>
              <a:gd name="connsiteY17" fmla="*/ 885372 h 1509485"/>
              <a:gd name="connsiteX18" fmla="*/ 1640114 w 7658704"/>
              <a:gd name="connsiteY18" fmla="*/ 841829 h 1509485"/>
              <a:gd name="connsiteX19" fmla="*/ 1698171 w 7658704"/>
              <a:gd name="connsiteY19" fmla="*/ 812800 h 1509485"/>
              <a:gd name="connsiteX20" fmla="*/ 1741714 w 7658704"/>
              <a:gd name="connsiteY20" fmla="*/ 783772 h 1509485"/>
              <a:gd name="connsiteX21" fmla="*/ 1799771 w 7658704"/>
              <a:gd name="connsiteY21" fmla="*/ 769257 h 1509485"/>
              <a:gd name="connsiteX22" fmla="*/ 1901371 w 7658704"/>
              <a:gd name="connsiteY22" fmla="*/ 711200 h 1509485"/>
              <a:gd name="connsiteX23" fmla="*/ 1944914 w 7658704"/>
              <a:gd name="connsiteY23" fmla="*/ 682172 h 1509485"/>
              <a:gd name="connsiteX24" fmla="*/ 2032000 w 7658704"/>
              <a:gd name="connsiteY24" fmla="*/ 653143 h 1509485"/>
              <a:gd name="connsiteX25" fmla="*/ 2075543 w 7658704"/>
              <a:gd name="connsiteY25" fmla="*/ 638629 h 1509485"/>
              <a:gd name="connsiteX26" fmla="*/ 2162628 w 7658704"/>
              <a:gd name="connsiteY26" fmla="*/ 595086 h 1509485"/>
              <a:gd name="connsiteX27" fmla="*/ 2206171 w 7658704"/>
              <a:gd name="connsiteY27" fmla="*/ 566057 h 1509485"/>
              <a:gd name="connsiteX28" fmla="*/ 2293257 w 7658704"/>
              <a:gd name="connsiteY28" fmla="*/ 537029 h 1509485"/>
              <a:gd name="connsiteX29" fmla="*/ 2336800 w 7658704"/>
              <a:gd name="connsiteY29" fmla="*/ 508000 h 1509485"/>
              <a:gd name="connsiteX30" fmla="*/ 2423886 w 7658704"/>
              <a:gd name="connsiteY30" fmla="*/ 478972 h 1509485"/>
              <a:gd name="connsiteX31" fmla="*/ 2510971 w 7658704"/>
              <a:gd name="connsiteY31" fmla="*/ 449943 h 1509485"/>
              <a:gd name="connsiteX32" fmla="*/ 2627086 w 7658704"/>
              <a:gd name="connsiteY32" fmla="*/ 420914 h 1509485"/>
              <a:gd name="connsiteX33" fmla="*/ 2714171 w 7658704"/>
              <a:gd name="connsiteY33" fmla="*/ 391886 h 1509485"/>
              <a:gd name="connsiteX34" fmla="*/ 2772228 w 7658704"/>
              <a:gd name="connsiteY34" fmla="*/ 377372 h 1509485"/>
              <a:gd name="connsiteX35" fmla="*/ 2815771 w 7658704"/>
              <a:gd name="connsiteY35" fmla="*/ 362857 h 1509485"/>
              <a:gd name="connsiteX36" fmla="*/ 2931886 w 7658704"/>
              <a:gd name="connsiteY36" fmla="*/ 333829 h 1509485"/>
              <a:gd name="connsiteX37" fmla="*/ 3077028 w 7658704"/>
              <a:gd name="connsiteY37" fmla="*/ 290286 h 1509485"/>
              <a:gd name="connsiteX38" fmla="*/ 3193143 w 7658704"/>
              <a:gd name="connsiteY38" fmla="*/ 261257 h 1509485"/>
              <a:gd name="connsiteX39" fmla="*/ 3280228 w 7658704"/>
              <a:gd name="connsiteY39" fmla="*/ 232229 h 1509485"/>
              <a:gd name="connsiteX40" fmla="*/ 3410857 w 7658704"/>
              <a:gd name="connsiteY40" fmla="*/ 203200 h 1509485"/>
              <a:gd name="connsiteX41" fmla="*/ 3454400 w 7658704"/>
              <a:gd name="connsiteY41" fmla="*/ 188686 h 1509485"/>
              <a:gd name="connsiteX42" fmla="*/ 3512457 w 7658704"/>
              <a:gd name="connsiteY42" fmla="*/ 174172 h 1509485"/>
              <a:gd name="connsiteX43" fmla="*/ 3556000 w 7658704"/>
              <a:gd name="connsiteY43" fmla="*/ 159657 h 1509485"/>
              <a:gd name="connsiteX44" fmla="*/ 3701143 w 7658704"/>
              <a:gd name="connsiteY44" fmla="*/ 130629 h 1509485"/>
              <a:gd name="connsiteX45" fmla="*/ 3817257 w 7658704"/>
              <a:gd name="connsiteY45" fmla="*/ 101600 h 1509485"/>
              <a:gd name="connsiteX46" fmla="*/ 3904343 w 7658704"/>
              <a:gd name="connsiteY46" fmla="*/ 87086 h 1509485"/>
              <a:gd name="connsiteX47" fmla="*/ 4005943 w 7658704"/>
              <a:gd name="connsiteY47" fmla="*/ 72572 h 1509485"/>
              <a:gd name="connsiteX48" fmla="*/ 4064000 w 7658704"/>
              <a:gd name="connsiteY48" fmla="*/ 58057 h 1509485"/>
              <a:gd name="connsiteX49" fmla="*/ 4267200 w 7658704"/>
              <a:gd name="connsiteY49" fmla="*/ 29029 h 1509485"/>
              <a:gd name="connsiteX50" fmla="*/ 4339771 w 7658704"/>
              <a:gd name="connsiteY50" fmla="*/ 14514 h 1509485"/>
              <a:gd name="connsiteX51" fmla="*/ 4644571 w 7658704"/>
              <a:gd name="connsiteY51" fmla="*/ 0 h 1509485"/>
              <a:gd name="connsiteX52" fmla="*/ 7184571 w 7658704"/>
              <a:gd name="connsiteY52" fmla="*/ 14514 h 1509485"/>
              <a:gd name="connsiteX53" fmla="*/ 7489371 w 7658704"/>
              <a:gd name="connsiteY53" fmla="*/ 1509485 h 1509485"/>
              <a:gd name="connsiteX0" fmla="*/ 159657 w 7861904"/>
              <a:gd name="connsiteY0" fmla="*/ 1465943 h 1509485"/>
              <a:gd name="connsiteX1" fmla="*/ 0 w 7861904"/>
              <a:gd name="connsiteY1" fmla="*/ 1480457 h 1509485"/>
              <a:gd name="connsiteX2" fmla="*/ 159657 w 7861904"/>
              <a:gd name="connsiteY2" fmla="*/ 1393372 h 1509485"/>
              <a:gd name="connsiteX3" fmla="*/ 232228 w 7861904"/>
              <a:gd name="connsiteY3" fmla="*/ 1378857 h 1509485"/>
              <a:gd name="connsiteX4" fmla="*/ 377371 w 7861904"/>
              <a:gd name="connsiteY4" fmla="*/ 1320800 h 1509485"/>
              <a:gd name="connsiteX5" fmla="*/ 566057 w 7861904"/>
              <a:gd name="connsiteY5" fmla="*/ 1262743 h 1509485"/>
              <a:gd name="connsiteX6" fmla="*/ 653143 w 7861904"/>
              <a:gd name="connsiteY6" fmla="*/ 1248229 h 1509485"/>
              <a:gd name="connsiteX7" fmla="*/ 841828 w 7861904"/>
              <a:gd name="connsiteY7" fmla="*/ 1204686 h 1509485"/>
              <a:gd name="connsiteX8" fmla="*/ 885371 w 7861904"/>
              <a:gd name="connsiteY8" fmla="*/ 1190172 h 1509485"/>
              <a:gd name="connsiteX9" fmla="*/ 986971 w 7861904"/>
              <a:gd name="connsiteY9" fmla="*/ 1161143 h 1509485"/>
              <a:gd name="connsiteX10" fmla="*/ 1030514 w 7861904"/>
              <a:gd name="connsiteY10" fmla="*/ 1132114 h 1509485"/>
              <a:gd name="connsiteX11" fmla="*/ 1132114 w 7861904"/>
              <a:gd name="connsiteY11" fmla="*/ 1103086 h 1509485"/>
              <a:gd name="connsiteX12" fmla="*/ 1248228 w 7861904"/>
              <a:gd name="connsiteY12" fmla="*/ 1045029 h 1509485"/>
              <a:gd name="connsiteX13" fmla="*/ 1335314 w 7861904"/>
              <a:gd name="connsiteY13" fmla="*/ 986972 h 1509485"/>
              <a:gd name="connsiteX14" fmla="*/ 1378857 w 7861904"/>
              <a:gd name="connsiteY14" fmla="*/ 957943 h 1509485"/>
              <a:gd name="connsiteX15" fmla="*/ 1422400 w 7861904"/>
              <a:gd name="connsiteY15" fmla="*/ 943429 h 1509485"/>
              <a:gd name="connsiteX16" fmla="*/ 1465943 w 7861904"/>
              <a:gd name="connsiteY16" fmla="*/ 914400 h 1509485"/>
              <a:gd name="connsiteX17" fmla="*/ 1553028 w 7861904"/>
              <a:gd name="connsiteY17" fmla="*/ 885372 h 1509485"/>
              <a:gd name="connsiteX18" fmla="*/ 1640114 w 7861904"/>
              <a:gd name="connsiteY18" fmla="*/ 841829 h 1509485"/>
              <a:gd name="connsiteX19" fmla="*/ 1698171 w 7861904"/>
              <a:gd name="connsiteY19" fmla="*/ 812800 h 1509485"/>
              <a:gd name="connsiteX20" fmla="*/ 1741714 w 7861904"/>
              <a:gd name="connsiteY20" fmla="*/ 783772 h 1509485"/>
              <a:gd name="connsiteX21" fmla="*/ 1799771 w 7861904"/>
              <a:gd name="connsiteY21" fmla="*/ 769257 h 1509485"/>
              <a:gd name="connsiteX22" fmla="*/ 1901371 w 7861904"/>
              <a:gd name="connsiteY22" fmla="*/ 711200 h 1509485"/>
              <a:gd name="connsiteX23" fmla="*/ 1944914 w 7861904"/>
              <a:gd name="connsiteY23" fmla="*/ 682172 h 1509485"/>
              <a:gd name="connsiteX24" fmla="*/ 2032000 w 7861904"/>
              <a:gd name="connsiteY24" fmla="*/ 653143 h 1509485"/>
              <a:gd name="connsiteX25" fmla="*/ 2075543 w 7861904"/>
              <a:gd name="connsiteY25" fmla="*/ 638629 h 1509485"/>
              <a:gd name="connsiteX26" fmla="*/ 2162628 w 7861904"/>
              <a:gd name="connsiteY26" fmla="*/ 595086 h 1509485"/>
              <a:gd name="connsiteX27" fmla="*/ 2206171 w 7861904"/>
              <a:gd name="connsiteY27" fmla="*/ 566057 h 1509485"/>
              <a:gd name="connsiteX28" fmla="*/ 2293257 w 7861904"/>
              <a:gd name="connsiteY28" fmla="*/ 537029 h 1509485"/>
              <a:gd name="connsiteX29" fmla="*/ 2336800 w 7861904"/>
              <a:gd name="connsiteY29" fmla="*/ 508000 h 1509485"/>
              <a:gd name="connsiteX30" fmla="*/ 2423886 w 7861904"/>
              <a:gd name="connsiteY30" fmla="*/ 478972 h 1509485"/>
              <a:gd name="connsiteX31" fmla="*/ 2510971 w 7861904"/>
              <a:gd name="connsiteY31" fmla="*/ 449943 h 1509485"/>
              <a:gd name="connsiteX32" fmla="*/ 2627086 w 7861904"/>
              <a:gd name="connsiteY32" fmla="*/ 420914 h 1509485"/>
              <a:gd name="connsiteX33" fmla="*/ 2714171 w 7861904"/>
              <a:gd name="connsiteY33" fmla="*/ 391886 h 1509485"/>
              <a:gd name="connsiteX34" fmla="*/ 2772228 w 7861904"/>
              <a:gd name="connsiteY34" fmla="*/ 377372 h 1509485"/>
              <a:gd name="connsiteX35" fmla="*/ 2815771 w 7861904"/>
              <a:gd name="connsiteY35" fmla="*/ 362857 h 1509485"/>
              <a:gd name="connsiteX36" fmla="*/ 2931886 w 7861904"/>
              <a:gd name="connsiteY36" fmla="*/ 333829 h 1509485"/>
              <a:gd name="connsiteX37" fmla="*/ 3077028 w 7861904"/>
              <a:gd name="connsiteY37" fmla="*/ 290286 h 1509485"/>
              <a:gd name="connsiteX38" fmla="*/ 3193143 w 7861904"/>
              <a:gd name="connsiteY38" fmla="*/ 261257 h 1509485"/>
              <a:gd name="connsiteX39" fmla="*/ 3280228 w 7861904"/>
              <a:gd name="connsiteY39" fmla="*/ 232229 h 1509485"/>
              <a:gd name="connsiteX40" fmla="*/ 3410857 w 7861904"/>
              <a:gd name="connsiteY40" fmla="*/ 203200 h 1509485"/>
              <a:gd name="connsiteX41" fmla="*/ 3454400 w 7861904"/>
              <a:gd name="connsiteY41" fmla="*/ 188686 h 1509485"/>
              <a:gd name="connsiteX42" fmla="*/ 3512457 w 7861904"/>
              <a:gd name="connsiteY42" fmla="*/ 174172 h 1509485"/>
              <a:gd name="connsiteX43" fmla="*/ 3556000 w 7861904"/>
              <a:gd name="connsiteY43" fmla="*/ 159657 h 1509485"/>
              <a:gd name="connsiteX44" fmla="*/ 3701143 w 7861904"/>
              <a:gd name="connsiteY44" fmla="*/ 130629 h 1509485"/>
              <a:gd name="connsiteX45" fmla="*/ 3817257 w 7861904"/>
              <a:gd name="connsiteY45" fmla="*/ 101600 h 1509485"/>
              <a:gd name="connsiteX46" fmla="*/ 3904343 w 7861904"/>
              <a:gd name="connsiteY46" fmla="*/ 87086 h 1509485"/>
              <a:gd name="connsiteX47" fmla="*/ 4005943 w 7861904"/>
              <a:gd name="connsiteY47" fmla="*/ 72572 h 1509485"/>
              <a:gd name="connsiteX48" fmla="*/ 4064000 w 7861904"/>
              <a:gd name="connsiteY48" fmla="*/ 58057 h 1509485"/>
              <a:gd name="connsiteX49" fmla="*/ 4267200 w 7861904"/>
              <a:gd name="connsiteY49" fmla="*/ 29029 h 1509485"/>
              <a:gd name="connsiteX50" fmla="*/ 4339771 w 7861904"/>
              <a:gd name="connsiteY50" fmla="*/ 14514 h 1509485"/>
              <a:gd name="connsiteX51" fmla="*/ 4644571 w 7861904"/>
              <a:gd name="connsiteY51" fmla="*/ 0 h 1509485"/>
              <a:gd name="connsiteX52" fmla="*/ 7387771 w 7861904"/>
              <a:gd name="connsiteY52" fmla="*/ 14514 h 1509485"/>
              <a:gd name="connsiteX53" fmla="*/ 7489371 w 7861904"/>
              <a:gd name="connsiteY53" fmla="*/ 1509485 h 1509485"/>
              <a:gd name="connsiteX0" fmla="*/ 159657 w 7861904"/>
              <a:gd name="connsiteY0" fmla="*/ 1465943 h 1509485"/>
              <a:gd name="connsiteX1" fmla="*/ 0 w 7861904"/>
              <a:gd name="connsiteY1" fmla="*/ 1480457 h 1509485"/>
              <a:gd name="connsiteX2" fmla="*/ 159657 w 7861904"/>
              <a:gd name="connsiteY2" fmla="*/ 1393372 h 1509485"/>
              <a:gd name="connsiteX3" fmla="*/ 232228 w 7861904"/>
              <a:gd name="connsiteY3" fmla="*/ 1378857 h 1509485"/>
              <a:gd name="connsiteX4" fmla="*/ 377371 w 7861904"/>
              <a:gd name="connsiteY4" fmla="*/ 1320800 h 1509485"/>
              <a:gd name="connsiteX5" fmla="*/ 566057 w 7861904"/>
              <a:gd name="connsiteY5" fmla="*/ 1262743 h 1509485"/>
              <a:gd name="connsiteX6" fmla="*/ 653143 w 7861904"/>
              <a:gd name="connsiteY6" fmla="*/ 1248229 h 1509485"/>
              <a:gd name="connsiteX7" fmla="*/ 841828 w 7861904"/>
              <a:gd name="connsiteY7" fmla="*/ 1204686 h 1509485"/>
              <a:gd name="connsiteX8" fmla="*/ 885371 w 7861904"/>
              <a:gd name="connsiteY8" fmla="*/ 1190172 h 1509485"/>
              <a:gd name="connsiteX9" fmla="*/ 986971 w 7861904"/>
              <a:gd name="connsiteY9" fmla="*/ 1161143 h 1509485"/>
              <a:gd name="connsiteX10" fmla="*/ 1030514 w 7861904"/>
              <a:gd name="connsiteY10" fmla="*/ 1132114 h 1509485"/>
              <a:gd name="connsiteX11" fmla="*/ 1132114 w 7861904"/>
              <a:gd name="connsiteY11" fmla="*/ 1103086 h 1509485"/>
              <a:gd name="connsiteX12" fmla="*/ 1248228 w 7861904"/>
              <a:gd name="connsiteY12" fmla="*/ 1045029 h 1509485"/>
              <a:gd name="connsiteX13" fmla="*/ 1335314 w 7861904"/>
              <a:gd name="connsiteY13" fmla="*/ 986972 h 1509485"/>
              <a:gd name="connsiteX14" fmla="*/ 1378857 w 7861904"/>
              <a:gd name="connsiteY14" fmla="*/ 957943 h 1509485"/>
              <a:gd name="connsiteX15" fmla="*/ 1422400 w 7861904"/>
              <a:gd name="connsiteY15" fmla="*/ 943429 h 1509485"/>
              <a:gd name="connsiteX16" fmla="*/ 1465943 w 7861904"/>
              <a:gd name="connsiteY16" fmla="*/ 914400 h 1509485"/>
              <a:gd name="connsiteX17" fmla="*/ 1553028 w 7861904"/>
              <a:gd name="connsiteY17" fmla="*/ 885372 h 1509485"/>
              <a:gd name="connsiteX18" fmla="*/ 1640114 w 7861904"/>
              <a:gd name="connsiteY18" fmla="*/ 841829 h 1509485"/>
              <a:gd name="connsiteX19" fmla="*/ 1698171 w 7861904"/>
              <a:gd name="connsiteY19" fmla="*/ 812800 h 1509485"/>
              <a:gd name="connsiteX20" fmla="*/ 1741714 w 7861904"/>
              <a:gd name="connsiteY20" fmla="*/ 783772 h 1509485"/>
              <a:gd name="connsiteX21" fmla="*/ 1799771 w 7861904"/>
              <a:gd name="connsiteY21" fmla="*/ 769257 h 1509485"/>
              <a:gd name="connsiteX22" fmla="*/ 1901371 w 7861904"/>
              <a:gd name="connsiteY22" fmla="*/ 711200 h 1509485"/>
              <a:gd name="connsiteX23" fmla="*/ 1944914 w 7861904"/>
              <a:gd name="connsiteY23" fmla="*/ 682172 h 1509485"/>
              <a:gd name="connsiteX24" fmla="*/ 2032000 w 7861904"/>
              <a:gd name="connsiteY24" fmla="*/ 653143 h 1509485"/>
              <a:gd name="connsiteX25" fmla="*/ 2075543 w 7861904"/>
              <a:gd name="connsiteY25" fmla="*/ 638629 h 1509485"/>
              <a:gd name="connsiteX26" fmla="*/ 2162628 w 7861904"/>
              <a:gd name="connsiteY26" fmla="*/ 595086 h 1509485"/>
              <a:gd name="connsiteX27" fmla="*/ 2206171 w 7861904"/>
              <a:gd name="connsiteY27" fmla="*/ 566057 h 1509485"/>
              <a:gd name="connsiteX28" fmla="*/ 2293257 w 7861904"/>
              <a:gd name="connsiteY28" fmla="*/ 537029 h 1509485"/>
              <a:gd name="connsiteX29" fmla="*/ 2336800 w 7861904"/>
              <a:gd name="connsiteY29" fmla="*/ 508000 h 1509485"/>
              <a:gd name="connsiteX30" fmla="*/ 2423886 w 7861904"/>
              <a:gd name="connsiteY30" fmla="*/ 478972 h 1509485"/>
              <a:gd name="connsiteX31" fmla="*/ 2510971 w 7861904"/>
              <a:gd name="connsiteY31" fmla="*/ 449943 h 1509485"/>
              <a:gd name="connsiteX32" fmla="*/ 2627086 w 7861904"/>
              <a:gd name="connsiteY32" fmla="*/ 420914 h 1509485"/>
              <a:gd name="connsiteX33" fmla="*/ 2714171 w 7861904"/>
              <a:gd name="connsiteY33" fmla="*/ 391886 h 1509485"/>
              <a:gd name="connsiteX34" fmla="*/ 2772228 w 7861904"/>
              <a:gd name="connsiteY34" fmla="*/ 377372 h 1509485"/>
              <a:gd name="connsiteX35" fmla="*/ 2815771 w 7861904"/>
              <a:gd name="connsiteY35" fmla="*/ 362857 h 1509485"/>
              <a:gd name="connsiteX36" fmla="*/ 2931886 w 7861904"/>
              <a:gd name="connsiteY36" fmla="*/ 333829 h 1509485"/>
              <a:gd name="connsiteX37" fmla="*/ 3077028 w 7861904"/>
              <a:gd name="connsiteY37" fmla="*/ 290286 h 1509485"/>
              <a:gd name="connsiteX38" fmla="*/ 3193143 w 7861904"/>
              <a:gd name="connsiteY38" fmla="*/ 261257 h 1509485"/>
              <a:gd name="connsiteX39" fmla="*/ 3280228 w 7861904"/>
              <a:gd name="connsiteY39" fmla="*/ 232229 h 1509485"/>
              <a:gd name="connsiteX40" fmla="*/ 3410857 w 7861904"/>
              <a:gd name="connsiteY40" fmla="*/ 203200 h 1509485"/>
              <a:gd name="connsiteX41" fmla="*/ 3454400 w 7861904"/>
              <a:gd name="connsiteY41" fmla="*/ 188686 h 1509485"/>
              <a:gd name="connsiteX42" fmla="*/ 3512457 w 7861904"/>
              <a:gd name="connsiteY42" fmla="*/ 174172 h 1509485"/>
              <a:gd name="connsiteX43" fmla="*/ 3556000 w 7861904"/>
              <a:gd name="connsiteY43" fmla="*/ 159657 h 1509485"/>
              <a:gd name="connsiteX44" fmla="*/ 3701143 w 7861904"/>
              <a:gd name="connsiteY44" fmla="*/ 130629 h 1509485"/>
              <a:gd name="connsiteX45" fmla="*/ 3817257 w 7861904"/>
              <a:gd name="connsiteY45" fmla="*/ 101600 h 1509485"/>
              <a:gd name="connsiteX46" fmla="*/ 3904343 w 7861904"/>
              <a:gd name="connsiteY46" fmla="*/ 87086 h 1509485"/>
              <a:gd name="connsiteX47" fmla="*/ 4005943 w 7861904"/>
              <a:gd name="connsiteY47" fmla="*/ 72572 h 1509485"/>
              <a:gd name="connsiteX48" fmla="*/ 4064000 w 7861904"/>
              <a:gd name="connsiteY48" fmla="*/ 58057 h 1509485"/>
              <a:gd name="connsiteX49" fmla="*/ 4267200 w 7861904"/>
              <a:gd name="connsiteY49" fmla="*/ 29029 h 1509485"/>
              <a:gd name="connsiteX50" fmla="*/ 4339771 w 7861904"/>
              <a:gd name="connsiteY50" fmla="*/ 14514 h 1509485"/>
              <a:gd name="connsiteX51" fmla="*/ 4644571 w 7861904"/>
              <a:gd name="connsiteY51" fmla="*/ 0 h 1509485"/>
              <a:gd name="connsiteX52" fmla="*/ 7387771 w 7861904"/>
              <a:gd name="connsiteY52" fmla="*/ 14514 h 1509485"/>
              <a:gd name="connsiteX53" fmla="*/ 7489371 w 7861904"/>
              <a:gd name="connsiteY53" fmla="*/ 1509485 h 1509485"/>
              <a:gd name="connsiteX0" fmla="*/ 159657 w 7861904"/>
              <a:gd name="connsiteY0" fmla="*/ 1465943 h 1509485"/>
              <a:gd name="connsiteX1" fmla="*/ 0 w 7861904"/>
              <a:gd name="connsiteY1" fmla="*/ 1480457 h 1509485"/>
              <a:gd name="connsiteX2" fmla="*/ 159657 w 7861904"/>
              <a:gd name="connsiteY2" fmla="*/ 1393372 h 1509485"/>
              <a:gd name="connsiteX3" fmla="*/ 232228 w 7861904"/>
              <a:gd name="connsiteY3" fmla="*/ 1378857 h 1509485"/>
              <a:gd name="connsiteX4" fmla="*/ 377371 w 7861904"/>
              <a:gd name="connsiteY4" fmla="*/ 1320800 h 1509485"/>
              <a:gd name="connsiteX5" fmla="*/ 566057 w 7861904"/>
              <a:gd name="connsiteY5" fmla="*/ 1262743 h 1509485"/>
              <a:gd name="connsiteX6" fmla="*/ 653143 w 7861904"/>
              <a:gd name="connsiteY6" fmla="*/ 1248229 h 1509485"/>
              <a:gd name="connsiteX7" fmla="*/ 841828 w 7861904"/>
              <a:gd name="connsiteY7" fmla="*/ 1204686 h 1509485"/>
              <a:gd name="connsiteX8" fmla="*/ 885371 w 7861904"/>
              <a:gd name="connsiteY8" fmla="*/ 1190172 h 1509485"/>
              <a:gd name="connsiteX9" fmla="*/ 986971 w 7861904"/>
              <a:gd name="connsiteY9" fmla="*/ 1161143 h 1509485"/>
              <a:gd name="connsiteX10" fmla="*/ 1030514 w 7861904"/>
              <a:gd name="connsiteY10" fmla="*/ 1132114 h 1509485"/>
              <a:gd name="connsiteX11" fmla="*/ 1132114 w 7861904"/>
              <a:gd name="connsiteY11" fmla="*/ 1103086 h 1509485"/>
              <a:gd name="connsiteX12" fmla="*/ 1248228 w 7861904"/>
              <a:gd name="connsiteY12" fmla="*/ 1045029 h 1509485"/>
              <a:gd name="connsiteX13" fmla="*/ 1335314 w 7861904"/>
              <a:gd name="connsiteY13" fmla="*/ 986972 h 1509485"/>
              <a:gd name="connsiteX14" fmla="*/ 1378857 w 7861904"/>
              <a:gd name="connsiteY14" fmla="*/ 957943 h 1509485"/>
              <a:gd name="connsiteX15" fmla="*/ 1422400 w 7861904"/>
              <a:gd name="connsiteY15" fmla="*/ 943429 h 1509485"/>
              <a:gd name="connsiteX16" fmla="*/ 1465943 w 7861904"/>
              <a:gd name="connsiteY16" fmla="*/ 914400 h 1509485"/>
              <a:gd name="connsiteX17" fmla="*/ 1553028 w 7861904"/>
              <a:gd name="connsiteY17" fmla="*/ 885372 h 1509485"/>
              <a:gd name="connsiteX18" fmla="*/ 1640114 w 7861904"/>
              <a:gd name="connsiteY18" fmla="*/ 841829 h 1509485"/>
              <a:gd name="connsiteX19" fmla="*/ 1698171 w 7861904"/>
              <a:gd name="connsiteY19" fmla="*/ 812800 h 1509485"/>
              <a:gd name="connsiteX20" fmla="*/ 1741714 w 7861904"/>
              <a:gd name="connsiteY20" fmla="*/ 783772 h 1509485"/>
              <a:gd name="connsiteX21" fmla="*/ 1799771 w 7861904"/>
              <a:gd name="connsiteY21" fmla="*/ 769257 h 1509485"/>
              <a:gd name="connsiteX22" fmla="*/ 1901371 w 7861904"/>
              <a:gd name="connsiteY22" fmla="*/ 711200 h 1509485"/>
              <a:gd name="connsiteX23" fmla="*/ 1944914 w 7861904"/>
              <a:gd name="connsiteY23" fmla="*/ 682172 h 1509485"/>
              <a:gd name="connsiteX24" fmla="*/ 2032000 w 7861904"/>
              <a:gd name="connsiteY24" fmla="*/ 653143 h 1509485"/>
              <a:gd name="connsiteX25" fmla="*/ 2075543 w 7861904"/>
              <a:gd name="connsiteY25" fmla="*/ 638629 h 1509485"/>
              <a:gd name="connsiteX26" fmla="*/ 2162628 w 7861904"/>
              <a:gd name="connsiteY26" fmla="*/ 595086 h 1509485"/>
              <a:gd name="connsiteX27" fmla="*/ 2206171 w 7861904"/>
              <a:gd name="connsiteY27" fmla="*/ 566057 h 1509485"/>
              <a:gd name="connsiteX28" fmla="*/ 2293257 w 7861904"/>
              <a:gd name="connsiteY28" fmla="*/ 537029 h 1509485"/>
              <a:gd name="connsiteX29" fmla="*/ 2336800 w 7861904"/>
              <a:gd name="connsiteY29" fmla="*/ 508000 h 1509485"/>
              <a:gd name="connsiteX30" fmla="*/ 2423886 w 7861904"/>
              <a:gd name="connsiteY30" fmla="*/ 478972 h 1509485"/>
              <a:gd name="connsiteX31" fmla="*/ 2510971 w 7861904"/>
              <a:gd name="connsiteY31" fmla="*/ 449943 h 1509485"/>
              <a:gd name="connsiteX32" fmla="*/ 2627086 w 7861904"/>
              <a:gd name="connsiteY32" fmla="*/ 420914 h 1509485"/>
              <a:gd name="connsiteX33" fmla="*/ 2714171 w 7861904"/>
              <a:gd name="connsiteY33" fmla="*/ 391886 h 1509485"/>
              <a:gd name="connsiteX34" fmla="*/ 2772228 w 7861904"/>
              <a:gd name="connsiteY34" fmla="*/ 377372 h 1509485"/>
              <a:gd name="connsiteX35" fmla="*/ 2815771 w 7861904"/>
              <a:gd name="connsiteY35" fmla="*/ 362857 h 1509485"/>
              <a:gd name="connsiteX36" fmla="*/ 2931886 w 7861904"/>
              <a:gd name="connsiteY36" fmla="*/ 333829 h 1509485"/>
              <a:gd name="connsiteX37" fmla="*/ 3077028 w 7861904"/>
              <a:gd name="connsiteY37" fmla="*/ 290286 h 1509485"/>
              <a:gd name="connsiteX38" fmla="*/ 3193143 w 7861904"/>
              <a:gd name="connsiteY38" fmla="*/ 261257 h 1509485"/>
              <a:gd name="connsiteX39" fmla="*/ 3280228 w 7861904"/>
              <a:gd name="connsiteY39" fmla="*/ 232229 h 1509485"/>
              <a:gd name="connsiteX40" fmla="*/ 3410857 w 7861904"/>
              <a:gd name="connsiteY40" fmla="*/ 203200 h 1509485"/>
              <a:gd name="connsiteX41" fmla="*/ 3454400 w 7861904"/>
              <a:gd name="connsiteY41" fmla="*/ 188686 h 1509485"/>
              <a:gd name="connsiteX42" fmla="*/ 3512457 w 7861904"/>
              <a:gd name="connsiteY42" fmla="*/ 174172 h 1509485"/>
              <a:gd name="connsiteX43" fmla="*/ 3556000 w 7861904"/>
              <a:gd name="connsiteY43" fmla="*/ 159657 h 1509485"/>
              <a:gd name="connsiteX44" fmla="*/ 3701143 w 7861904"/>
              <a:gd name="connsiteY44" fmla="*/ 130629 h 1509485"/>
              <a:gd name="connsiteX45" fmla="*/ 3817257 w 7861904"/>
              <a:gd name="connsiteY45" fmla="*/ 101600 h 1509485"/>
              <a:gd name="connsiteX46" fmla="*/ 3904343 w 7861904"/>
              <a:gd name="connsiteY46" fmla="*/ 87086 h 1509485"/>
              <a:gd name="connsiteX47" fmla="*/ 4005943 w 7861904"/>
              <a:gd name="connsiteY47" fmla="*/ 72572 h 1509485"/>
              <a:gd name="connsiteX48" fmla="*/ 4064000 w 7861904"/>
              <a:gd name="connsiteY48" fmla="*/ 58057 h 1509485"/>
              <a:gd name="connsiteX49" fmla="*/ 4267200 w 7861904"/>
              <a:gd name="connsiteY49" fmla="*/ 29029 h 1509485"/>
              <a:gd name="connsiteX50" fmla="*/ 4339771 w 7861904"/>
              <a:gd name="connsiteY50" fmla="*/ 14514 h 1509485"/>
              <a:gd name="connsiteX51" fmla="*/ 4644571 w 7861904"/>
              <a:gd name="connsiteY51" fmla="*/ 0 h 1509485"/>
              <a:gd name="connsiteX52" fmla="*/ 7387771 w 7861904"/>
              <a:gd name="connsiteY52" fmla="*/ 14514 h 1509485"/>
              <a:gd name="connsiteX53" fmla="*/ 7707085 w 7861904"/>
              <a:gd name="connsiteY53" fmla="*/ 1509485 h 1509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7861904" h="1509485">
                <a:moveTo>
                  <a:pt x="159657" y="1465943"/>
                </a:moveTo>
                <a:cubicBezTo>
                  <a:pt x="106583" y="1469874"/>
                  <a:pt x="0" y="1492552"/>
                  <a:pt x="0" y="1480457"/>
                </a:cubicBezTo>
                <a:cubicBezTo>
                  <a:pt x="0" y="1468362"/>
                  <a:pt x="83318" y="1416274"/>
                  <a:pt x="159657" y="1393372"/>
                </a:cubicBezTo>
                <a:cubicBezTo>
                  <a:pt x="183286" y="1386283"/>
                  <a:pt x="208825" y="1386658"/>
                  <a:pt x="232228" y="1378857"/>
                </a:cubicBezTo>
                <a:cubicBezTo>
                  <a:pt x="281662" y="1362379"/>
                  <a:pt x="327937" y="1337278"/>
                  <a:pt x="377371" y="1320800"/>
                </a:cubicBezTo>
                <a:cubicBezTo>
                  <a:pt x="436885" y="1300962"/>
                  <a:pt x="505236" y="1276779"/>
                  <a:pt x="566057" y="1262743"/>
                </a:cubicBezTo>
                <a:cubicBezTo>
                  <a:pt x="594732" y="1256126"/>
                  <a:pt x="624285" y="1254001"/>
                  <a:pt x="653143" y="1248229"/>
                </a:cubicBezTo>
                <a:cubicBezTo>
                  <a:pt x="669908" y="1244876"/>
                  <a:pt x="800128" y="1216600"/>
                  <a:pt x="841828" y="1204686"/>
                </a:cubicBezTo>
                <a:cubicBezTo>
                  <a:pt x="856539" y="1200483"/>
                  <a:pt x="870660" y="1194375"/>
                  <a:pt x="885371" y="1190172"/>
                </a:cubicBezTo>
                <a:cubicBezTo>
                  <a:pt x="1012946" y="1153722"/>
                  <a:pt x="882570" y="1195943"/>
                  <a:pt x="986971" y="1161143"/>
                </a:cubicBezTo>
                <a:cubicBezTo>
                  <a:pt x="1001485" y="1151467"/>
                  <a:pt x="1014912" y="1139915"/>
                  <a:pt x="1030514" y="1132114"/>
                </a:cubicBezTo>
                <a:cubicBezTo>
                  <a:pt x="1051335" y="1121703"/>
                  <a:pt x="1113514" y="1107736"/>
                  <a:pt x="1132114" y="1103086"/>
                </a:cubicBezTo>
                <a:cubicBezTo>
                  <a:pt x="1268649" y="1012061"/>
                  <a:pt x="1052949" y="1151544"/>
                  <a:pt x="1248228" y="1045029"/>
                </a:cubicBezTo>
                <a:cubicBezTo>
                  <a:pt x="1278856" y="1028323"/>
                  <a:pt x="1306285" y="1006324"/>
                  <a:pt x="1335314" y="986972"/>
                </a:cubicBezTo>
                <a:cubicBezTo>
                  <a:pt x="1349828" y="977296"/>
                  <a:pt x="1362308" y="963459"/>
                  <a:pt x="1378857" y="957943"/>
                </a:cubicBezTo>
                <a:lnTo>
                  <a:pt x="1422400" y="943429"/>
                </a:lnTo>
                <a:cubicBezTo>
                  <a:pt x="1436914" y="933753"/>
                  <a:pt x="1450002" y="921485"/>
                  <a:pt x="1465943" y="914400"/>
                </a:cubicBezTo>
                <a:cubicBezTo>
                  <a:pt x="1493904" y="901973"/>
                  <a:pt x="1553028" y="885372"/>
                  <a:pt x="1553028" y="885372"/>
                </a:cubicBezTo>
                <a:cubicBezTo>
                  <a:pt x="1636709" y="829584"/>
                  <a:pt x="1555984" y="877885"/>
                  <a:pt x="1640114" y="841829"/>
                </a:cubicBezTo>
                <a:cubicBezTo>
                  <a:pt x="1660001" y="833306"/>
                  <a:pt x="1679385" y="823535"/>
                  <a:pt x="1698171" y="812800"/>
                </a:cubicBezTo>
                <a:cubicBezTo>
                  <a:pt x="1713317" y="804145"/>
                  <a:pt x="1725681" y="790644"/>
                  <a:pt x="1741714" y="783772"/>
                </a:cubicBezTo>
                <a:cubicBezTo>
                  <a:pt x="1760049" y="775914"/>
                  <a:pt x="1780419" y="774095"/>
                  <a:pt x="1799771" y="769257"/>
                </a:cubicBezTo>
                <a:cubicBezTo>
                  <a:pt x="1940150" y="663972"/>
                  <a:pt x="1790555" y="766607"/>
                  <a:pt x="1901371" y="711200"/>
                </a:cubicBezTo>
                <a:cubicBezTo>
                  <a:pt x="1916973" y="703399"/>
                  <a:pt x="1928974" y="689257"/>
                  <a:pt x="1944914" y="682172"/>
                </a:cubicBezTo>
                <a:cubicBezTo>
                  <a:pt x="1972876" y="669745"/>
                  <a:pt x="2002971" y="662819"/>
                  <a:pt x="2032000" y="653143"/>
                </a:cubicBezTo>
                <a:lnTo>
                  <a:pt x="2075543" y="638629"/>
                </a:lnTo>
                <a:cubicBezTo>
                  <a:pt x="2200333" y="555435"/>
                  <a:pt x="2042445" y="655178"/>
                  <a:pt x="2162628" y="595086"/>
                </a:cubicBezTo>
                <a:cubicBezTo>
                  <a:pt x="2178230" y="587285"/>
                  <a:pt x="2190230" y="573142"/>
                  <a:pt x="2206171" y="566057"/>
                </a:cubicBezTo>
                <a:cubicBezTo>
                  <a:pt x="2234133" y="553630"/>
                  <a:pt x="2293257" y="537029"/>
                  <a:pt x="2293257" y="537029"/>
                </a:cubicBezTo>
                <a:cubicBezTo>
                  <a:pt x="2307771" y="527353"/>
                  <a:pt x="2320859" y="515085"/>
                  <a:pt x="2336800" y="508000"/>
                </a:cubicBezTo>
                <a:cubicBezTo>
                  <a:pt x="2364762" y="495573"/>
                  <a:pt x="2394857" y="488648"/>
                  <a:pt x="2423886" y="478972"/>
                </a:cubicBezTo>
                <a:lnTo>
                  <a:pt x="2510971" y="449943"/>
                </a:lnTo>
                <a:cubicBezTo>
                  <a:pt x="2549676" y="440267"/>
                  <a:pt x="2589237" y="433530"/>
                  <a:pt x="2627086" y="420914"/>
                </a:cubicBezTo>
                <a:cubicBezTo>
                  <a:pt x="2656114" y="411238"/>
                  <a:pt x="2684486" y="399307"/>
                  <a:pt x="2714171" y="391886"/>
                </a:cubicBezTo>
                <a:cubicBezTo>
                  <a:pt x="2733523" y="387048"/>
                  <a:pt x="2753048" y="382852"/>
                  <a:pt x="2772228" y="377372"/>
                </a:cubicBezTo>
                <a:cubicBezTo>
                  <a:pt x="2786939" y="373169"/>
                  <a:pt x="2801011" y="366883"/>
                  <a:pt x="2815771" y="362857"/>
                </a:cubicBezTo>
                <a:cubicBezTo>
                  <a:pt x="2854261" y="352360"/>
                  <a:pt x="2931886" y="333829"/>
                  <a:pt x="2931886" y="333829"/>
                </a:cubicBezTo>
                <a:cubicBezTo>
                  <a:pt x="3029551" y="284995"/>
                  <a:pt x="2950529" y="317393"/>
                  <a:pt x="3077028" y="290286"/>
                </a:cubicBezTo>
                <a:cubicBezTo>
                  <a:pt x="3116039" y="281927"/>
                  <a:pt x="3155294" y="273873"/>
                  <a:pt x="3193143" y="261257"/>
                </a:cubicBezTo>
                <a:cubicBezTo>
                  <a:pt x="3222171" y="251581"/>
                  <a:pt x="3250224" y="238230"/>
                  <a:pt x="3280228" y="232229"/>
                </a:cubicBezTo>
                <a:cubicBezTo>
                  <a:pt x="3330106" y="222253"/>
                  <a:pt x="3363034" y="216864"/>
                  <a:pt x="3410857" y="203200"/>
                </a:cubicBezTo>
                <a:cubicBezTo>
                  <a:pt x="3425568" y="198997"/>
                  <a:pt x="3439689" y="192889"/>
                  <a:pt x="3454400" y="188686"/>
                </a:cubicBezTo>
                <a:cubicBezTo>
                  <a:pt x="3473580" y="183206"/>
                  <a:pt x="3493277" y="179652"/>
                  <a:pt x="3512457" y="174172"/>
                </a:cubicBezTo>
                <a:cubicBezTo>
                  <a:pt x="3527168" y="169969"/>
                  <a:pt x="3541092" y="163097"/>
                  <a:pt x="3556000" y="159657"/>
                </a:cubicBezTo>
                <a:cubicBezTo>
                  <a:pt x="3604076" y="148563"/>
                  <a:pt x="3653277" y="142596"/>
                  <a:pt x="3701143" y="130629"/>
                </a:cubicBezTo>
                <a:cubicBezTo>
                  <a:pt x="3739848" y="120953"/>
                  <a:pt x="3777904" y="108159"/>
                  <a:pt x="3817257" y="101600"/>
                </a:cubicBezTo>
                <a:lnTo>
                  <a:pt x="3904343" y="87086"/>
                </a:lnTo>
                <a:cubicBezTo>
                  <a:pt x="3938156" y="81884"/>
                  <a:pt x="3972284" y="78692"/>
                  <a:pt x="4005943" y="72572"/>
                </a:cubicBezTo>
                <a:cubicBezTo>
                  <a:pt x="4025569" y="69004"/>
                  <a:pt x="4044323" y="61336"/>
                  <a:pt x="4064000" y="58057"/>
                </a:cubicBezTo>
                <a:cubicBezTo>
                  <a:pt x="4131490" y="46809"/>
                  <a:pt x="4200108" y="42448"/>
                  <a:pt x="4267200" y="29029"/>
                </a:cubicBezTo>
                <a:cubicBezTo>
                  <a:pt x="4291390" y="24191"/>
                  <a:pt x="4315174" y="16406"/>
                  <a:pt x="4339771" y="14514"/>
                </a:cubicBezTo>
                <a:cubicBezTo>
                  <a:pt x="4441187" y="6713"/>
                  <a:pt x="4542971" y="4838"/>
                  <a:pt x="4644571" y="0"/>
                </a:cubicBezTo>
                <a:lnTo>
                  <a:pt x="7387771" y="14514"/>
                </a:lnTo>
                <a:cubicBezTo>
                  <a:pt x="7861904" y="266095"/>
                  <a:pt x="7643585" y="1198033"/>
                  <a:pt x="7707085" y="1509485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2" name="Gráfico 21" descr="Abeto">
            <a:extLst>
              <a:ext uri="{FF2B5EF4-FFF2-40B4-BE49-F238E27FC236}">
                <a16:creationId xmlns:a16="http://schemas.microsoft.com/office/drawing/2014/main" xmlns="" id="{EA14241D-702D-4076-A7AF-31DF0147DD0B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490361" y="2234274"/>
            <a:ext cx="914400" cy="914400"/>
          </a:xfrm>
          <a:prstGeom prst="rect">
            <a:avLst/>
          </a:prstGeom>
        </p:spPr>
      </p:pic>
      <p:pic>
        <p:nvPicPr>
          <p:cNvPr id="23" name="Gráfico 22" descr="Árbol de hoja caduca">
            <a:extLst>
              <a:ext uri="{FF2B5EF4-FFF2-40B4-BE49-F238E27FC236}">
                <a16:creationId xmlns:a16="http://schemas.microsoft.com/office/drawing/2014/main" xmlns="" id="{40743455-BEB2-4358-9AA6-EDB2FE1FCAF1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9833429" y="1910762"/>
            <a:ext cx="1226457" cy="1226457"/>
          </a:xfrm>
          <a:prstGeom prst="rect">
            <a:avLst/>
          </a:prstGeom>
        </p:spPr>
      </p:pic>
      <p:pic>
        <p:nvPicPr>
          <p:cNvPr id="24" name="Gráfico 23" descr="Árbol de hoja caduca">
            <a:extLst>
              <a:ext uri="{FF2B5EF4-FFF2-40B4-BE49-F238E27FC236}">
                <a16:creationId xmlns:a16="http://schemas.microsoft.com/office/drawing/2014/main" xmlns="" id="{E5E2D115-4C37-44CC-A59D-89AB9F3852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9145029" y="1815315"/>
            <a:ext cx="1305257" cy="1305257"/>
          </a:xfrm>
          <a:prstGeom prst="rect">
            <a:avLst/>
          </a:prstGeom>
        </p:spPr>
      </p:pic>
      <p:graphicFrame>
        <p:nvGraphicFramePr>
          <p:cNvPr id="10" name="Tabla 10">
            <a:extLst>
              <a:ext uri="{FF2B5EF4-FFF2-40B4-BE49-F238E27FC236}">
                <a16:creationId xmlns:a16="http://schemas.microsoft.com/office/drawing/2014/main" xmlns="" id="{A07C5FAC-9ABD-4324-91C2-FB04646A01F6}"/>
              </a:ext>
            </a:extLst>
          </p:cNvPr>
          <p:cNvGraphicFramePr>
            <a:graphicFrameLocks noGrp="1"/>
          </p:cNvGraphicFramePr>
          <p:nvPr/>
        </p:nvGraphicFramePr>
        <p:xfrm>
          <a:off x="0" y="4932621"/>
          <a:ext cx="12192000" cy="5588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xmlns="" val="173509914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74919859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62282009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167137319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149105977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59266152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67261669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37051593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109965052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155292520"/>
                    </a:ext>
                  </a:extLst>
                </a:gridCol>
              </a:tblGrid>
              <a:tr h="558837">
                <a:tc>
                  <a:txBody>
                    <a:bodyPr/>
                    <a:lstStyle/>
                    <a:p>
                      <a:endParaRPr lang="es-E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7541286"/>
                  </a:ext>
                </a:extLst>
              </a:tr>
            </a:tbl>
          </a:graphicData>
        </a:graphic>
      </p:graphicFrame>
      <p:pic>
        <p:nvPicPr>
          <p:cNvPr id="28" name="Gráfico 27" descr="Sol">
            <a:extLst>
              <a:ext uri="{FF2B5EF4-FFF2-40B4-BE49-F238E27FC236}">
                <a16:creationId xmlns:a16="http://schemas.microsoft.com/office/drawing/2014/main" xmlns="" id="{28032259-7BBB-459B-9979-4F760E5504DC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4738914" y="404741"/>
            <a:ext cx="914400" cy="914400"/>
          </a:xfrm>
          <a:prstGeom prst="rect">
            <a:avLst/>
          </a:prstGeom>
        </p:spPr>
      </p:pic>
      <p:pic>
        <p:nvPicPr>
          <p:cNvPr id="30" name="Gráfico 29" descr="Pterodáctilo">
            <a:extLst>
              <a:ext uri="{FF2B5EF4-FFF2-40B4-BE49-F238E27FC236}">
                <a16:creationId xmlns:a16="http://schemas.microsoft.com/office/drawing/2014/main" xmlns="" id="{1376CC6B-16CD-4B9F-9297-8D3C22019E83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1549968" y="1397726"/>
            <a:ext cx="510570" cy="510570"/>
          </a:xfrm>
          <a:prstGeom prst="rect">
            <a:avLst/>
          </a:prstGeom>
        </p:spPr>
      </p:pic>
      <p:pic>
        <p:nvPicPr>
          <p:cNvPr id="32" name="Gráfico 31" descr="Nube">
            <a:extLst>
              <a:ext uri="{FF2B5EF4-FFF2-40B4-BE49-F238E27FC236}">
                <a16:creationId xmlns:a16="http://schemas.microsoft.com/office/drawing/2014/main" xmlns="" id="{BE653B08-4C02-44E1-950E-09905E40097F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10142491" y="414054"/>
            <a:ext cx="1298720" cy="1298720"/>
          </a:xfrm>
          <a:prstGeom prst="rect">
            <a:avLst/>
          </a:prstGeom>
        </p:spPr>
      </p:pic>
      <p:pic>
        <p:nvPicPr>
          <p:cNvPr id="33" name="Gráfico 32" descr="Nube">
            <a:extLst>
              <a:ext uri="{FF2B5EF4-FFF2-40B4-BE49-F238E27FC236}">
                <a16:creationId xmlns:a16="http://schemas.microsoft.com/office/drawing/2014/main" xmlns="" id="{E7D7073E-073F-45BA-B7AB-A2015C9B4420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5215600" y="297940"/>
            <a:ext cx="1298720" cy="1298720"/>
          </a:xfrm>
          <a:prstGeom prst="rect">
            <a:avLst/>
          </a:prstGeom>
        </p:spPr>
      </p:pic>
      <p:pic>
        <p:nvPicPr>
          <p:cNvPr id="35" name="Gráfico 34" descr="Nube">
            <a:extLst>
              <a:ext uri="{FF2B5EF4-FFF2-40B4-BE49-F238E27FC236}">
                <a16:creationId xmlns:a16="http://schemas.microsoft.com/office/drawing/2014/main" xmlns="" id="{9443E18D-1615-4FFD-B025-52B02861BA1A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6988961" y="1296001"/>
            <a:ext cx="1298720" cy="1298720"/>
          </a:xfrm>
          <a:prstGeom prst="rect">
            <a:avLst/>
          </a:prstGeom>
        </p:spPr>
      </p:pic>
      <p:pic>
        <p:nvPicPr>
          <p:cNvPr id="36" name="Gráfico 35" descr="Nube">
            <a:extLst>
              <a:ext uri="{FF2B5EF4-FFF2-40B4-BE49-F238E27FC236}">
                <a16:creationId xmlns:a16="http://schemas.microsoft.com/office/drawing/2014/main" xmlns="" id="{FB3EC040-1548-4A8E-927F-1F13701A68D2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8570884" y="287859"/>
            <a:ext cx="1298720" cy="1298720"/>
          </a:xfrm>
          <a:prstGeom prst="rect">
            <a:avLst/>
          </a:prstGeom>
        </p:spPr>
      </p:pic>
      <p:pic>
        <p:nvPicPr>
          <p:cNvPr id="37" name="Gráfico 36" descr="Pterodáctilo">
            <a:extLst>
              <a:ext uri="{FF2B5EF4-FFF2-40B4-BE49-F238E27FC236}">
                <a16:creationId xmlns:a16="http://schemas.microsoft.com/office/drawing/2014/main" xmlns="" id="{ECE7EA82-1576-4046-8B83-5703EA3D1D87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3946174" y="1448954"/>
            <a:ext cx="510570" cy="510570"/>
          </a:xfrm>
          <a:prstGeom prst="rect">
            <a:avLst/>
          </a:prstGeom>
        </p:spPr>
      </p:pic>
      <p:pic>
        <p:nvPicPr>
          <p:cNvPr id="29" name="Gráfico 28" descr="Caballo">
            <a:extLst>
              <a:ext uri="{FF2B5EF4-FFF2-40B4-BE49-F238E27FC236}">
                <a16:creationId xmlns:a16="http://schemas.microsoft.com/office/drawing/2014/main" xmlns="" id="{1CE1A40F-B471-43C1-B5B6-6AE6F07BDDF8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6"/>
              </a:ext>
            </a:extLst>
          </a:blip>
          <a:stretch>
            <a:fillRect/>
          </a:stretch>
        </p:blipFill>
        <p:spPr>
          <a:xfrm>
            <a:off x="10288795" y="3389156"/>
            <a:ext cx="471644" cy="471644"/>
          </a:xfrm>
          <a:prstGeom prst="rect">
            <a:avLst/>
          </a:prstGeom>
        </p:spPr>
      </p:pic>
      <p:grpSp>
        <p:nvGrpSpPr>
          <p:cNvPr id="2" name="41 Grupo"/>
          <p:cNvGrpSpPr/>
          <p:nvPr/>
        </p:nvGrpSpPr>
        <p:grpSpPr>
          <a:xfrm>
            <a:off x="5515429" y="4172856"/>
            <a:ext cx="7032171" cy="949089"/>
            <a:chOff x="0" y="3853541"/>
            <a:chExt cx="4201886" cy="949089"/>
          </a:xfrm>
        </p:grpSpPr>
        <p:grpSp>
          <p:nvGrpSpPr>
            <p:cNvPr id="3" name="26 Grupo"/>
            <p:cNvGrpSpPr/>
            <p:nvPr/>
          </p:nvGrpSpPr>
          <p:grpSpPr>
            <a:xfrm>
              <a:off x="0" y="3875313"/>
              <a:ext cx="2230195" cy="927317"/>
              <a:chOff x="2704662" y="3686630"/>
              <a:chExt cx="2261224" cy="1246630"/>
            </a:xfrm>
          </p:grpSpPr>
          <p:pic>
            <p:nvPicPr>
              <p:cNvPr id="21" name="Gráfico 20" descr="Valla">
                <a:extLst>
                  <a:ext uri="{FF2B5EF4-FFF2-40B4-BE49-F238E27FC236}">
                    <a16:creationId xmlns:a16="http://schemas.microsoft.com/office/drawing/2014/main" xmlns="" id="{1098B2B7-A94E-4AEE-A6BB-3626DE6460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04662" y="3704553"/>
                <a:ext cx="1214194" cy="1214194"/>
              </a:xfrm>
              <a:prstGeom prst="rect">
                <a:avLst/>
              </a:prstGeom>
            </p:spPr>
          </p:pic>
          <p:pic>
            <p:nvPicPr>
              <p:cNvPr id="25" name="Gráfico 24" descr="Valla">
                <a:extLst>
                  <a:ext uri="{FF2B5EF4-FFF2-40B4-BE49-F238E27FC236}">
                    <a16:creationId xmlns:a16="http://schemas.microsoft.com/office/drawing/2014/main" xmlns="" id="{0EE72151-1CAA-4461-818C-7041B1872A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3719256" y="3686630"/>
                <a:ext cx="1246630" cy="1246630"/>
              </a:xfrm>
              <a:prstGeom prst="rect">
                <a:avLst/>
              </a:prstGeom>
            </p:spPr>
          </p:pic>
        </p:grpSp>
        <p:grpSp>
          <p:nvGrpSpPr>
            <p:cNvPr id="4" name="30 Grupo"/>
            <p:cNvGrpSpPr/>
            <p:nvPr/>
          </p:nvGrpSpPr>
          <p:grpSpPr>
            <a:xfrm>
              <a:off x="1971691" y="3853541"/>
              <a:ext cx="2230195" cy="927317"/>
              <a:chOff x="2704662" y="3686630"/>
              <a:chExt cx="2261224" cy="1246630"/>
            </a:xfrm>
          </p:grpSpPr>
          <p:pic>
            <p:nvPicPr>
              <p:cNvPr id="34" name="Gráfico 20" descr="Valla">
                <a:extLst>
                  <a:ext uri="{FF2B5EF4-FFF2-40B4-BE49-F238E27FC236}">
                    <a16:creationId xmlns:a16="http://schemas.microsoft.com/office/drawing/2014/main" xmlns="" id="{1098B2B7-A94E-4AEE-A6BB-3626DE6460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04662" y="3704553"/>
                <a:ext cx="1214194" cy="1214194"/>
              </a:xfrm>
              <a:prstGeom prst="rect">
                <a:avLst/>
              </a:prstGeom>
            </p:spPr>
          </p:pic>
          <p:pic>
            <p:nvPicPr>
              <p:cNvPr id="38" name="Gráfico 24" descr="Valla">
                <a:extLst>
                  <a:ext uri="{FF2B5EF4-FFF2-40B4-BE49-F238E27FC236}">
                    <a16:creationId xmlns:a16="http://schemas.microsoft.com/office/drawing/2014/main" xmlns="" id="{0EE72151-1CAA-4461-818C-7041B1872A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3719256" y="3686630"/>
                <a:ext cx="1246630" cy="1246630"/>
              </a:xfrm>
              <a:prstGeom prst="rect">
                <a:avLst/>
              </a:prstGeom>
            </p:spPr>
          </p:pic>
        </p:grpSp>
      </p:grpSp>
      <p:grpSp>
        <p:nvGrpSpPr>
          <p:cNvPr id="5" name="42 Grupo"/>
          <p:cNvGrpSpPr/>
          <p:nvPr/>
        </p:nvGrpSpPr>
        <p:grpSpPr>
          <a:xfrm>
            <a:off x="-188686" y="4194627"/>
            <a:ext cx="6008913" cy="949089"/>
            <a:chOff x="0" y="3853541"/>
            <a:chExt cx="4201886" cy="949089"/>
          </a:xfrm>
        </p:grpSpPr>
        <p:grpSp>
          <p:nvGrpSpPr>
            <p:cNvPr id="6" name="26 Grupo"/>
            <p:cNvGrpSpPr/>
            <p:nvPr/>
          </p:nvGrpSpPr>
          <p:grpSpPr>
            <a:xfrm>
              <a:off x="1" y="3875313"/>
              <a:ext cx="2230196" cy="927317"/>
              <a:chOff x="2704662" y="3686630"/>
              <a:chExt cx="2261224" cy="1246630"/>
            </a:xfrm>
          </p:grpSpPr>
          <p:pic>
            <p:nvPicPr>
              <p:cNvPr id="48" name="Gráfico 20" descr="Valla">
                <a:extLst>
                  <a:ext uri="{FF2B5EF4-FFF2-40B4-BE49-F238E27FC236}">
                    <a16:creationId xmlns:a16="http://schemas.microsoft.com/office/drawing/2014/main" xmlns="" id="{1098B2B7-A94E-4AEE-A6BB-3626DE6460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04662" y="3704553"/>
                <a:ext cx="1214194" cy="1214194"/>
              </a:xfrm>
              <a:prstGeom prst="rect">
                <a:avLst/>
              </a:prstGeom>
            </p:spPr>
          </p:pic>
          <p:pic>
            <p:nvPicPr>
              <p:cNvPr id="49" name="Gráfico 24" descr="Valla">
                <a:extLst>
                  <a:ext uri="{FF2B5EF4-FFF2-40B4-BE49-F238E27FC236}">
                    <a16:creationId xmlns:a16="http://schemas.microsoft.com/office/drawing/2014/main" xmlns="" id="{0EE72151-1CAA-4461-818C-7041B1872A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3719256" y="3686630"/>
                <a:ext cx="1246630" cy="1246630"/>
              </a:xfrm>
              <a:prstGeom prst="rect">
                <a:avLst/>
              </a:prstGeom>
            </p:spPr>
          </p:pic>
        </p:grpSp>
        <p:grpSp>
          <p:nvGrpSpPr>
            <p:cNvPr id="7" name="30 Grupo"/>
            <p:cNvGrpSpPr/>
            <p:nvPr/>
          </p:nvGrpSpPr>
          <p:grpSpPr>
            <a:xfrm>
              <a:off x="1971692" y="3853541"/>
              <a:ext cx="2230196" cy="927317"/>
              <a:chOff x="2704662" y="3686630"/>
              <a:chExt cx="2261224" cy="1246630"/>
            </a:xfrm>
          </p:grpSpPr>
          <p:pic>
            <p:nvPicPr>
              <p:cNvPr id="46" name="Gráfico 20" descr="Valla">
                <a:extLst>
                  <a:ext uri="{FF2B5EF4-FFF2-40B4-BE49-F238E27FC236}">
                    <a16:creationId xmlns:a16="http://schemas.microsoft.com/office/drawing/2014/main" xmlns="" id="{1098B2B7-A94E-4AEE-A6BB-3626DE6460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04662" y="3704553"/>
                <a:ext cx="1214194" cy="1214194"/>
              </a:xfrm>
              <a:prstGeom prst="rect">
                <a:avLst/>
              </a:prstGeom>
            </p:spPr>
          </p:pic>
          <p:pic>
            <p:nvPicPr>
              <p:cNvPr id="47" name="Gráfico 24" descr="Valla">
                <a:extLst>
                  <a:ext uri="{FF2B5EF4-FFF2-40B4-BE49-F238E27FC236}">
                    <a16:creationId xmlns:a16="http://schemas.microsoft.com/office/drawing/2014/main" xmlns="" id="{0EE72151-1CAA-4461-818C-7041B1872A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3719256" y="3686630"/>
                <a:ext cx="1246630" cy="1246630"/>
              </a:xfrm>
              <a:prstGeom prst="rect">
                <a:avLst/>
              </a:prstGeom>
            </p:spPr>
          </p:pic>
        </p:grpSp>
      </p:grpSp>
      <p:grpSp>
        <p:nvGrpSpPr>
          <p:cNvPr id="8" name="49 Grupo"/>
          <p:cNvGrpSpPr/>
          <p:nvPr/>
        </p:nvGrpSpPr>
        <p:grpSpPr>
          <a:xfrm>
            <a:off x="9260114" y="2888343"/>
            <a:ext cx="3149600" cy="506401"/>
            <a:chOff x="0" y="3853541"/>
            <a:chExt cx="4201886" cy="949089"/>
          </a:xfrm>
        </p:grpSpPr>
        <p:grpSp>
          <p:nvGrpSpPr>
            <p:cNvPr id="11" name="26 Grupo"/>
            <p:cNvGrpSpPr/>
            <p:nvPr/>
          </p:nvGrpSpPr>
          <p:grpSpPr>
            <a:xfrm>
              <a:off x="1" y="3875313"/>
              <a:ext cx="2230196" cy="927317"/>
              <a:chOff x="2704662" y="3686630"/>
              <a:chExt cx="2261224" cy="1246630"/>
            </a:xfrm>
          </p:grpSpPr>
          <p:pic>
            <p:nvPicPr>
              <p:cNvPr id="55" name="Gráfico 20" descr="Valla">
                <a:extLst>
                  <a:ext uri="{FF2B5EF4-FFF2-40B4-BE49-F238E27FC236}">
                    <a16:creationId xmlns:a16="http://schemas.microsoft.com/office/drawing/2014/main" xmlns="" id="{1098B2B7-A94E-4AEE-A6BB-3626DE6460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04662" y="3704553"/>
                <a:ext cx="1214194" cy="1214194"/>
              </a:xfrm>
              <a:prstGeom prst="rect">
                <a:avLst/>
              </a:prstGeom>
            </p:spPr>
          </p:pic>
          <p:pic>
            <p:nvPicPr>
              <p:cNvPr id="56" name="Gráfico 24" descr="Valla">
                <a:extLst>
                  <a:ext uri="{FF2B5EF4-FFF2-40B4-BE49-F238E27FC236}">
                    <a16:creationId xmlns:a16="http://schemas.microsoft.com/office/drawing/2014/main" xmlns="" id="{0EE72151-1CAA-4461-818C-7041B1872A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3719256" y="3686630"/>
                <a:ext cx="1246630" cy="1246630"/>
              </a:xfrm>
              <a:prstGeom prst="rect">
                <a:avLst/>
              </a:prstGeom>
            </p:spPr>
          </p:pic>
        </p:grpSp>
        <p:grpSp>
          <p:nvGrpSpPr>
            <p:cNvPr id="13" name="30 Grupo"/>
            <p:cNvGrpSpPr/>
            <p:nvPr/>
          </p:nvGrpSpPr>
          <p:grpSpPr>
            <a:xfrm>
              <a:off x="1971692" y="3853541"/>
              <a:ext cx="2230196" cy="927317"/>
              <a:chOff x="2704662" y="3686630"/>
              <a:chExt cx="2261224" cy="1246630"/>
            </a:xfrm>
          </p:grpSpPr>
          <p:pic>
            <p:nvPicPr>
              <p:cNvPr id="53" name="Gráfico 20" descr="Valla">
                <a:extLst>
                  <a:ext uri="{FF2B5EF4-FFF2-40B4-BE49-F238E27FC236}">
                    <a16:creationId xmlns:a16="http://schemas.microsoft.com/office/drawing/2014/main" xmlns="" id="{1098B2B7-A94E-4AEE-A6BB-3626DE6460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04662" y="3704553"/>
                <a:ext cx="1214194" cy="1214194"/>
              </a:xfrm>
              <a:prstGeom prst="rect">
                <a:avLst/>
              </a:prstGeom>
            </p:spPr>
          </p:pic>
          <p:pic>
            <p:nvPicPr>
              <p:cNvPr id="54" name="Gráfico 24" descr="Valla">
                <a:extLst>
                  <a:ext uri="{FF2B5EF4-FFF2-40B4-BE49-F238E27FC236}">
                    <a16:creationId xmlns:a16="http://schemas.microsoft.com/office/drawing/2014/main" xmlns="" id="{0EE72151-1CAA-4461-818C-7041B1872A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  <a:ext uri="{96DAC541-7B7A-43D3-8B79-37D633B846F1}">
                    <asvg:svgBlip xmlns:asvg="http://schemas.microsoft.com/office/drawing/2016/SVG/main" xmlns="" r:embed="rId11"/>
                  </a:ext>
                </a:extLst>
              </a:blip>
              <a:stretch>
                <a:fillRect/>
              </a:stretch>
            </p:blipFill>
            <p:spPr>
              <a:xfrm>
                <a:off x="3719256" y="3686630"/>
                <a:ext cx="1246630" cy="1246630"/>
              </a:xfrm>
              <a:prstGeom prst="rect">
                <a:avLst/>
              </a:prstGeom>
            </p:spPr>
          </p:pic>
        </p:grpSp>
      </p:grpSp>
      <p:pic>
        <p:nvPicPr>
          <p:cNvPr id="9" name="Gráfico 8" descr="Colibrí">
            <a:extLst>
              <a:ext uri="{FF2B5EF4-FFF2-40B4-BE49-F238E27FC236}">
                <a16:creationId xmlns:a16="http://schemas.microsoft.com/office/drawing/2014/main" xmlns="" id="{EB5D6F0B-7494-4290-8864-A69EF23FB348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-715071" y="3635931"/>
            <a:ext cx="1430142" cy="1430142"/>
          </a:xfrm>
          <a:prstGeom prst="rect">
            <a:avLst/>
          </a:prstGeom>
        </p:spPr>
      </p:pic>
      <p:grpSp>
        <p:nvGrpSpPr>
          <p:cNvPr id="14" name="58 Grupo"/>
          <p:cNvGrpSpPr/>
          <p:nvPr/>
        </p:nvGrpSpPr>
        <p:grpSpPr>
          <a:xfrm>
            <a:off x="972456" y="5704113"/>
            <a:ext cx="10914743" cy="463675"/>
            <a:chOff x="1059543" y="5225142"/>
            <a:chExt cx="10653486" cy="463675"/>
          </a:xfrm>
        </p:grpSpPr>
        <p:sp>
          <p:nvSpPr>
            <p:cNvPr id="60" name="59 CuadroTexto"/>
            <p:cNvSpPr txBox="1"/>
            <p:nvPr/>
          </p:nvSpPr>
          <p:spPr>
            <a:xfrm>
              <a:off x="1059543" y="5225143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0</a:t>
              </a:r>
              <a:endParaRPr lang="es-CL" dirty="0"/>
            </a:p>
          </p:txBody>
        </p:sp>
        <p:sp>
          <p:nvSpPr>
            <p:cNvPr id="61" name="60 CuadroTexto"/>
            <p:cNvSpPr txBox="1"/>
            <p:nvPr/>
          </p:nvSpPr>
          <p:spPr>
            <a:xfrm>
              <a:off x="2285998" y="5319485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3</a:t>
              </a:r>
              <a:endParaRPr lang="es-CL" dirty="0"/>
            </a:p>
          </p:txBody>
        </p:sp>
        <p:sp>
          <p:nvSpPr>
            <p:cNvPr id="62" name="61 CuadroTexto"/>
            <p:cNvSpPr txBox="1"/>
            <p:nvPr/>
          </p:nvSpPr>
          <p:spPr>
            <a:xfrm>
              <a:off x="3468913" y="5297714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6</a:t>
              </a:r>
              <a:endParaRPr lang="es-CL" dirty="0"/>
            </a:p>
          </p:txBody>
        </p:sp>
        <p:sp>
          <p:nvSpPr>
            <p:cNvPr id="63" name="62 CuadroTexto"/>
            <p:cNvSpPr txBox="1"/>
            <p:nvPr/>
          </p:nvSpPr>
          <p:spPr>
            <a:xfrm>
              <a:off x="4709884" y="5319485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9</a:t>
              </a:r>
              <a:endParaRPr lang="es-CL" dirty="0"/>
            </a:p>
          </p:txBody>
        </p:sp>
        <p:sp>
          <p:nvSpPr>
            <p:cNvPr id="64" name="63 CuadroTexto"/>
            <p:cNvSpPr txBox="1"/>
            <p:nvPr/>
          </p:nvSpPr>
          <p:spPr>
            <a:xfrm>
              <a:off x="5965369" y="5297713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12</a:t>
              </a:r>
              <a:endParaRPr lang="es-CL" dirty="0"/>
            </a:p>
          </p:txBody>
        </p:sp>
        <p:sp>
          <p:nvSpPr>
            <p:cNvPr id="65" name="64 CuadroTexto"/>
            <p:cNvSpPr txBox="1"/>
            <p:nvPr/>
          </p:nvSpPr>
          <p:spPr>
            <a:xfrm>
              <a:off x="7199083" y="5297713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15</a:t>
              </a:r>
              <a:endParaRPr lang="es-CL" dirty="0"/>
            </a:p>
          </p:txBody>
        </p:sp>
        <p:sp>
          <p:nvSpPr>
            <p:cNvPr id="66" name="65 CuadroTexto"/>
            <p:cNvSpPr txBox="1"/>
            <p:nvPr/>
          </p:nvSpPr>
          <p:spPr>
            <a:xfrm>
              <a:off x="8360226" y="5225142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18</a:t>
              </a:r>
              <a:endParaRPr lang="es-CL" dirty="0"/>
            </a:p>
          </p:txBody>
        </p:sp>
        <p:sp>
          <p:nvSpPr>
            <p:cNvPr id="67" name="66 CuadroTexto"/>
            <p:cNvSpPr txBox="1"/>
            <p:nvPr/>
          </p:nvSpPr>
          <p:spPr>
            <a:xfrm>
              <a:off x="9593939" y="5254171"/>
              <a:ext cx="537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21</a:t>
              </a:r>
              <a:endParaRPr lang="es-CL" dirty="0"/>
            </a:p>
          </p:txBody>
        </p:sp>
        <p:sp>
          <p:nvSpPr>
            <p:cNvPr id="68" name="67 CuadroTexto"/>
            <p:cNvSpPr txBox="1"/>
            <p:nvPr/>
          </p:nvSpPr>
          <p:spPr>
            <a:xfrm>
              <a:off x="10798627" y="5297714"/>
              <a:ext cx="9144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24[m]</a:t>
              </a:r>
              <a:endParaRPr lang="es-CL" dirty="0"/>
            </a:p>
          </p:txBody>
        </p:sp>
      </p:grpSp>
      <p:sp>
        <p:nvSpPr>
          <p:cNvPr id="69" name="68 Botón de acción: Hacia delante o Siguiente">
            <a:hlinkClick r:id="" action="ppaction://noaction" highlightClick="1"/>
          </p:cNvPr>
          <p:cNvSpPr/>
          <p:nvPr/>
        </p:nvSpPr>
        <p:spPr>
          <a:xfrm>
            <a:off x="259307" y="5868537"/>
            <a:ext cx="532263" cy="5322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80611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29 -2.52544E-6 L 1.00039 -0.0185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 smtClean="0"/>
              <a:t> </a:t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b="1" dirty="0" smtClean="0"/>
              <a:t>Elaboración del informe</a:t>
            </a:r>
            <a:r>
              <a:rPr lang="es-CL" dirty="0" smtClean="0"/>
              <a:t/>
            </a:r>
            <a:br>
              <a:rPr lang="es-CL" dirty="0" smtClean="0"/>
            </a:b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 smtClean="0"/>
          </a:p>
          <a:p>
            <a:pPr algn="just"/>
            <a:r>
              <a:rPr lang="es-CL" dirty="0" smtClean="0"/>
              <a:t>(20 </a:t>
            </a:r>
            <a:r>
              <a:rPr lang="es-CL" dirty="0" err="1" smtClean="0"/>
              <a:t>pts</a:t>
            </a:r>
            <a:r>
              <a:rPr lang="es-CL" dirty="0" smtClean="0"/>
              <a:t>)   Tabla de datos de las variables distancia “x” y tiempo “</a:t>
            </a:r>
            <a:r>
              <a:rPr lang="es-CL" dirty="0" err="1" smtClean="0"/>
              <a:t>t</a:t>
            </a:r>
            <a:r>
              <a:rPr lang="es-CL" baseline="-25000" dirty="0" err="1" smtClean="0"/>
              <a:t>p</a:t>
            </a:r>
            <a:r>
              <a:rPr lang="es-CL" baseline="-25000" dirty="0" smtClean="0"/>
              <a:t> </a:t>
            </a:r>
            <a:r>
              <a:rPr lang="es-CL" dirty="0" smtClean="0"/>
              <a:t>”.</a:t>
            </a:r>
          </a:p>
          <a:p>
            <a:pPr algn="just"/>
            <a:r>
              <a:rPr lang="es-CL" dirty="0" smtClean="0"/>
              <a:t>(10 </a:t>
            </a:r>
            <a:r>
              <a:rPr lang="es-CL" dirty="0" err="1" smtClean="0"/>
              <a:t>pts</a:t>
            </a:r>
            <a:r>
              <a:rPr lang="es-CL" dirty="0" smtClean="0"/>
              <a:t>)    Gráfico que relaciona las variables distancia y tiempo, x=x(</a:t>
            </a:r>
            <a:r>
              <a:rPr lang="es-CL" dirty="0" err="1" smtClean="0"/>
              <a:t>t</a:t>
            </a:r>
            <a:r>
              <a:rPr lang="es-CL" baseline="-25000" dirty="0" err="1" smtClean="0"/>
              <a:t>p</a:t>
            </a:r>
            <a:r>
              <a:rPr lang="es-CL" baseline="-25000" dirty="0" smtClean="0"/>
              <a:t> </a:t>
            </a:r>
            <a:r>
              <a:rPr lang="es-CL" dirty="0" smtClean="0"/>
              <a:t>) </a:t>
            </a:r>
          </a:p>
          <a:p>
            <a:pPr algn="just"/>
            <a:r>
              <a:rPr lang="es-CL" dirty="0" smtClean="0"/>
              <a:t>(10 </a:t>
            </a:r>
            <a:r>
              <a:rPr lang="es-CL" dirty="0" err="1" smtClean="0"/>
              <a:t>pts</a:t>
            </a:r>
            <a:r>
              <a:rPr lang="es-CL" dirty="0" smtClean="0"/>
              <a:t>) Determinar por método de ajuste libre las constantes que relacionan a las variables.</a:t>
            </a:r>
          </a:p>
          <a:p>
            <a:pPr algn="just"/>
            <a:r>
              <a:rPr lang="es-CL" dirty="0" smtClean="0"/>
              <a:t>(2 </a:t>
            </a:r>
            <a:r>
              <a:rPr lang="es-CL" dirty="0" err="1" smtClean="0"/>
              <a:t>pts</a:t>
            </a:r>
            <a:r>
              <a:rPr lang="es-CL" dirty="0" smtClean="0"/>
              <a:t>)      Modelo que relaciona las variable. </a:t>
            </a:r>
          </a:p>
          <a:p>
            <a:pPr algn="just"/>
            <a:r>
              <a:rPr lang="es-CL" dirty="0" smtClean="0"/>
              <a:t>(4 </a:t>
            </a:r>
            <a:r>
              <a:rPr lang="es-CL" dirty="0" err="1" smtClean="0"/>
              <a:t>pts</a:t>
            </a:r>
            <a:r>
              <a:rPr lang="es-CL" dirty="0" smtClean="0"/>
              <a:t>)      Indique a qué corresponde(n) la(s) constante(s) del modelo.</a:t>
            </a:r>
          </a:p>
          <a:p>
            <a:pPr algn="just"/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715279"/>
          </a:xfrm>
        </p:spPr>
        <p:txBody>
          <a:bodyPr>
            <a:normAutofit fontScale="90000"/>
          </a:bodyPr>
          <a:lstStyle/>
          <a:p>
            <a:pPr algn="ctr"/>
            <a:r>
              <a:rPr lang="es-CL" b="1" dirty="0" smtClean="0"/>
              <a:t>Entrega del Informe</a:t>
            </a:r>
            <a:endParaRPr lang="es-CL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719618"/>
            <a:ext cx="10972800" cy="460498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CL" dirty="0" smtClean="0"/>
              <a:t>Trabajo individual.</a:t>
            </a:r>
          </a:p>
          <a:p>
            <a:pPr marL="514350" indent="-514350">
              <a:buFont typeface="+mj-lt"/>
              <a:buAutoNum type="arabicPeriod"/>
            </a:pPr>
            <a:r>
              <a:rPr lang="es-CL" dirty="0" smtClean="0"/>
              <a:t>Plazo de entrega al finalizar la clase.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/>
              <a:t>El informe se  elabora en papel tamaño carta, oficio o cuadernillo (sólo una página) con letra legible. Se puede escanear o fotografiar (asegurar que quede nítida la imagen).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 smtClean="0"/>
              <a:t>Método de entrega del trabajo vía correo electrónico </a:t>
            </a:r>
            <a:r>
              <a:rPr lang="es-ES" u="sng" dirty="0" smtClean="0">
                <a:hlinkClick r:id="rId2"/>
              </a:rPr>
              <a:t>enfisicalab@gmail.com</a:t>
            </a:r>
            <a:endParaRPr lang="es-ES" u="sng" dirty="0" smtClean="0"/>
          </a:p>
          <a:p>
            <a:pPr marL="514350" indent="-514350">
              <a:buFont typeface="+mj-lt"/>
              <a:buAutoNum type="arabicPeriod"/>
            </a:pPr>
            <a:r>
              <a:rPr lang="es-ES" dirty="0" smtClean="0"/>
              <a:t>Nombre  del archivo: curso-apellido     </a:t>
            </a:r>
            <a:r>
              <a:rPr lang="es-ES" dirty="0" err="1" smtClean="0"/>
              <a:t>ej</a:t>
            </a:r>
            <a:r>
              <a:rPr lang="es-ES" dirty="0" smtClean="0"/>
              <a:t>: 2F-Arancibia</a:t>
            </a:r>
            <a:endParaRPr lang="es-CL" dirty="0" smtClean="0"/>
          </a:p>
          <a:p>
            <a:pPr marL="514350" indent="-514350">
              <a:buNone/>
            </a:pPr>
            <a:endParaRPr lang="es-CL" dirty="0" smtClean="0"/>
          </a:p>
          <a:p>
            <a:pPr marL="514350" indent="-514350">
              <a:buFont typeface="+mj-lt"/>
              <a:buAutoNum type="arabicPeriod"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4065" y="267359"/>
            <a:ext cx="10972800" cy="1143000"/>
          </a:xfrm>
        </p:spPr>
        <p:txBody>
          <a:bodyPr>
            <a:normAutofit/>
          </a:bodyPr>
          <a:lstStyle/>
          <a:p>
            <a:pPr algn="ctr"/>
            <a:r>
              <a:rPr lang="es-CL" sz="4500" b="1" dirty="0" smtClean="0"/>
              <a:t>Material de apoyo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 smtClean="0"/>
          </a:p>
          <a:p>
            <a:r>
              <a:rPr lang="es-CL" dirty="0" smtClean="0"/>
              <a:t>Manual de laboratorio  subido en </a:t>
            </a:r>
            <a:r>
              <a:rPr lang="es-CL" dirty="0" err="1" smtClean="0"/>
              <a:t>Moodle</a:t>
            </a:r>
            <a:r>
              <a:rPr lang="es-CL" dirty="0" smtClean="0"/>
              <a:t>.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414</TotalTime>
  <Words>259</Words>
  <Application>Microsoft Office PowerPoint</Application>
  <PresentationFormat>Personalizado</PresentationFormat>
  <Paragraphs>42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Flujo</vt:lpstr>
      <vt:lpstr>ACTIVIDAD PRÁCTICA   FÍSICA II</vt:lpstr>
      <vt:lpstr>Objetivo: Determinar la rapidez de un móvil aplicando método de ajuste libre.    Tiempo estimado de la actividad : 90 minutos  Materiales: Regla, papel tamaño carta, oficio o cuadernillo y cronómetro(reloj o celular)    </vt:lpstr>
      <vt:lpstr>Procedimiento:</vt:lpstr>
      <vt:lpstr>Diapositiva 4</vt:lpstr>
      <vt:lpstr>             Elaboración del informe </vt:lpstr>
      <vt:lpstr>Entrega del Informe</vt:lpstr>
      <vt:lpstr>Material de apoyo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LEONARDO ANDRÉS FIGUEROA ARANCIBIA (Alumno)</dc:creator>
  <cp:lastModifiedBy>Endisp</cp:lastModifiedBy>
  <cp:revision>42</cp:revision>
  <dcterms:created xsi:type="dcterms:W3CDTF">2020-03-20T20:09:34Z</dcterms:created>
  <dcterms:modified xsi:type="dcterms:W3CDTF">2020-03-30T14:16:08Z</dcterms:modified>
</cp:coreProperties>
</file>