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3" r:id="rId1"/>
  </p:sldMasterIdLst>
  <p:notesMasterIdLst>
    <p:notesMasterId r:id="rId11"/>
  </p:notesMasterIdLst>
  <p:sldIdLst>
    <p:sldId id="259" r:id="rId2"/>
    <p:sldId id="258" r:id="rId3"/>
    <p:sldId id="261" r:id="rId4"/>
    <p:sldId id="266" r:id="rId5"/>
    <p:sldId id="290" r:id="rId6"/>
    <p:sldId id="291" r:id="rId7"/>
    <p:sldId id="289" r:id="rId8"/>
    <p:sldId id="267" r:id="rId9"/>
    <p:sldId id="275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7B930A43-E93A-434F-A8F4-4965D1C4980B}">
  <a:tblStyle styleId="{7B930A43-E93A-434F-A8F4-4965D1C4980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832" autoAdjust="0"/>
    <p:restoredTop sz="94660"/>
  </p:normalViewPr>
  <p:slideViewPr>
    <p:cSldViewPr>
      <p:cViewPr>
        <p:scale>
          <a:sx n="95" d="100"/>
          <a:sy n="95" d="100"/>
        </p:scale>
        <p:origin x="-630" y="-7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>
              <a:solidFill>
                <a:srgbClr val="595959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54dda1946d_6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54dda1946d_6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c03f2fb9da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2c03f2fb9da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c03f2fb9da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2c03f2fb9da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54dda1946d_6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54dda1946d_6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54dda1946d_6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54dda1946d_6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c03f2fb9da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c03f2fb9da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2c03f2fb9da_0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2c03f2fb9da_0_2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1035475" y="1881875"/>
            <a:ext cx="3536400" cy="151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3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1035475" y="891425"/>
            <a:ext cx="1343100" cy="915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7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1035475" y="3446825"/>
            <a:ext cx="2551500" cy="66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>
            <a:spLocks noGrp="1"/>
          </p:cNvSpPr>
          <p:nvPr>
            <p:ph type="pic" idx="3"/>
          </p:nvPr>
        </p:nvSpPr>
        <p:spPr>
          <a:xfrm>
            <a:off x="5016500" y="0"/>
            <a:ext cx="41274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20" name="Google Shape;20;p3"/>
          <p:cNvGrpSpPr/>
          <p:nvPr/>
        </p:nvGrpSpPr>
        <p:grpSpPr>
          <a:xfrm>
            <a:off x="100" y="-37"/>
            <a:ext cx="4127400" cy="5143588"/>
            <a:chOff x="100" y="-37"/>
            <a:chExt cx="4127400" cy="5143588"/>
          </a:xfrm>
        </p:grpSpPr>
        <p:sp>
          <p:nvSpPr>
            <p:cNvPr id="21" name="Google Shape;21;p3"/>
            <p:cNvSpPr/>
            <p:nvPr/>
          </p:nvSpPr>
          <p:spPr>
            <a:xfrm flipH="1">
              <a:off x="100" y="-37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100" y="4774250"/>
              <a:ext cx="41274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oogle Shape;44;p7"/>
          <p:cNvGrpSpPr/>
          <p:nvPr/>
        </p:nvGrpSpPr>
        <p:grpSpPr>
          <a:xfrm>
            <a:off x="4658625" y="5875"/>
            <a:ext cx="4485600" cy="5143575"/>
            <a:chOff x="4658625" y="5875"/>
            <a:chExt cx="4485600" cy="5143575"/>
          </a:xfrm>
        </p:grpSpPr>
        <p:sp>
          <p:nvSpPr>
            <p:cNvPr id="45" name="Google Shape;45;p7"/>
            <p:cNvSpPr/>
            <p:nvPr/>
          </p:nvSpPr>
          <p:spPr>
            <a:xfrm>
              <a:off x="8554850" y="5875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46" name="Google Shape;46;p7"/>
            <p:cNvSpPr/>
            <p:nvPr/>
          </p:nvSpPr>
          <p:spPr>
            <a:xfrm>
              <a:off x="4658625" y="4780150"/>
              <a:ext cx="44856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4571975" y="817300"/>
            <a:ext cx="3858600" cy="12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ubTitle" idx="1"/>
          </p:nvPr>
        </p:nvSpPr>
        <p:spPr>
          <a:xfrm>
            <a:off x="4571975" y="2148780"/>
            <a:ext cx="3858600" cy="21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unito Light"/>
              <a:buChar char="■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>
            <a:spLocks noGrp="1"/>
          </p:cNvSpPr>
          <p:nvPr>
            <p:ph type="pic" idx="2"/>
          </p:nvPr>
        </p:nvSpPr>
        <p:spPr>
          <a:xfrm flipH="1">
            <a:off x="0" y="0"/>
            <a:ext cx="41274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 txBox="1">
            <a:spLocks noGrp="1"/>
          </p:cNvSpPr>
          <p:nvPr>
            <p:ph type="title"/>
          </p:nvPr>
        </p:nvSpPr>
        <p:spPr>
          <a:xfrm>
            <a:off x="713225" y="1655475"/>
            <a:ext cx="4872900" cy="116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 sz="6500"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subTitle" idx="1"/>
          </p:nvPr>
        </p:nvSpPr>
        <p:spPr>
          <a:xfrm>
            <a:off x="713225" y="2816900"/>
            <a:ext cx="4872900" cy="67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59" name="Google Shape;59;p9"/>
          <p:cNvGrpSpPr/>
          <p:nvPr/>
        </p:nvGrpSpPr>
        <p:grpSpPr>
          <a:xfrm>
            <a:off x="5180850" y="5875"/>
            <a:ext cx="3963300" cy="5143575"/>
            <a:chOff x="5180850" y="5875"/>
            <a:chExt cx="3963300" cy="5143575"/>
          </a:xfrm>
        </p:grpSpPr>
        <p:sp>
          <p:nvSpPr>
            <p:cNvPr id="60" name="Google Shape;60;p9"/>
            <p:cNvSpPr/>
            <p:nvPr/>
          </p:nvSpPr>
          <p:spPr>
            <a:xfrm>
              <a:off x="8554850" y="5875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61" name="Google Shape;61;p9"/>
            <p:cNvSpPr/>
            <p:nvPr/>
          </p:nvSpPr>
          <p:spPr>
            <a:xfrm>
              <a:off x="5180850" y="4780150"/>
              <a:ext cx="39633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-25" y="-13725"/>
            <a:ext cx="9144000" cy="51573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title"/>
          </p:nvPr>
        </p:nvSpPr>
        <p:spPr>
          <a:xfrm>
            <a:off x="713225" y="1963350"/>
            <a:ext cx="4410300" cy="12168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 hasCustomPrompt="1"/>
          </p:nvPr>
        </p:nvSpPr>
        <p:spPr>
          <a:xfrm>
            <a:off x="4259800" y="1668800"/>
            <a:ext cx="4076400" cy="110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96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67" name="Google Shape;67;p11"/>
          <p:cNvSpPr txBox="1">
            <a:spLocks noGrp="1"/>
          </p:cNvSpPr>
          <p:nvPr>
            <p:ph type="subTitle" idx="1"/>
          </p:nvPr>
        </p:nvSpPr>
        <p:spPr>
          <a:xfrm>
            <a:off x="5708375" y="2769400"/>
            <a:ext cx="2628000" cy="70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68" name="Google Shape;68;p11"/>
          <p:cNvGrpSpPr/>
          <p:nvPr/>
        </p:nvGrpSpPr>
        <p:grpSpPr>
          <a:xfrm>
            <a:off x="4658625" y="5875"/>
            <a:ext cx="4485600" cy="5143575"/>
            <a:chOff x="4658625" y="5875"/>
            <a:chExt cx="4485600" cy="5143575"/>
          </a:xfrm>
        </p:grpSpPr>
        <p:sp>
          <p:nvSpPr>
            <p:cNvPr id="69" name="Google Shape;69;p11"/>
            <p:cNvSpPr/>
            <p:nvPr/>
          </p:nvSpPr>
          <p:spPr>
            <a:xfrm>
              <a:off x="8554850" y="5875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70" name="Google Shape;70;p11"/>
            <p:cNvSpPr/>
            <p:nvPr/>
          </p:nvSpPr>
          <p:spPr>
            <a:xfrm>
              <a:off x="4658625" y="4780150"/>
              <a:ext cx="44856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71" name="Google Shape;71;p11"/>
          <p:cNvSpPr>
            <a:spLocks noGrp="1"/>
          </p:cNvSpPr>
          <p:nvPr>
            <p:ph type="pic" idx="2"/>
          </p:nvPr>
        </p:nvSpPr>
        <p:spPr>
          <a:xfrm>
            <a:off x="0" y="0"/>
            <a:ext cx="4127400" cy="51435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3"/>
          <p:cNvGrpSpPr/>
          <p:nvPr/>
        </p:nvGrpSpPr>
        <p:grpSpPr>
          <a:xfrm>
            <a:off x="713225" y="-25"/>
            <a:ext cx="8437500" cy="5143550"/>
            <a:chOff x="713225" y="-25"/>
            <a:chExt cx="8437500" cy="5143550"/>
          </a:xfrm>
        </p:grpSpPr>
        <p:sp>
          <p:nvSpPr>
            <p:cNvPr id="75" name="Google Shape;75;p13"/>
            <p:cNvSpPr/>
            <p:nvPr/>
          </p:nvSpPr>
          <p:spPr>
            <a:xfrm>
              <a:off x="8766125" y="-25"/>
              <a:ext cx="3846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76" name="Google Shape;76;p13"/>
            <p:cNvSpPr/>
            <p:nvPr/>
          </p:nvSpPr>
          <p:spPr>
            <a:xfrm>
              <a:off x="713225" y="4945525"/>
              <a:ext cx="8437500" cy="198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77" name="Google Shape;77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1"/>
          </p:nvPr>
        </p:nvSpPr>
        <p:spPr>
          <a:xfrm>
            <a:off x="720000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ubTitle" idx="2"/>
          </p:nvPr>
        </p:nvSpPr>
        <p:spPr>
          <a:xfrm>
            <a:off x="3419271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ubTitle" idx="3"/>
          </p:nvPr>
        </p:nvSpPr>
        <p:spPr>
          <a:xfrm>
            <a:off x="720000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4"/>
          </p:nvPr>
        </p:nvSpPr>
        <p:spPr>
          <a:xfrm>
            <a:off x="3419271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5"/>
          </p:nvPr>
        </p:nvSpPr>
        <p:spPr>
          <a:xfrm>
            <a:off x="6118549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6"/>
          </p:nvPr>
        </p:nvSpPr>
        <p:spPr>
          <a:xfrm>
            <a:off x="6118549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DM Sans"/>
                <a:ea typeface="DM Sans"/>
                <a:cs typeface="DM Sans"/>
                <a:sym typeface="DM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title" idx="7" hasCustomPrompt="1"/>
          </p:nvPr>
        </p:nvSpPr>
        <p:spPr>
          <a:xfrm>
            <a:off x="720000" y="12544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5" name="Google Shape;85;p13"/>
          <p:cNvSpPr txBox="1">
            <a:spLocks noGrp="1"/>
          </p:cNvSpPr>
          <p:nvPr>
            <p:ph type="title" idx="8" hasCustomPrompt="1"/>
          </p:nvPr>
        </p:nvSpPr>
        <p:spPr>
          <a:xfrm>
            <a:off x="720000" y="30632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6" name="Google Shape;86;p13"/>
          <p:cNvSpPr txBox="1">
            <a:spLocks noGrp="1"/>
          </p:cNvSpPr>
          <p:nvPr>
            <p:ph type="title" idx="9" hasCustomPrompt="1"/>
          </p:nvPr>
        </p:nvSpPr>
        <p:spPr>
          <a:xfrm>
            <a:off x="3419276" y="12544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7" name="Google Shape;87;p13"/>
          <p:cNvSpPr txBox="1">
            <a:spLocks noGrp="1"/>
          </p:cNvSpPr>
          <p:nvPr>
            <p:ph type="title" idx="13" hasCustomPrompt="1"/>
          </p:nvPr>
        </p:nvSpPr>
        <p:spPr>
          <a:xfrm>
            <a:off x="3419276" y="30632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8" name="Google Shape;88;p13"/>
          <p:cNvSpPr txBox="1">
            <a:spLocks noGrp="1"/>
          </p:cNvSpPr>
          <p:nvPr>
            <p:ph type="title" idx="14" hasCustomPrompt="1"/>
          </p:nvPr>
        </p:nvSpPr>
        <p:spPr>
          <a:xfrm>
            <a:off x="6118550" y="12544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9" name="Google Shape;89;p13"/>
          <p:cNvSpPr txBox="1">
            <a:spLocks noGrp="1"/>
          </p:cNvSpPr>
          <p:nvPr>
            <p:ph type="title" idx="15" hasCustomPrompt="1"/>
          </p:nvPr>
        </p:nvSpPr>
        <p:spPr>
          <a:xfrm>
            <a:off x="6118550" y="3063235"/>
            <a:ext cx="8859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400"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16"/>
          </p:nvPr>
        </p:nvSpPr>
        <p:spPr>
          <a:xfrm>
            <a:off x="720000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subTitle" idx="17"/>
          </p:nvPr>
        </p:nvSpPr>
        <p:spPr>
          <a:xfrm>
            <a:off x="3419271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18"/>
          </p:nvPr>
        </p:nvSpPr>
        <p:spPr>
          <a:xfrm>
            <a:off x="6118550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9"/>
          </p:nvPr>
        </p:nvSpPr>
        <p:spPr>
          <a:xfrm>
            <a:off x="720000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0"/>
          </p:nvPr>
        </p:nvSpPr>
        <p:spPr>
          <a:xfrm>
            <a:off x="3419271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ubTitle" idx="21"/>
          </p:nvPr>
        </p:nvSpPr>
        <p:spPr>
          <a:xfrm>
            <a:off x="6118550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2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_1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oogle Shape;149;p21"/>
          <p:cNvGrpSpPr/>
          <p:nvPr/>
        </p:nvGrpSpPr>
        <p:grpSpPr>
          <a:xfrm rot="10800000">
            <a:off x="25" y="-25"/>
            <a:ext cx="4293000" cy="5143563"/>
            <a:chOff x="4851125" y="5875"/>
            <a:chExt cx="4293000" cy="5143563"/>
          </a:xfrm>
        </p:grpSpPr>
        <p:sp>
          <p:nvSpPr>
            <p:cNvPr id="150" name="Google Shape;150;p21"/>
            <p:cNvSpPr/>
            <p:nvPr/>
          </p:nvSpPr>
          <p:spPr>
            <a:xfrm>
              <a:off x="8554850" y="5875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51" name="Google Shape;151;p21"/>
            <p:cNvSpPr/>
            <p:nvPr/>
          </p:nvSpPr>
          <p:spPr>
            <a:xfrm>
              <a:off x="4851125" y="4780138"/>
              <a:ext cx="42930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152" name="Google Shape;152;p21"/>
          <p:cNvSpPr txBox="1">
            <a:spLocks noGrp="1"/>
          </p:cNvSpPr>
          <p:nvPr>
            <p:ph type="title"/>
          </p:nvPr>
        </p:nvSpPr>
        <p:spPr>
          <a:xfrm>
            <a:off x="906855" y="585015"/>
            <a:ext cx="3516000" cy="105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1"/>
          <p:cNvSpPr txBox="1">
            <a:spLocks noGrp="1"/>
          </p:cNvSpPr>
          <p:nvPr>
            <p:ph type="subTitle" idx="1"/>
          </p:nvPr>
        </p:nvSpPr>
        <p:spPr>
          <a:xfrm>
            <a:off x="1056905" y="1591938"/>
            <a:ext cx="3516000" cy="116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1"/>
          <p:cNvSpPr>
            <a:spLocks noGrp="1"/>
          </p:cNvSpPr>
          <p:nvPr>
            <p:ph type="pic" idx="2"/>
          </p:nvPr>
        </p:nvSpPr>
        <p:spPr>
          <a:xfrm flipH="1">
            <a:off x="5016500" y="0"/>
            <a:ext cx="41274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5" name="Google Shape;155;p21"/>
          <p:cNvSpPr txBox="1"/>
          <p:nvPr/>
        </p:nvSpPr>
        <p:spPr>
          <a:xfrm>
            <a:off x="1056905" y="3488213"/>
            <a:ext cx="3516000" cy="74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CREDITS:</a:t>
            </a:r>
            <a:r>
              <a:rPr lang="en" sz="11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This presentation template was created by </a:t>
            </a:r>
            <a:r>
              <a:rPr lang="en" sz="1100" b="1" u="sng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1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includes icons by </a:t>
            </a:r>
            <a:r>
              <a:rPr lang="en" sz="1100" b="1" u="sng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1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, and infographics &amp; images by </a:t>
            </a:r>
            <a:r>
              <a:rPr lang="en" sz="1100" b="1" u="sng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1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endParaRPr sz="11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oogle Shape;157;p22"/>
          <p:cNvGrpSpPr/>
          <p:nvPr/>
        </p:nvGrpSpPr>
        <p:grpSpPr>
          <a:xfrm>
            <a:off x="100" y="-37"/>
            <a:ext cx="4127400" cy="5143588"/>
            <a:chOff x="100" y="-37"/>
            <a:chExt cx="4127400" cy="5143588"/>
          </a:xfrm>
        </p:grpSpPr>
        <p:sp>
          <p:nvSpPr>
            <p:cNvPr id="158" name="Google Shape;158;p22"/>
            <p:cNvSpPr/>
            <p:nvPr/>
          </p:nvSpPr>
          <p:spPr>
            <a:xfrm flipH="1">
              <a:off x="100" y="-37"/>
              <a:ext cx="5892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59" name="Google Shape;159;p22"/>
            <p:cNvSpPr/>
            <p:nvPr/>
          </p:nvSpPr>
          <p:spPr>
            <a:xfrm flipH="1">
              <a:off x="100" y="4774250"/>
              <a:ext cx="41274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23"/>
          <p:cNvGrpSpPr/>
          <p:nvPr/>
        </p:nvGrpSpPr>
        <p:grpSpPr>
          <a:xfrm>
            <a:off x="713225" y="-25"/>
            <a:ext cx="8437500" cy="5143550"/>
            <a:chOff x="713225" y="-25"/>
            <a:chExt cx="8437500" cy="5143550"/>
          </a:xfrm>
        </p:grpSpPr>
        <p:sp>
          <p:nvSpPr>
            <p:cNvPr id="162" name="Google Shape;162;p23"/>
            <p:cNvSpPr/>
            <p:nvPr/>
          </p:nvSpPr>
          <p:spPr>
            <a:xfrm>
              <a:off x="8766125" y="-25"/>
              <a:ext cx="384600" cy="51435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163" name="Google Shape;163;p23"/>
            <p:cNvSpPr/>
            <p:nvPr/>
          </p:nvSpPr>
          <p:spPr>
            <a:xfrm>
              <a:off x="713225" y="4945525"/>
              <a:ext cx="8437500" cy="198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Montserrat"/>
              <a:buNone/>
              <a:defRPr sz="34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●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○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■"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7" r:id="rId8"/>
    <p:sldLayoutId id="2147483668" r:id="rId9"/>
    <p:sldLayoutId id="2147483669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wnloads\53610307938_52dfa1afc7_k.jpg"/>
          <p:cNvPicPr>
            <a:picLocks noChangeAspect="1" noChangeArrowheads="1"/>
          </p:cNvPicPr>
          <p:nvPr/>
        </p:nvPicPr>
        <p:blipFill>
          <a:blip r:embed="rId3"/>
          <a:srcRect l="8226" r="21849"/>
          <a:stretch>
            <a:fillRect/>
          </a:stretch>
        </p:blipFill>
        <p:spPr bwMode="auto">
          <a:xfrm>
            <a:off x="4143372" y="370009"/>
            <a:ext cx="5000628" cy="4773491"/>
          </a:xfrm>
          <a:prstGeom prst="rect">
            <a:avLst/>
          </a:prstGeom>
          <a:noFill/>
        </p:spPr>
      </p:pic>
      <p:sp>
        <p:nvSpPr>
          <p:cNvPr id="218" name="Google Shape;218;p31"/>
          <p:cNvSpPr txBox="1">
            <a:spLocks noGrp="1"/>
          </p:cNvSpPr>
          <p:nvPr>
            <p:ph type="title"/>
          </p:nvPr>
        </p:nvSpPr>
        <p:spPr>
          <a:xfrm>
            <a:off x="749723" y="1881875"/>
            <a:ext cx="2750707" cy="151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 smtClean="0"/>
              <a:t>Yo en la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ESNAVAL</a:t>
            </a:r>
            <a:endParaRPr b="0"/>
          </a:p>
        </p:txBody>
      </p:sp>
      <p:sp>
        <p:nvSpPr>
          <p:cNvPr id="220" name="Google Shape;220;p31"/>
          <p:cNvSpPr txBox="1">
            <a:spLocks noGrp="1"/>
          </p:cNvSpPr>
          <p:nvPr>
            <p:ph type="subTitle" idx="1"/>
          </p:nvPr>
        </p:nvSpPr>
        <p:spPr>
          <a:xfrm>
            <a:off x="749722" y="3446825"/>
            <a:ext cx="2750707" cy="66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Alberto Tavra 1°H</a:t>
            </a:r>
            <a:endParaRPr/>
          </a:p>
        </p:txBody>
      </p:sp>
      <p:sp>
        <p:nvSpPr>
          <p:cNvPr id="7" name="6 Rectángulo"/>
          <p:cNvSpPr/>
          <p:nvPr/>
        </p:nvSpPr>
        <p:spPr>
          <a:xfrm>
            <a:off x="3786182" y="0"/>
            <a:ext cx="500066" cy="5143500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 rot="16200000">
            <a:off x="6322217" y="-2321717"/>
            <a:ext cx="500066" cy="5143500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 rot="16200000">
            <a:off x="1857372" y="2786062"/>
            <a:ext cx="500066" cy="4214810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QUE HE HECHO ESTOS 5 MESES</a:t>
            </a:r>
            <a:endParaRPr/>
          </a:p>
        </p:txBody>
      </p:sp>
      <p:sp>
        <p:nvSpPr>
          <p:cNvPr id="196" name="Google Shape;196;p30"/>
          <p:cNvSpPr txBox="1">
            <a:spLocks noGrp="1"/>
          </p:cNvSpPr>
          <p:nvPr>
            <p:ph type="subTitle" idx="3"/>
          </p:nvPr>
        </p:nvSpPr>
        <p:spPr>
          <a:xfrm>
            <a:off x="720000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Mediante una ceremonia, pasamos a ser CADETES de primer año.</a:t>
            </a:r>
            <a:endParaRPr/>
          </a:p>
        </p:txBody>
      </p:sp>
      <p:sp>
        <p:nvSpPr>
          <p:cNvPr id="197" name="Google Shape;197;p30"/>
          <p:cNvSpPr txBox="1">
            <a:spLocks noGrp="1"/>
          </p:cNvSpPr>
          <p:nvPr>
            <p:ph type="subTitle" idx="1"/>
          </p:nvPr>
        </p:nvSpPr>
        <p:spPr>
          <a:xfrm>
            <a:off x="720000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1 semana de instruccion basica en la ESGRUM.</a:t>
            </a:r>
            <a:endParaRPr/>
          </a:p>
        </p:txBody>
      </p:sp>
      <p:sp>
        <p:nvSpPr>
          <p:cNvPr id="198" name="Google Shape;198;p30"/>
          <p:cNvSpPr txBox="1">
            <a:spLocks noGrp="1"/>
          </p:cNvSpPr>
          <p:nvPr>
            <p:ph type="subTitle" idx="2"/>
          </p:nvPr>
        </p:nvSpPr>
        <p:spPr>
          <a:xfrm>
            <a:off x="3419271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Empezamos a estudiar para aprobar primer año.</a:t>
            </a:r>
            <a:endParaRPr/>
          </a:p>
        </p:txBody>
      </p:sp>
      <p:sp>
        <p:nvSpPr>
          <p:cNvPr id="199" name="Google Shape;199;p30"/>
          <p:cNvSpPr txBox="1">
            <a:spLocks noGrp="1"/>
          </p:cNvSpPr>
          <p:nvPr>
            <p:ph type="subTitle" idx="4"/>
          </p:nvPr>
        </p:nvSpPr>
        <p:spPr>
          <a:xfrm>
            <a:off x="3419271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Mi primer desfile, visto por millones de personas.</a:t>
            </a:r>
            <a:endParaRPr/>
          </a:p>
        </p:txBody>
      </p:sp>
      <p:sp>
        <p:nvSpPr>
          <p:cNvPr id="200" name="Google Shape;200;p30"/>
          <p:cNvSpPr txBox="1">
            <a:spLocks noGrp="1"/>
          </p:cNvSpPr>
          <p:nvPr>
            <p:ph type="subTitle" idx="5"/>
          </p:nvPr>
        </p:nvSpPr>
        <p:spPr>
          <a:xfrm>
            <a:off x="6118549" y="21436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Unos dias muy emotivos y llenos de emociones.</a:t>
            </a:r>
            <a:endParaRPr/>
          </a:p>
        </p:txBody>
      </p:sp>
      <p:sp>
        <p:nvSpPr>
          <p:cNvPr id="201" name="Google Shape;201;p30"/>
          <p:cNvSpPr txBox="1">
            <a:spLocks noGrp="1"/>
          </p:cNvSpPr>
          <p:nvPr>
            <p:ph type="subTitle" idx="6"/>
          </p:nvPr>
        </p:nvSpPr>
        <p:spPr>
          <a:xfrm>
            <a:off x="6118549" y="39530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Entré al seleccionado de esgrima, entrenando para dar lo mejor de mi.</a:t>
            </a:r>
            <a:endParaRPr/>
          </a:p>
        </p:txBody>
      </p:sp>
      <p:sp>
        <p:nvSpPr>
          <p:cNvPr id="208" name="Google Shape;208;p30"/>
          <p:cNvSpPr txBox="1">
            <a:spLocks noGrp="1"/>
          </p:cNvSpPr>
          <p:nvPr>
            <p:ph type="subTitle" idx="16"/>
          </p:nvPr>
        </p:nvSpPr>
        <p:spPr>
          <a:xfrm>
            <a:off x="720000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ISLA QUIRIQUINA</a:t>
            </a:r>
            <a:endParaRPr/>
          </a:p>
        </p:txBody>
      </p:sp>
      <p:sp>
        <p:nvSpPr>
          <p:cNvPr id="209" name="Google Shape;209;p30"/>
          <p:cNvSpPr txBox="1">
            <a:spLocks noGrp="1"/>
          </p:cNvSpPr>
          <p:nvPr>
            <p:ph type="subTitle" idx="17"/>
          </p:nvPr>
        </p:nvSpPr>
        <p:spPr>
          <a:xfrm>
            <a:off x="3419271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INICIO DE CLASES</a:t>
            </a:r>
            <a:endParaRPr/>
          </a:p>
        </p:txBody>
      </p:sp>
      <p:sp>
        <p:nvSpPr>
          <p:cNvPr id="210" name="Google Shape;210;p30"/>
          <p:cNvSpPr txBox="1">
            <a:spLocks noGrp="1"/>
          </p:cNvSpPr>
          <p:nvPr>
            <p:ph type="subTitle" idx="18"/>
          </p:nvPr>
        </p:nvSpPr>
        <p:spPr>
          <a:xfrm>
            <a:off x="6118550" y="1734925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VISITA PADRES</a:t>
            </a:r>
            <a:endParaRPr/>
          </a:p>
        </p:txBody>
      </p:sp>
      <p:sp>
        <p:nvSpPr>
          <p:cNvPr id="211" name="Google Shape;211;p30"/>
          <p:cNvSpPr txBox="1">
            <a:spLocks noGrp="1"/>
          </p:cNvSpPr>
          <p:nvPr>
            <p:ph type="subTitle" idx="19"/>
          </p:nvPr>
        </p:nvSpPr>
        <p:spPr>
          <a:xfrm>
            <a:off x="720000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REVISTA DE RECLUTAS</a:t>
            </a:r>
            <a:endParaRPr/>
          </a:p>
        </p:txBody>
      </p:sp>
      <p:sp>
        <p:nvSpPr>
          <p:cNvPr id="212" name="Google Shape;212;p30"/>
          <p:cNvSpPr txBox="1">
            <a:spLocks noGrp="1"/>
          </p:cNvSpPr>
          <p:nvPr>
            <p:ph type="subTitle" idx="20"/>
          </p:nvPr>
        </p:nvSpPr>
        <p:spPr>
          <a:xfrm>
            <a:off x="3419271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DESFILE 21 MAYO</a:t>
            </a:r>
            <a:endParaRPr/>
          </a:p>
        </p:txBody>
      </p:sp>
      <p:sp>
        <p:nvSpPr>
          <p:cNvPr id="213" name="Google Shape;213;p30"/>
          <p:cNvSpPr txBox="1">
            <a:spLocks noGrp="1"/>
          </p:cNvSpPr>
          <p:nvPr>
            <p:ph type="subTitle" idx="21"/>
          </p:nvPr>
        </p:nvSpPr>
        <p:spPr>
          <a:xfrm>
            <a:off x="6118550" y="3543852"/>
            <a:ext cx="2305500" cy="397200"/>
          </a:xfrm>
          <a:prstGeom prst="rect">
            <a:avLst/>
          </a:prstGeom>
        </p:spPr>
        <p:txBody>
          <a:bodyPr spcFirstLastPara="1" wrap="square" lIns="91425" tIns="91425" rIns="91425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ESGRIMA	</a:t>
            </a:r>
            <a:endParaRPr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0"/>
      <p:bldP spid="196" grpId="0" build="allAtOnce"/>
      <p:bldP spid="197" grpId="0" build="allAtOnce"/>
      <p:bldP spid="198" grpId="0" build="allAtOnce"/>
      <p:bldP spid="199" grpId="0" build="allAtOnce"/>
      <p:bldP spid="200" grpId="0" build="allAtOnce"/>
      <p:bldP spid="201" grpId="0" build="allAtOnce"/>
      <p:bldP spid="208" grpId="0" build="allAtOnce"/>
      <p:bldP spid="209" grpId="0" build="allAtOnce"/>
      <p:bldP spid="210" grpId="0" build="allAtOnce"/>
      <p:bldP spid="211" grpId="0" build="allAtOnce"/>
      <p:bldP spid="212" grpId="0" build="allAtOnce"/>
      <p:bldP spid="21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3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l="18416" r="21324"/>
          <a:stretch>
            <a:fillRect/>
          </a:stretch>
        </p:blipFill>
        <p:spPr>
          <a:xfrm flipH="1">
            <a:off x="0" y="0"/>
            <a:ext cx="4643438" cy="5143500"/>
          </a:xfrm>
          <a:prstGeom prst="rect">
            <a:avLst/>
          </a:prstGeom>
        </p:spPr>
      </p:pic>
      <p:sp>
        <p:nvSpPr>
          <p:cNvPr id="234" name="Google Shape;234;p33"/>
          <p:cNvSpPr txBox="1">
            <a:spLocks noGrp="1"/>
          </p:cNvSpPr>
          <p:nvPr>
            <p:ph type="title"/>
          </p:nvPr>
        </p:nvSpPr>
        <p:spPr>
          <a:xfrm>
            <a:off x="4643438" y="571486"/>
            <a:ext cx="3858600" cy="12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ISLA QUIRIQUINA, TALCAHUANO</a:t>
            </a:r>
            <a:endParaRPr b="0"/>
          </a:p>
        </p:txBody>
      </p:sp>
      <p:sp>
        <p:nvSpPr>
          <p:cNvPr id="235" name="Google Shape;235;p33"/>
          <p:cNvSpPr txBox="1">
            <a:spLocks noGrp="1"/>
          </p:cNvSpPr>
          <p:nvPr>
            <p:ph type="subTitle" idx="1"/>
          </p:nvPr>
        </p:nvSpPr>
        <p:spPr>
          <a:xfrm>
            <a:off x="4643437" y="2148780"/>
            <a:ext cx="3787137" cy="21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  <a:buNone/>
            </a:pPr>
            <a:r>
              <a:rPr lang="es-CL" dirty="0" smtClean="0"/>
              <a:t>Durante </a:t>
            </a:r>
            <a:r>
              <a:rPr lang="es-CL" dirty="0" smtClean="0"/>
              <a:t>esa semana</a:t>
            </a:r>
            <a:r>
              <a:rPr lang="es-CL" dirty="0" smtClean="0"/>
              <a:t>, </a:t>
            </a:r>
            <a:r>
              <a:rPr lang="es-CL" dirty="0" smtClean="0"/>
              <a:t>participamos </a:t>
            </a:r>
            <a:r>
              <a:rPr lang="es-CL" dirty="0" smtClean="0"/>
              <a:t>en diversas actividades, incluyendo </a:t>
            </a:r>
            <a:r>
              <a:rPr lang="es-CL" b="1" dirty="0" smtClean="0"/>
              <a:t>competencias deportivas</a:t>
            </a:r>
            <a:r>
              <a:rPr lang="es-CL" dirty="0" smtClean="0"/>
              <a:t> tales como: tirar la cuerda, boga y </a:t>
            </a:r>
            <a:r>
              <a:rPr lang="es-CL" dirty="0" err="1" smtClean="0"/>
              <a:t>cross</a:t>
            </a:r>
            <a:r>
              <a:rPr lang="es-CL" dirty="0" smtClean="0"/>
              <a:t> country, disciplinas que buscan fortalecer el espíritu competitivo y el trabajo en equipo, siendo lideradas por los Brigadieres de Motes 2024. </a:t>
            </a:r>
            <a:endParaRPr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/>
      <p:bldP spid="23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8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t="8642" b="247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37" name="Google Shape;337;p38"/>
          <p:cNvGrpSpPr/>
          <p:nvPr/>
        </p:nvGrpSpPr>
        <p:grpSpPr>
          <a:xfrm>
            <a:off x="5180700" y="0"/>
            <a:ext cx="3963300" cy="5143500"/>
            <a:chOff x="5180850" y="-7925"/>
            <a:chExt cx="3963300" cy="5157375"/>
          </a:xfrm>
        </p:grpSpPr>
        <p:sp>
          <p:nvSpPr>
            <p:cNvPr id="338" name="Google Shape;338;p38"/>
            <p:cNvSpPr/>
            <p:nvPr/>
          </p:nvSpPr>
          <p:spPr>
            <a:xfrm>
              <a:off x="8554850" y="-7925"/>
              <a:ext cx="589200" cy="51573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339" name="Google Shape;339;p38"/>
            <p:cNvSpPr/>
            <p:nvPr/>
          </p:nvSpPr>
          <p:spPr>
            <a:xfrm>
              <a:off x="5180850" y="4780150"/>
              <a:ext cx="39633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336" name="Google Shape;336;p38"/>
          <p:cNvSpPr txBox="1">
            <a:spLocks noGrp="1"/>
          </p:cNvSpPr>
          <p:nvPr>
            <p:ph type="title"/>
          </p:nvPr>
        </p:nvSpPr>
        <p:spPr>
          <a:xfrm>
            <a:off x="4733700" y="0"/>
            <a:ext cx="4410300" cy="1216800"/>
          </a:xfrm>
          <a:prstGeom prst="rect">
            <a:avLst/>
          </a:prstGeom>
        </p:spPr>
        <p:txBody>
          <a:bodyPr spcFirstLastPara="1" wrap="square" lIns="16457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PRIMERA VISITA PADRES </a:t>
            </a:r>
            <a:r>
              <a:rPr lang="en" b="0" i="1" dirty="0" smtClean="0"/>
              <a:t>10-03-2024</a:t>
            </a:r>
            <a:endParaRPr b="0" i="1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38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t="3659" b="8537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grpSp>
        <p:nvGrpSpPr>
          <p:cNvPr id="2" name="Google Shape;337;p38"/>
          <p:cNvGrpSpPr/>
          <p:nvPr/>
        </p:nvGrpSpPr>
        <p:grpSpPr>
          <a:xfrm>
            <a:off x="5180700" y="0"/>
            <a:ext cx="3963300" cy="5143500"/>
            <a:chOff x="5180850" y="-7925"/>
            <a:chExt cx="3963300" cy="5157375"/>
          </a:xfrm>
        </p:grpSpPr>
        <p:sp>
          <p:nvSpPr>
            <p:cNvPr id="338" name="Google Shape;338;p38"/>
            <p:cNvSpPr/>
            <p:nvPr/>
          </p:nvSpPr>
          <p:spPr>
            <a:xfrm>
              <a:off x="8554850" y="-7925"/>
              <a:ext cx="589200" cy="51573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339" name="Google Shape;339;p38"/>
            <p:cNvSpPr/>
            <p:nvPr/>
          </p:nvSpPr>
          <p:spPr>
            <a:xfrm>
              <a:off x="5180850" y="4780150"/>
              <a:ext cx="3963300" cy="3693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336" name="Google Shape;336;p38"/>
          <p:cNvSpPr txBox="1">
            <a:spLocks noGrp="1"/>
          </p:cNvSpPr>
          <p:nvPr>
            <p:ph type="title"/>
          </p:nvPr>
        </p:nvSpPr>
        <p:spPr>
          <a:xfrm>
            <a:off x="0" y="0"/>
            <a:ext cx="4410300" cy="714362"/>
          </a:xfrm>
          <a:prstGeom prst="rect">
            <a:avLst/>
          </a:prstGeom>
        </p:spPr>
        <p:txBody>
          <a:bodyPr spcFirstLastPara="1" wrap="square" lIns="16457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INICIO DE CLASES</a:t>
            </a:r>
            <a:endParaRPr b="0" i="1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3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l="19871" r="19871"/>
          <a:stretch>
            <a:fillRect/>
          </a:stretch>
        </p:blipFill>
        <p:spPr>
          <a:xfrm flipH="1">
            <a:off x="0" y="0"/>
            <a:ext cx="4643438" cy="5143500"/>
          </a:xfrm>
          <a:prstGeom prst="rect">
            <a:avLst/>
          </a:prstGeom>
        </p:spPr>
      </p:pic>
      <p:sp>
        <p:nvSpPr>
          <p:cNvPr id="234" name="Google Shape;234;p33"/>
          <p:cNvSpPr txBox="1">
            <a:spLocks noGrp="1"/>
          </p:cNvSpPr>
          <p:nvPr>
            <p:ph type="title"/>
          </p:nvPr>
        </p:nvSpPr>
        <p:spPr>
          <a:xfrm>
            <a:off x="4643438" y="571486"/>
            <a:ext cx="3858600" cy="12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CEREMONIA REVISTA DE RECLUTAS</a:t>
            </a:r>
            <a:endParaRPr b="0"/>
          </a:p>
        </p:txBody>
      </p:sp>
      <p:sp>
        <p:nvSpPr>
          <p:cNvPr id="235" name="Google Shape;235;p33"/>
          <p:cNvSpPr txBox="1">
            <a:spLocks noGrp="1"/>
          </p:cNvSpPr>
          <p:nvPr>
            <p:ph type="subTitle" idx="1"/>
          </p:nvPr>
        </p:nvSpPr>
        <p:spPr>
          <a:xfrm>
            <a:off x="4643437" y="2148780"/>
            <a:ext cx="3787137" cy="21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buClr>
                <a:schemeClr val="dk1"/>
              </a:buClr>
              <a:buSzPts val="1100"/>
              <a:buNone/>
            </a:pPr>
            <a:r>
              <a:rPr lang="es-CL" dirty="0" smtClean="0"/>
              <a:t>El día jueves 28 de marzo </a:t>
            </a:r>
            <a:r>
              <a:rPr lang="es-CL" dirty="0" smtClean="0"/>
              <a:t>concluimos con </a:t>
            </a:r>
            <a:r>
              <a:rPr lang="es-CL" dirty="0" smtClean="0"/>
              <a:t>éxito </a:t>
            </a:r>
            <a:r>
              <a:rPr lang="es-CL" dirty="0" smtClean="0"/>
              <a:t>nuestro “Periodo </a:t>
            </a:r>
            <a:r>
              <a:rPr lang="es-CL" dirty="0" smtClean="0"/>
              <a:t>de </a:t>
            </a:r>
            <a:r>
              <a:rPr lang="es-CL" dirty="0" smtClean="0"/>
              <a:t>Reclutas”, </a:t>
            </a:r>
            <a:r>
              <a:rPr lang="es-CL" dirty="0" smtClean="0"/>
              <a:t>el cual se basa en que aprendan sobre la formación básica militar naval, realizaron su ceremonia con orgullo, siendo presenciados por sus padres, amistades y apoderados. </a:t>
            </a:r>
            <a:endParaRPr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/>
      <p:bldP spid="23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3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l="24849" r="14845"/>
          <a:stretch>
            <a:fillRect/>
          </a:stretch>
        </p:blipFill>
        <p:spPr>
          <a:xfrm flipH="1">
            <a:off x="0" y="0"/>
            <a:ext cx="4643438" cy="5143500"/>
          </a:xfrm>
          <a:prstGeom prst="rect">
            <a:avLst/>
          </a:prstGeom>
        </p:spPr>
      </p:pic>
      <p:sp>
        <p:nvSpPr>
          <p:cNvPr id="234" name="Google Shape;234;p33"/>
          <p:cNvSpPr txBox="1">
            <a:spLocks noGrp="1"/>
          </p:cNvSpPr>
          <p:nvPr>
            <p:ph type="title"/>
          </p:nvPr>
        </p:nvSpPr>
        <p:spPr>
          <a:xfrm>
            <a:off x="4643438" y="928676"/>
            <a:ext cx="4143404" cy="12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0" dirty="0" smtClean="0"/>
              <a:t>DESFILE GLORIAS NAVALES</a:t>
            </a:r>
            <a:endParaRPr b="0"/>
          </a:p>
        </p:txBody>
      </p:sp>
      <p:sp>
        <p:nvSpPr>
          <p:cNvPr id="235" name="Google Shape;235;p33"/>
          <p:cNvSpPr txBox="1">
            <a:spLocks noGrp="1"/>
          </p:cNvSpPr>
          <p:nvPr>
            <p:ph type="subTitle" idx="1"/>
          </p:nvPr>
        </p:nvSpPr>
        <p:spPr>
          <a:xfrm>
            <a:off x="4643437" y="2148780"/>
            <a:ext cx="3787137" cy="21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>
              <a:buClr>
                <a:schemeClr val="dk1"/>
              </a:buClr>
              <a:buSzPts val="1100"/>
              <a:buNone/>
            </a:pPr>
            <a:r>
              <a:rPr lang="es-CL" dirty="0" smtClean="0"/>
              <a:t>Esta actividad, estuvo marcada por la sobriedad y marcialidad de las fuerzas en desfile, por una alta cantidad de espectadores y sus familias, y por el alto aprecio, aplausos y ovación de los asistentes a esta presentación militar.</a:t>
            </a:r>
            <a:endParaRPr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/>
      <p:bldP spid="23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9"/>
          <p:cNvSpPr txBox="1">
            <a:spLocks noGrp="1"/>
          </p:cNvSpPr>
          <p:nvPr>
            <p:ph type="title"/>
          </p:nvPr>
        </p:nvSpPr>
        <p:spPr>
          <a:xfrm>
            <a:off x="4643438" y="1668800"/>
            <a:ext cx="4286280" cy="110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ESGRIMA</a:t>
            </a:r>
            <a:endParaRPr/>
          </a:p>
        </p:txBody>
      </p:sp>
      <p:sp>
        <p:nvSpPr>
          <p:cNvPr id="345" name="Google Shape;345;p39"/>
          <p:cNvSpPr txBox="1">
            <a:spLocks noGrp="1"/>
          </p:cNvSpPr>
          <p:nvPr>
            <p:ph type="subTitle" idx="1"/>
          </p:nvPr>
        </p:nvSpPr>
        <p:spPr>
          <a:xfrm>
            <a:off x="4714876" y="2643188"/>
            <a:ext cx="4071966" cy="70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Deporte que no conocía hasta llegar a la escuela, el cual me gustó mucho y me interesaria seguir practicandolo.</a:t>
            </a:r>
            <a:endParaRPr/>
          </a:p>
        </p:txBody>
      </p:sp>
      <p:pic>
        <p:nvPicPr>
          <p:cNvPr id="346" name="Google Shape;346;p39"/>
          <p:cNvPicPr preferRelativeResize="0">
            <a:picLocks noGrp="1"/>
          </p:cNvPicPr>
          <p:nvPr>
            <p:ph type="pic" idx="2"/>
          </p:nvPr>
        </p:nvPicPr>
        <p:blipFill>
          <a:blip r:embed="rId3"/>
          <a:srcRect l="9783" r="19564"/>
          <a:stretch>
            <a:fillRect/>
          </a:stretch>
        </p:blipFill>
        <p:spPr>
          <a:xfrm>
            <a:off x="0" y="0"/>
            <a:ext cx="4643438" cy="51435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" grpId="0"/>
      <p:bldP spid="34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24 Marcador de posición de imagen" descr="53737900398_c14280e660_o.jpg"/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t="7756" b="7756"/>
          <a:stretch>
            <a:fillRect/>
          </a:stretch>
        </p:blipFill>
        <p:spPr/>
      </p:pic>
      <p:sp>
        <p:nvSpPr>
          <p:cNvPr id="555" name="Google Shape;555;p4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Gracias!</a:t>
            </a:r>
            <a:br>
              <a:rPr lang="en" dirty="0" smtClean="0"/>
            </a:br>
            <a:r>
              <a:rPr lang="en" sz="1600" b="0" dirty="0" smtClean="0"/>
              <a:t>Eso fue un breve resumen de mi experiencia en la Escuela Naval.</a:t>
            </a:r>
            <a:endParaRPr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5" grpId="0" animBg="1"/>
    </p:bldLst>
  </p:timing>
</p:sld>
</file>

<file path=ppt/theme/theme1.xml><?xml version="1.0" encoding="utf-8"?>
<a:theme xmlns:a="http://schemas.openxmlformats.org/drawingml/2006/main" name="Winston Churchill Biography by Slidesgo">
  <a:themeElements>
    <a:clrScheme name="Simple Light">
      <a:dk1>
        <a:srgbClr val="434343"/>
      </a:dk1>
      <a:lt1>
        <a:srgbClr val="F8F8F8"/>
      </a:lt1>
      <a:dk2>
        <a:srgbClr val="E6E6E6"/>
      </a:dk2>
      <a:lt2>
        <a:srgbClr val="CFCECE"/>
      </a:lt2>
      <a:accent1>
        <a:srgbClr val="ADADAD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229</Words>
  <PresentationFormat>Presentación en pantalla (16:9)</PresentationFormat>
  <Paragraphs>27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Winston Churchill Biography by Slidesgo</vt:lpstr>
      <vt:lpstr>Yo en la ESNAVAL</vt:lpstr>
      <vt:lpstr>QUE HE HECHO ESTOS 5 MESES</vt:lpstr>
      <vt:lpstr>ISLA QUIRIQUINA, TALCAHUANO</vt:lpstr>
      <vt:lpstr>PRIMERA VISITA PADRES 10-03-2024</vt:lpstr>
      <vt:lpstr>INICIO DE CLASES</vt:lpstr>
      <vt:lpstr>CEREMONIA REVISTA DE RECLUTAS</vt:lpstr>
      <vt:lpstr>DESFILE GLORIAS NAVALES</vt:lpstr>
      <vt:lpstr>ESGRIMA</vt:lpstr>
      <vt:lpstr>Gracias! Eso fue un breve resumen de mi experiencia en la Escuela Naval.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ESNAVAL</dc:title>
  <dc:creator>User</dc:creator>
  <cp:lastModifiedBy>User</cp:lastModifiedBy>
  <cp:revision>6</cp:revision>
  <dcterms:modified xsi:type="dcterms:W3CDTF">2024-06-05T16:46:10Z</dcterms:modified>
</cp:coreProperties>
</file>