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6"/>
  </p:notesMasterIdLst>
  <p:sldIdLst>
    <p:sldId id="256" r:id="rId2"/>
    <p:sldId id="258" r:id="rId3"/>
    <p:sldId id="261" r:id="rId4"/>
    <p:sldId id="279" r:id="rId5"/>
    <p:sldId id="280" r:id="rId6"/>
    <p:sldId id="282" r:id="rId7"/>
    <p:sldId id="284" r:id="rId8"/>
    <p:sldId id="286" r:id="rId9"/>
    <p:sldId id="287" r:id="rId10"/>
    <p:sldId id="290" r:id="rId11"/>
    <p:sldId id="292" r:id="rId12"/>
    <p:sldId id="293" r:id="rId13"/>
    <p:sldId id="299" r:id="rId14"/>
    <p:sldId id="294" r:id="rId15"/>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1pPr>
    <a:lvl2pPr marL="0" marR="0" indent="4572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2pPr>
    <a:lvl3pPr marL="0" marR="0" indent="9144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3pPr>
    <a:lvl4pPr marL="0" marR="0" indent="13716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4pPr>
    <a:lvl5pPr marL="0" marR="0" indent="18288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5pPr>
    <a:lvl6pPr marL="0" marR="0" indent="22860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6pPr>
    <a:lvl7pPr marL="0" marR="0" indent="27432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7pPr>
    <a:lvl8pPr marL="0" marR="0" indent="32004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8pPr>
    <a:lvl9pPr marL="0" marR="0" indent="36576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89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a:tcStyle>
        <a:tcBdr/>
        <a:fill>
          <a:solidFill>
            <a:srgbClr val="D4D5D5"/>
          </a:solidFill>
        </a:fill>
      </a:tcStyle>
    </a:band2H>
    <a:firstCol>
      <a:tcTxStyle b="on" i="off">
        <a:fontRef idx="minor">
          <a:srgbClr val="FFFFFF"/>
        </a:fontRef>
        <a:srgbClr val="FFFFFF"/>
      </a:tcTxStyle>
      <a:tcStyle>
        <a:tcBdr>
          <a:left>
            <a:ln w="12700" cap="flat">
              <a:solidFill>
                <a:srgbClr val="5E5E5E"/>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38100" cap="flat">
              <a:solidFill>
                <a:srgbClr val="CB297B"/>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no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5E5E5E"/>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5" d="100"/>
          <a:sy n="55" d="100"/>
        </p:scale>
        <p:origin x="636"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ristian Soro" userId="d2cc4277-ac45-40ed-b74b-c1b84b32e72a" providerId="ADAL" clId="{D6E1FDF6-A505-6346-8F0B-7239B199C664}"/>
    <pc:docChg chg="undo custSel addSld delSld modSld sldOrd">
      <pc:chgData name="Cristian Soro" userId="d2cc4277-ac45-40ed-b74b-c1b84b32e72a" providerId="ADAL" clId="{D6E1FDF6-A505-6346-8F0B-7239B199C664}" dt="2025-07-04T16:58:47.967" v="931" actId="2696"/>
      <pc:docMkLst>
        <pc:docMk/>
      </pc:docMkLst>
      <pc:sldChg chg="modSp">
        <pc:chgData name="Cristian Soro" userId="d2cc4277-ac45-40ed-b74b-c1b84b32e72a" providerId="ADAL" clId="{D6E1FDF6-A505-6346-8F0B-7239B199C664}" dt="2025-07-04T15:43:34.397" v="39" actId="27636"/>
        <pc:sldMkLst>
          <pc:docMk/>
          <pc:sldMk cId="0" sldId="256"/>
        </pc:sldMkLst>
        <pc:spChg chg="mod">
          <ac:chgData name="Cristian Soro" userId="d2cc4277-ac45-40ed-b74b-c1b84b32e72a" providerId="ADAL" clId="{D6E1FDF6-A505-6346-8F0B-7239B199C664}" dt="2025-07-04T15:43:34.397" v="39" actId="27636"/>
          <ac:spMkLst>
            <pc:docMk/>
            <pc:sldMk cId="0" sldId="256"/>
            <ac:spMk id="175" creationId="{00000000-0000-0000-0000-000000000000}"/>
          </ac:spMkLst>
        </pc:spChg>
        <pc:spChg chg="mod">
          <ac:chgData name="Cristian Soro" userId="d2cc4277-ac45-40ed-b74b-c1b84b32e72a" providerId="ADAL" clId="{D6E1FDF6-A505-6346-8F0B-7239B199C664}" dt="2025-07-04T15:43:23.278" v="36" actId="2711"/>
          <ac:spMkLst>
            <pc:docMk/>
            <pc:sldMk cId="0" sldId="256"/>
            <ac:spMk id="176" creationId="{00000000-0000-0000-0000-000000000000}"/>
          </ac:spMkLst>
        </pc:spChg>
        <pc:spChg chg="mod">
          <ac:chgData name="Cristian Soro" userId="d2cc4277-ac45-40ed-b74b-c1b84b32e72a" providerId="ADAL" clId="{D6E1FDF6-A505-6346-8F0B-7239B199C664}" dt="2025-07-04T15:43:29.124" v="37" actId="2711"/>
          <ac:spMkLst>
            <pc:docMk/>
            <pc:sldMk cId="0" sldId="256"/>
            <ac:spMk id="177" creationId="{00000000-0000-0000-0000-000000000000}"/>
          </ac:spMkLst>
        </pc:spChg>
      </pc:sldChg>
      <pc:sldChg chg="modSp">
        <pc:chgData name="Cristian Soro" userId="d2cc4277-ac45-40ed-b74b-c1b84b32e72a" providerId="ADAL" clId="{D6E1FDF6-A505-6346-8F0B-7239B199C664}" dt="2025-07-04T15:44:43.451" v="54" actId="20577"/>
        <pc:sldMkLst>
          <pc:docMk/>
          <pc:sldMk cId="0" sldId="257"/>
        </pc:sldMkLst>
      </pc:sldChg>
      <pc:sldChg chg="modSp">
        <pc:chgData name="Cristian Soro" userId="d2cc4277-ac45-40ed-b74b-c1b84b32e72a" providerId="ADAL" clId="{D6E1FDF6-A505-6346-8F0B-7239B199C664}" dt="2025-07-04T15:45:05.496" v="56" actId="2711"/>
        <pc:sldMkLst>
          <pc:docMk/>
          <pc:sldMk cId="0" sldId="258"/>
        </pc:sldMkLst>
        <pc:spChg chg="mod">
          <ac:chgData name="Cristian Soro" userId="d2cc4277-ac45-40ed-b74b-c1b84b32e72a" providerId="ADAL" clId="{D6E1FDF6-A505-6346-8F0B-7239B199C664}" dt="2025-07-04T15:45:00.589" v="55" actId="2711"/>
          <ac:spMkLst>
            <pc:docMk/>
            <pc:sldMk cId="0" sldId="258"/>
            <ac:spMk id="198" creationId="{00000000-0000-0000-0000-000000000000}"/>
          </ac:spMkLst>
        </pc:spChg>
        <pc:spChg chg="mod">
          <ac:chgData name="Cristian Soro" userId="d2cc4277-ac45-40ed-b74b-c1b84b32e72a" providerId="ADAL" clId="{D6E1FDF6-A505-6346-8F0B-7239B199C664}" dt="2025-07-04T15:45:05.496" v="56" actId="2711"/>
          <ac:spMkLst>
            <pc:docMk/>
            <pc:sldMk cId="0" sldId="258"/>
            <ac:spMk id="199" creationId="{00000000-0000-0000-0000-000000000000}"/>
          </ac:spMkLst>
        </pc:spChg>
      </pc:sldChg>
      <pc:sldChg chg="modSp">
        <pc:chgData name="Cristian Soro" userId="d2cc4277-ac45-40ed-b74b-c1b84b32e72a" providerId="ADAL" clId="{D6E1FDF6-A505-6346-8F0B-7239B199C664}" dt="2025-07-04T15:46:14.201" v="63" actId="12"/>
        <pc:sldMkLst>
          <pc:docMk/>
          <pc:sldMk cId="0" sldId="259"/>
        </pc:sldMkLst>
      </pc:sldChg>
      <pc:sldChg chg="modSp">
        <pc:chgData name="Cristian Soro" userId="d2cc4277-ac45-40ed-b74b-c1b84b32e72a" providerId="ADAL" clId="{D6E1FDF6-A505-6346-8F0B-7239B199C664}" dt="2025-07-04T15:46:54.437" v="74" actId="255"/>
        <pc:sldMkLst>
          <pc:docMk/>
          <pc:sldMk cId="0" sldId="260"/>
        </pc:sldMkLst>
      </pc:sldChg>
      <pc:sldChg chg="modSp">
        <pc:chgData name="Cristian Soro" userId="d2cc4277-ac45-40ed-b74b-c1b84b32e72a" providerId="ADAL" clId="{D6E1FDF6-A505-6346-8F0B-7239B199C664}" dt="2025-07-04T15:48:05.875" v="88" actId="20577"/>
        <pc:sldMkLst>
          <pc:docMk/>
          <pc:sldMk cId="0" sldId="261"/>
        </pc:sldMkLst>
        <pc:spChg chg="mod">
          <ac:chgData name="Cristian Soro" userId="d2cc4277-ac45-40ed-b74b-c1b84b32e72a" providerId="ADAL" clId="{D6E1FDF6-A505-6346-8F0B-7239B199C664}" dt="2025-07-04T15:47:14.401" v="75" actId="2711"/>
          <ac:spMkLst>
            <pc:docMk/>
            <pc:sldMk cId="0" sldId="261"/>
            <ac:spMk id="252" creationId="{00000000-0000-0000-0000-000000000000}"/>
          </ac:spMkLst>
        </pc:spChg>
        <pc:spChg chg="mod">
          <ac:chgData name="Cristian Soro" userId="d2cc4277-ac45-40ed-b74b-c1b84b32e72a" providerId="ADAL" clId="{D6E1FDF6-A505-6346-8F0B-7239B199C664}" dt="2025-07-04T15:47:19.115" v="76" actId="2711"/>
          <ac:spMkLst>
            <pc:docMk/>
            <pc:sldMk cId="0" sldId="261"/>
            <ac:spMk id="253" creationId="{00000000-0000-0000-0000-000000000000}"/>
          </ac:spMkLst>
        </pc:spChg>
        <pc:picChg chg="ord">
          <ac:chgData name="Cristian Soro" userId="d2cc4277-ac45-40ed-b74b-c1b84b32e72a" providerId="ADAL" clId="{D6E1FDF6-A505-6346-8F0B-7239B199C664}" dt="2025-07-04T15:48:01.381" v="86" actId="167"/>
          <ac:picMkLst>
            <pc:docMk/>
            <pc:sldMk cId="0" sldId="261"/>
            <ac:picMk id="267" creationId="{00000000-0000-0000-0000-000000000000}"/>
          </ac:picMkLst>
        </pc:picChg>
      </pc:sldChg>
      <pc:sldChg chg="modSp">
        <pc:chgData name="Cristian Soro" userId="d2cc4277-ac45-40ed-b74b-c1b84b32e72a" providerId="ADAL" clId="{D6E1FDF6-A505-6346-8F0B-7239B199C664}" dt="2025-07-04T15:48:55.293" v="91" actId="255"/>
        <pc:sldMkLst>
          <pc:docMk/>
          <pc:sldMk cId="0" sldId="262"/>
        </pc:sldMkLst>
      </pc:sldChg>
      <pc:sldChg chg="modSp">
        <pc:chgData name="Cristian Soro" userId="d2cc4277-ac45-40ed-b74b-c1b84b32e72a" providerId="ADAL" clId="{D6E1FDF6-A505-6346-8F0B-7239B199C664}" dt="2025-07-04T15:51:40.875" v="96" actId="255"/>
        <pc:sldMkLst>
          <pc:docMk/>
          <pc:sldMk cId="0" sldId="263"/>
        </pc:sldMkLst>
      </pc:sldChg>
      <pc:sldChg chg="modSp">
        <pc:chgData name="Cristian Soro" userId="d2cc4277-ac45-40ed-b74b-c1b84b32e72a" providerId="ADAL" clId="{D6E1FDF6-A505-6346-8F0B-7239B199C664}" dt="2025-07-04T15:53:09.425" v="107" actId="255"/>
        <pc:sldMkLst>
          <pc:docMk/>
          <pc:sldMk cId="0" sldId="264"/>
        </pc:sldMkLst>
      </pc:sldChg>
      <pc:sldChg chg="modSp addAnim delAnim">
        <pc:chgData name="Cristian Soro" userId="d2cc4277-ac45-40ed-b74b-c1b84b32e72a" providerId="ADAL" clId="{D6E1FDF6-A505-6346-8F0B-7239B199C664}" dt="2025-07-04T15:54:37.718" v="135" actId="113"/>
        <pc:sldMkLst>
          <pc:docMk/>
          <pc:sldMk cId="0" sldId="265"/>
        </pc:sldMkLst>
      </pc:sldChg>
      <pc:sldChg chg="modSp">
        <pc:chgData name="Cristian Soro" userId="d2cc4277-ac45-40ed-b74b-c1b84b32e72a" providerId="ADAL" clId="{D6E1FDF6-A505-6346-8F0B-7239B199C664}" dt="2025-07-04T15:56:31.906" v="166" actId="2711"/>
        <pc:sldMkLst>
          <pc:docMk/>
          <pc:sldMk cId="0" sldId="266"/>
        </pc:sldMkLst>
      </pc:sldChg>
      <pc:sldChg chg="modSp">
        <pc:chgData name="Cristian Soro" userId="d2cc4277-ac45-40ed-b74b-c1b84b32e72a" providerId="ADAL" clId="{D6E1FDF6-A505-6346-8F0B-7239B199C664}" dt="2025-07-04T15:57:16.681" v="168" actId="2711"/>
        <pc:sldMkLst>
          <pc:docMk/>
          <pc:sldMk cId="0" sldId="267"/>
        </pc:sldMkLst>
      </pc:sldChg>
      <pc:sldChg chg="modSp">
        <pc:chgData name="Cristian Soro" userId="d2cc4277-ac45-40ed-b74b-c1b84b32e72a" providerId="ADAL" clId="{D6E1FDF6-A505-6346-8F0B-7239B199C664}" dt="2025-07-04T15:58:46.583" v="182" actId="255"/>
        <pc:sldMkLst>
          <pc:docMk/>
          <pc:sldMk cId="0" sldId="268"/>
        </pc:sldMkLst>
      </pc:sldChg>
      <pc:sldChg chg="del">
        <pc:chgData name="Cristian Soro" userId="d2cc4277-ac45-40ed-b74b-c1b84b32e72a" providerId="ADAL" clId="{D6E1FDF6-A505-6346-8F0B-7239B199C664}" dt="2025-07-04T15:59:09.376" v="183" actId="2696"/>
        <pc:sldMkLst>
          <pc:docMk/>
          <pc:sldMk cId="0" sldId="269"/>
        </pc:sldMkLst>
      </pc:sldChg>
      <pc:sldChg chg="modSp">
        <pc:chgData name="Cristian Soro" userId="d2cc4277-ac45-40ed-b74b-c1b84b32e72a" providerId="ADAL" clId="{D6E1FDF6-A505-6346-8F0B-7239B199C664}" dt="2025-07-04T16:37:48.676" v="631" actId="20577"/>
        <pc:sldMkLst>
          <pc:docMk/>
          <pc:sldMk cId="0" sldId="270"/>
        </pc:sldMkLst>
      </pc:sldChg>
      <pc:sldChg chg="add del">
        <pc:chgData name="Cristian Soro" userId="d2cc4277-ac45-40ed-b74b-c1b84b32e72a" providerId="ADAL" clId="{D6E1FDF6-A505-6346-8F0B-7239B199C664}" dt="2025-07-04T16:19:35.671" v="335" actId="2696"/>
        <pc:sldMkLst>
          <pc:docMk/>
          <pc:sldMk cId="0" sldId="271"/>
        </pc:sldMkLst>
      </pc:sldChg>
      <pc:sldChg chg="addSp modSp add">
        <pc:chgData name="Cristian Soro" userId="d2cc4277-ac45-40ed-b74b-c1b84b32e72a" providerId="ADAL" clId="{D6E1FDF6-A505-6346-8F0B-7239B199C664}" dt="2025-07-04T15:59:32.500" v="188" actId="1076"/>
        <pc:sldMkLst>
          <pc:docMk/>
          <pc:sldMk cId="599508311" sldId="272"/>
        </pc:sldMkLst>
      </pc:sldChg>
      <pc:sldChg chg="modSp add ord">
        <pc:chgData name="Cristian Soro" userId="d2cc4277-ac45-40ed-b74b-c1b84b32e72a" providerId="ADAL" clId="{D6E1FDF6-A505-6346-8F0B-7239B199C664}" dt="2025-07-04T16:00:05.219" v="193" actId="1076"/>
        <pc:sldMkLst>
          <pc:docMk/>
          <pc:sldMk cId="1171421037" sldId="273"/>
        </pc:sldMkLst>
      </pc:sldChg>
      <pc:sldChg chg="delSp modSp add">
        <pc:chgData name="Cristian Soro" userId="d2cc4277-ac45-40ed-b74b-c1b84b32e72a" providerId="ADAL" clId="{D6E1FDF6-A505-6346-8F0B-7239B199C664}" dt="2025-07-04T16:37:56.007" v="640" actId="20577"/>
        <pc:sldMkLst>
          <pc:docMk/>
          <pc:sldMk cId="2271392041" sldId="274"/>
        </pc:sldMkLst>
      </pc:sldChg>
      <pc:sldChg chg="add del">
        <pc:chgData name="Cristian Soro" userId="d2cc4277-ac45-40ed-b74b-c1b84b32e72a" providerId="ADAL" clId="{D6E1FDF6-A505-6346-8F0B-7239B199C664}" dt="2025-07-04T16:36:34.767" v="621" actId="2696"/>
        <pc:sldMkLst>
          <pc:docMk/>
          <pc:sldMk cId="3593726291" sldId="275"/>
        </pc:sldMkLst>
      </pc:sldChg>
      <pc:sldChg chg="addSp modSp add">
        <pc:chgData name="Cristian Soro" userId="d2cc4277-ac45-40ed-b74b-c1b84b32e72a" providerId="ADAL" clId="{D6E1FDF6-A505-6346-8F0B-7239B199C664}" dt="2025-07-04T16:38:02.520" v="649" actId="20577"/>
        <pc:sldMkLst>
          <pc:docMk/>
          <pc:sldMk cId="620989104" sldId="276"/>
        </pc:sldMkLst>
      </pc:sldChg>
      <pc:sldChg chg="add del">
        <pc:chgData name="Cristian Soro" userId="d2cc4277-ac45-40ed-b74b-c1b84b32e72a" providerId="ADAL" clId="{D6E1FDF6-A505-6346-8F0B-7239B199C664}" dt="2025-07-04T16:58:47.967" v="931" actId="2696"/>
        <pc:sldMkLst>
          <pc:docMk/>
          <pc:sldMk cId="1259859453" sldId="277"/>
        </pc:sldMkLst>
      </pc:sldChg>
      <pc:sldChg chg="addSp delSp modSp add ord">
        <pc:chgData name="Cristian Soro" userId="d2cc4277-ac45-40ed-b74b-c1b84b32e72a" providerId="ADAL" clId="{D6E1FDF6-A505-6346-8F0B-7239B199C664}" dt="2025-07-04T16:58:43.131" v="930" actId="255"/>
        <pc:sldMkLst>
          <pc:docMk/>
          <pc:sldMk cId="346570826" sldId="278"/>
        </pc:sldMkLst>
      </pc:sldChg>
      <pc:sldMasterChg chg="addSldLayout">
        <pc:chgData name="Cristian Soro" userId="d2cc4277-ac45-40ed-b74b-c1b84b32e72a" providerId="ADAL" clId="{D6E1FDF6-A505-6346-8F0B-7239B199C664}" dt="2025-07-04T16:01:38.928" v="194" actId="22"/>
        <pc:sldMasterMkLst>
          <pc:docMk/>
          <pc:sldMasterMk cId="0" sldId="2147483648"/>
        </pc:sldMasterMkLst>
        <pc:sldLayoutChg chg="add">
          <pc:chgData name="Cristian Soro" userId="d2cc4277-ac45-40ed-b74b-c1b84b32e72a" providerId="ADAL" clId="{D6E1FDF6-A505-6346-8F0B-7239B199C664}" dt="2025-07-04T16:01:38.928" v="194" actId="22"/>
          <pc:sldLayoutMkLst>
            <pc:docMk/>
            <pc:sldMasterMk cId="0" sldId="2147483648"/>
            <pc:sldLayoutMk cId="2093647466" sldId="2147483666"/>
          </pc:sldLayoutMkLst>
        </pc:sldLayoutChg>
      </pc:sldMasterChg>
    </pc:docChg>
  </pc:docChgLst>
  <pc:docChgLst>
    <pc:chgData name="Cristian Soro" userId="d2cc4277-ac45-40ed-b74b-c1b84b32e72a" providerId="ADAL" clId="{ED8354A7-8E04-46A4-BC72-3F78693259D1}"/>
    <pc:docChg chg="addSld modSld">
      <pc:chgData name="Cristian Soro" userId="d2cc4277-ac45-40ed-b74b-c1b84b32e72a" providerId="ADAL" clId="{ED8354A7-8E04-46A4-BC72-3F78693259D1}" dt="2025-07-17T04:04:40.018" v="204" actId="21"/>
      <pc:docMkLst>
        <pc:docMk/>
      </pc:docMkLst>
      <pc:sldChg chg="modSp add">
        <pc:chgData name="Cristian Soro" userId="d2cc4277-ac45-40ed-b74b-c1b84b32e72a" providerId="ADAL" clId="{ED8354A7-8E04-46A4-BC72-3F78693259D1}" dt="2025-07-17T04:04:40.018" v="204" actId="21"/>
        <pc:sldMkLst>
          <pc:docMk/>
          <pc:sldMk cId="2931509336" sldId="299"/>
        </pc:sldMkLst>
        <pc:spChg chg="mod">
          <ac:chgData name="Cristian Soro" userId="d2cc4277-ac45-40ed-b74b-c1b84b32e72a" providerId="ADAL" clId="{ED8354A7-8E04-46A4-BC72-3F78693259D1}" dt="2025-07-17T04:04:40.018" v="204" actId="21"/>
          <ac:spMkLst>
            <pc:docMk/>
            <pc:sldMk cId="2931509336" sldId="299"/>
            <ac:spMk id="5" creationId="{5E40FB29-DE57-5CD6-4D1D-9A49BF4DA718}"/>
          </ac:spMkLst>
        </pc:spChg>
      </pc:sldChg>
    </pc:docChg>
  </pc:docChgLst>
  <pc:docChgLst>
    <pc:chgData name="Usuario invitado" userId="S::urn:spo:tenantanon#ada8dc5b-d2b4-47fd-a711-b79d30776b7f::" providerId="AD" clId="Web-{CFB90F47-2D1D-FC2B-B418-7FD7A64D8BB3}"/>
    <pc:docChg chg="modSld">
      <pc:chgData name="Usuario invitado" userId="S::urn:spo:tenantanon#ada8dc5b-d2b4-47fd-a711-b79d30776b7f::" providerId="AD" clId="Web-{CFB90F47-2D1D-FC2B-B418-7FD7A64D8BB3}" dt="2025-07-15T13:29:35.684" v="1" actId="20577"/>
      <pc:docMkLst>
        <pc:docMk/>
      </pc:docMkLst>
      <pc:sldChg chg="modSp">
        <pc:chgData name="Usuario invitado" userId="S::urn:spo:tenantanon#ada8dc5b-d2b4-47fd-a711-b79d30776b7f::" providerId="AD" clId="Web-{CFB90F47-2D1D-FC2B-B418-7FD7A64D8BB3}" dt="2025-07-15T13:29:35.684" v="1" actId="20577"/>
        <pc:sldMkLst>
          <pc:docMk/>
          <pc:sldMk cId="0" sldId="256"/>
        </pc:sldMkLst>
        <pc:spChg chg="mod">
          <ac:chgData name="Usuario invitado" userId="S::urn:spo:tenantanon#ada8dc5b-d2b4-47fd-a711-b79d30776b7f::" providerId="AD" clId="Web-{CFB90F47-2D1D-FC2B-B418-7FD7A64D8BB3}" dt="2025-07-15T13:29:35.684" v="1" actId="20577"/>
          <ac:spMkLst>
            <pc:docMk/>
            <pc:sldMk cId="0" sldId="256"/>
            <ac:spMk id="173" creationId="{00000000-0000-0000-0000-000000000000}"/>
          </ac:spMkLst>
        </pc:spChg>
      </pc:sld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8" name="Shape 168"/>
          <p:cNvSpPr>
            <a:spLocks noGrp="1" noRot="1" noChangeAspect="1"/>
          </p:cNvSpPr>
          <p:nvPr>
            <p:ph type="sldImg"/>
          </p:nvPr>
        </p:nvSpPr>
        <p:spPr>
          <a:xfrm>
            <a:off x="1143000" y="685800"/>
            <a:ext cx="4572000" cy="3429000"/>
          </a:xfrm>
          <a:prstGeom prst="rect">
            <a:avLst/>
          </a:prstGeom>
        </p:spPr>
        <p:txBody>
          <a:bodyPr/>
          <a:lstStyle/>
          <a:p>
            <a:endParaRPr/>
          </a:p>
        </p:txBody>
      </p:sp>
      <p:sp>
        <p:nvSpPr>
          <p:cNvPr id="169" name="Shape 16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Helvetica Neue"/>
      </a:defRPr>
    </a:lvl1pPr>
    <a:lvl2pPr indent="228600" defTabSz="457200" latinLnBrk="0">
      <a:lnSpc>
        <a:spcPct val="117999"/>
      </a:lnSpc>
      <a:defRPr sz="2200">
        <a:latin typeface="+mn-lt"/>
        <a:ea typeface="+mn-ea"/>
        <a:cs typeface="+mn-cs"/>
        <a:sym typeface="Helvetica Neue"/>
      </a:defRPr>
    </a:lvl2pPr>
    <a:lvl3pPr indent="457200" defTabSz="457200" latinLnBrk="0">
      <a:lnSpc>
        <a:spcPct val="117999"/>
      </a:lnSpc>
      <a:defRPr sz="2200">
        <a:latin typeface="+mn-lt"/>
        <a:ea typeface="+mn-ea"/>
        <a:cs typeface="+mn-cs"/>
        <a:sym typeface="Helvetica Neue"/>
      </a:defRPr>
    </a:lvl3pPr>
    <a:lvl4pPr indent="685800" defTabSz="457200" latinLnBrk="0">
      <a:lnSpc>
        <a:spcPct val="117999"/>
      </a:lnSpc>
      <a:defRPr sz="2200">
        <a:latin typeface="+mn-lt"/>
        <a:ea typeface="+mn-ea"/>
        <a:cs typeface="+mn-cs"/>
        <a:sym typeface="Helvetica Neue"/>
      </a:defRPr>
    </a:lvl4pPr>
    <a:lvl5pPr indent="914400" defTabSz="457200" latinLnBrk="0">
      <a:lnSpc>
        <a:spcPct val="117999"/>
      </a:lnSpc>
      <a:defRPr sz="2200">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bg>
      <p:bgPr>
        <a:solidFill>
          <a:srgbClr val="003462"/>
        </a:solidFill>
        <a:effectLst/>
      </p:bgPr>
    </p:bg>
    <p:spTree>
      <p:nvGrpSpPr>
        <p:cNvPr id="1" name=""/>
        <p:cNvGrpSpPr/>
        <p:nvPr/>
      </p:nvGrpSpPr>
      <p:grpSpPr>
        <a:xfrm>
          <a:off x="0" y="0"/>
          <a:ext cx="0" cy="0"/>
          <a:chOff x="0" y="0"/>
          <a:chExt cx="0" cy="0"/>
        </a:xfrm>
      </p:grpSpPr>
      <p:sp>
        <p:nvSpPr>
          <p:cNvPr id="11" name="Author and Date"/>
          <p:cNvSpPr txBox="1">
            <a:spLocks noGrp="1"/>
          </p:cNvSpPr>
          <p:nvPr>
            <p:ph type="body" sz="quarter" idx="21" hasCustomPrompt="1"/>
          </p:nvPr>
        </p:nvSpPr>
        <p:spPr>
          <a:xfrm>
            <a:off x="1201340" y="11847162"/>
            <a:ext cx="21971003" cy="636979"/>
          </a:xfrm>
          <a:prstGeom prst="rect">
            <a:avLst/>
          </a:prstGeom>
        </p:spPr>
        <p:txBody>
          <a:bodyPr lIns="45719" tIns="45719" rIns="45719" bIns="45719"/>
          <a:lstStyle>
            <a:lvl1pPr marL="0" indent="0" defTabSz="825500">
              <a:lnSpc>
                <a:spcPct val="100000"/>
              </a:lnSpc>
              <a:spcBef>
                <a:spcPts val="0"/>
              </a:spcBef>
              <a:buSzTx/>
              <a:buNone/>
              <a:defRPr sz="3600" b="1">
                <a:solidFill>
                  <a:srgbClr val="FFFFFF"/>
                </a:solidFill>
              </a:defRPr>
            </a:lvl1pPr>
          </a:lstStyle>
          <a:p>
            <a:r>
              <a:t>Author and Date</a:t>
            </a:r>
          </a:p>
        </p:txBody>
      </p:sp>
      <p:sp>
        <p:nvSpPr>
          <p:cNvPr id="12" name="Presentation Title"/>
          <p:cNvSpPr txBox="1">
            <a:spLocks noGrp="1"/>
          </p:cNvSpPr>
          <p:nvPr>
            <p:ph type="title" hasCustomPrompt="1"/>
          </p:nvPr>
        </p:nvSpPr>
        <p:spPr>
          <a:xfrm>
            <a:off x="1206496" y="2574991"/>
            <a:ext cx="21971004" cy="4648201"/>
          </a:xfrm>
          <a:prstGeom prst="rect">
            <a:avLst/>
          </a:prstGeom>
        </p:spPr>
        <p:txBody>
          <a:bodyPr anchor="b"/>
          <a:lstStyle>
            <a:lvl1pPr>
              <a:defRPr sz="11600" spc="-232">
                <a:solidFill>
                  <a:srgbClr val="FFFFFF"/>
                </a:solidFill>
              </a:defRPr>
            </a:lvl1pPr>
          </a:lstStyle>
          <a:p>
            <a:r>
              <a:t>Presentation Title</a:t>
            </a:r>
          </a:p>
        </p:txBody>
      </p:sp>
      <p:sp>
        <p:nvSpPr>
          <p:cNvPr id="13" name="Body Level One…"/>
          <p:cNvSpPr txBox="1">
            <a:spLocks noGrp="1"/>
          </p:cNvSpPr>
          <p:nvPr>
            <p:ph type="body" sz="quarter" idx="1" hasCustomPrompt="1"/>
          </p:nvPr>
        </p:nvSpPr>
        <p:spPr>
          <a:xfrm>
            <a:off x="1201342" y="7210490"/>
            <a:ext cx="21971001" cy="1905001"/>
          </a:xfrm>
          <a:prstGeom prst="rect">
            <a:avLst/>
          </a:prstGeom>
        </p:spPr>
        <p:txBody>
          <a:bodyPr/>
          <a:lstStyle>
            <a:lvl1pPr marL="0" indent="0" defTabSz="825500">
              <a:lnSpc>
                <a:spcPct val="100000"/>
              </a:lnSpc>
              <a:spcBef>
                <a:spcPts val="0"/>
              </a:spcBef>
              <a:buSzTx/>
              <a:buNone/>
              <a:defRPr sz="5500" b="1">
                <a:solidFill>
                  <a:schemeClr val="accent1"/>
                </a:solidFill>
              </a:defRPr>
            </a:lvl1pPr>
            <a:lvl2pPr marL="0" indent="457200" defTabSz="825500">
              <a:lnSpc>
                <a:spcPct val="100000"/>
              </a:lnSpc>
              <a:spcBef>
                <a:spcPts val="0"/>
              </a:spcBef>
              <a:buSzTx/>
              <a:buNone/>
              <a:defRPr sz="5500" b="1">
                <a:solidFill>
                  <a:schemeClr val="accent1"/>
                </a:solidFill>
              </a:defRPr>
            </a:lvl2pPr>
            <a:lvl3pPr marL="0" indent="914400" defTabSz="825500">
              <a:lnSpc>
                <a:spcPct val="100000"/>
              </a:lnSpc>
              <a:spcBef>
                <a:spcPts val="0"/>
              </a:spcBef>
              <a:buSzTx/>
              <a:buNone/>
              <a:defRPr sz="5500" b="1">
                <a:solidFill>
                  <a:schemeClr val="accent1"/>
                </a:solidFill>
              </a:defRPr>
            </a:lvl3pPr>
            <a:lvl4pPr marL="0" indent="1371600" defTabSz="825500">
              <a:lnSpc>
                <a:spcPct val="100000"/>
              </a:lnSpc>
              <a:spcBef>
                <a:spcPts val="0"/>
              </a:spcBef>
              <a:buSzTx/>
              <a:buNone/>
              <a:defRPr sz="5500" b="1">
                <a:solidFill>
                  <a:schemeClr val="accent1"/>
                </a:solidFill>
              </a:defRPr>
            </a:lvl4pPr>
            <a:lvl5pPr marL="0" indent="1828800" defTabSz="825500">
              <a:lnSpc>
                <a:spcPct val="100000"/>
              </a:lnSpc>
              <a:spcBef>
                <a:spcPts val="0"/>
              </a:spcBef>
              <a:buSzTx/>
              <a:buNone/>
              <a:defRPr sz="5500" b="1">
                <a:solidFill>
                  <a:schemeClr val="accent1"/>
                </a:solidFill>
              </a:defRPr>
            </a:lvl5pPr>
          </a:lstStyle>
          <a:p>
            <a:r>
              <a:t>Presentation Subtitle</a:t>
            </a:r>
          </a:p>
          <a:p>
            <a:pPr lvl="1"/>
            <a:endParaRPr/>
          </a:p>
          <a:p>
            <a:pPr lvl="2"/>
            <a:endParaRPr/>
          </a:p>
          <a:p>
            <a:pPr lvl="3"/>
            <a:endParaRPr/>
          </a:p>
          <a:p>
            <a:pPr lvl="4"/>
            <a:endParaRPr/>
          </a:p>
        </p:txBody>
      </p:sp>
      <p:sp>
        <p:nvSpPr>
          <p:cNvPr id="14"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mp; Photo">
    <p:spTree>
      <p:nvGrpSpPr>
        <p:cNvPr id="1" name=""/>
        <p:cNvGrpSpPr/>
        <p:nvPr/>
      </p:nvGrpSpPr>
      <p:grpSpPr>
        <a:xfrm>
          <a:off x="0" y="0"/>
          <a:ext cx="0" cy="0"/>
          <a:chOff x="0" y="0"/>
          <a:chExt cx="0" cy="0"/>
        </a:xfrm>
      </p:grpSpPr>
      <p:sp>
        <p:nvSpPr>
          <p:cNvPr id="21" name="Close-up of the top of a hot-air balloon viewed from above"/>
          <p:cNvSpPr>
            <a:spLocks noGrp="1"/>
          </p:cNvSpPr>
          <p:nvPr>
            <p:ph type="pic" idx="21"/>
          </p:nvPr>
        </p:nvSpPr>
        <p:spPr>
          <a:xfrm>
            <a:off x="0" y="-1270000"/>
            <a:ext cx="24384000" cy="16256000"/>
          </a:xfrm>
          <a:prstGeom prst="rect">
            <a:avLst/>
          </a:prstGeom>
        </p:spPr>
        <p:txBody>
          <a:bodyPr lIns="91439" tIns="45719" rIns="91439" bIns="45719">
            <a:noAutofit/>
          </a:bodyPr>
          <a:lstStyle/>
          <a:p>
            <a:endParaRPr/>
          </a:p>
        </p:txBody>
      </p:sp>
      <p:sp>
        <p:nvSpPr>
          <p:cNvPr id="22" name="Presentation Title"/>
          <p:cNvSpPr txBox="1">
            <a:spLocks noGrp="1"/>
          </p:cNvSpPr>
          <p:nvPr>
            <p:ph type="title" hasCustomPrompt="1"/>
          </p:nvPr>
        </p:nvSpPr>
        <p:spPr>
          <a:xfrm>
            <a:off x="1206500" y="7124700"/>
            <a:ext cx="21971000" cy="4648200"/>
          </a:xfrm>
          <a:prstGeom prst="rect">
            <a:avLst/>
          </a:prstGeom>
        </p:spPr>
        <p:txBody>
          <a:bodyPr anchor="b"/>
          <a:lstStyle>
            <a:lvl1pPr>
              <a:defRPr sz="11600" spc="-232">
                <a:solidFill>
                  <a:srgbClr val="FFFFFF"/>
                </a:solidFill>
              </a:defRPr>
            </a:lvl1pPr>
          </a:lstStyle>
          <a:p>
            <a:r>
              <a:t>Presentation Title</a:t>
            </a:r>
          </a:p>
        </p:txBody>
      </p:sp>
      <p:sp>
        <p:nvSpPr>
          <p:cNvPr id="23" name="Author and Date"/>
          <p:cNvSpPr txBox="1">
            <a:spLocks noGrp="1"/>
          </p:cNvSpPr>
          <p:nvPr>
            <p:ph type="body" sz="quarter" idx="22" hasCustomPrompt="1"/>
          </p:nvPr>
        </p:nvSpPr>
        <p:spPr>
          <a:xfrm>
            <a:off x="1207690" y="1106137"/>
            <a:ext cx="21968621"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Author and Date</a:t>
            </a:r>
          </a:p>
        </p:txBody>
      </p:sp>
      <p:sp>
        <p:nvSpPr>
          <p:cNvPr id="24" name="Body Level One…"/>
          <p:cNvSpPr txBox="1">
            <a:spLocks noGrp="1"/>
          </p:cNvSpPr>
          <p:nvPr>
            <p:ph type="body" sz="quarter" idx="1" hasCustomPrompt="1"/>
          </p:nvPr>
        </p:nvSpPr>
        <p:spPr>
          <a:xfrm>
            <a:off x="1206500" y="11609910"/>
            <a:ext cx="21971000" cy="1116952"/>
          </a:xfrm>
          <a:prstGeom prst="rect">
            <a:avLst/>
          </a:prstGeom>
        </p:spPr>
        <p:txBody>
          <a:bodyPr/>
          <a:lstStyle>
            <a:lvl1pPr marL="0" indent="0" defTabSz="825500">
              <a:lnSpc>
                <a:spcPct val="100000"/>
              </a:lnSpc>
              <a:spcBef>
                <a:spcPts val="0"/>
              </a:spcBef>
              <a:buSzTx/>
              <a:buNone/>
              <a:defRPr sz="5500" b="1">
                <a:solidFill>
                  <a:srgbClr val="FFFFFF"/>
                </a:solidFill>
              </a:defRPr>
            </a:lvl1pPr>
            <a:lvl2pPr marL="0" indent="457200" defTabSz="825500">
              <a:lnSpc>
                <a:spcPct val="100000"/>
              </a:lnSpc>
              <a:spcBef>
                <a:spcPts val="0"/>
              </a:spcBef>
              <a:buSzTx/>
              <a:buNone/>
              <a:defRPr sz="5500" b="1">
                <a:solidFill>
                  <a:srgbClr val="FFFFFF"/>
                </a:solidFill>
              </a:defRPr>
            </a:lvl2pPr>
            <a:lvl3pPr marL="0" indent="914400" defTabSz="825500">
              <a:lnSpc>
                <a:spcPct val="100000"/>
              </a:lnSpc>
              <a:spcBef>
                <a:spcPts val="0"/>
              </a:spcBef>
              <a:buSzTx/>
              <a:buNone/>
              <a:defRPr sz="5500" b="1">
                <a:solidFill>
                  <a:srgbClr val="FFFFFF"/>
                </a:solidFill>
              </a:defRPr>
            </a:lvl3pPr>
            <a:lvl4pPr marL="0" indent="1371600" defTabSz="825500">
              <a:lnSpc>
                <a:spcPct val="100000"/>
              </a:lnSpc>
              <a:spcBef>
                <a:spcPts val="0"/>
              </a:spcBef>
              <a:buSzTx/>
              <a:buNone/>
              <a:defRPr sz="5500" b="1">
                <a:solidFill>
                  <a:srgbClr val="FFFFFF"/>
                </a:solidFill>
              </a:defRPr>
            </a:lvl4pPr>
            <a:lvl5pPr marL="0" indent="1828800" defTabSz="825500">
              <a:lnSpc>
                <a:spcPct val="100000"/>
              </a:lnSpc>
              <a:spcBef>
                <a:spcPts val="0"/>
              </a:spcBef>
              <a:buSzTx/>
              <a:buNone/>
              <a:defRPr sz="5500" b="1">
                <a:solidFill>
                  <a:srgbClr val="FFFFFF"/>
                </a:solidFill>
              </a:defRPr>
            </a:lvl5pPr>
          </a:lstStyle>
          <a:p>
            <a:r>
              <a:t>Presentation Subtitle</a:t>
            </a:r>
          </a:p>
          <a:p>
            <a:pPr lvl="1"/>
            <a:endParaRPr/>
          </a:p>
          <a:p>
            <a:pPr lvl="2"/>
            <a:endParaRPr/>
          </a:p>
          <a:p>
            <a:pPr lvl="3"/>
            <a:endParaRPr/>
          </a:p>
          <a:p>
            <a:pPr lvl="4"/>
            <a:endParaRPr/>
          </a:p>
        </p:txBody>
      </p:sp>
      <p:sp>
        <p:nvSpPr>
          <p:cNvPr id="25"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mp; Photo Alt">
    <p:spTree>
      <p:nvGrpSpPr>
        <p:cNvPr id="1" name=""/>
        <p:cNvGrpSpPr/>
        <p:nvPr/>
      </p:nvGrpSpPr>
      <p:grpSpPr>
        <a:xfrm>
          <a:off x="0" y="0"/>
          <a:ext cx="0" cy="0"/>
          <a:chOff x="0" y="0"/>
          <a:chExt cx="0" cy="0"/>
        </a:xfrm>
      </p:grpSpPr>
      <p:sp>
        <p:nvSpPr>
          <p:cNvPr id="32" name="Close-up of a hot-air balloon viewed from below"/>
          <p:cNvSpPr>
            <a:spLocks noGrp="1"/>
          </p:cNvSpPr>
          <p:nvPr>
            <p:ph type="pic" idx="21"/>
          </p:nvPr>
        </p:nvSpPr>
        <p:spPr>
          <a:xfrm>
            <a:off x="9226574" y="1270000"/>
            <a:ext cx="16840152" cy="11184435"/>
          </a:xfrm>
          <a:prstGeom prst="rect">
            <a:avLst/>
          </a:prstGeom>
        </p:spPr>
        <p:txBody>
          <a:bodyPr lIns="91439" tIns="45719" rIns="91439" bIns="45719">
            <a:noAutofit/>
          </a:bodyPr>
          <a:lstStyle/>
          <a:p>
            <a:endParaRPr/>
          </a:p>
        </p:txBody>
      </p:sp>
      <p:sp>
        <p:nvSpPr>
          <p:cNvPr id="33" name="Slide Title"/>
          <p:cNvSpPr txBox="1">
            <a:spLocks noGrp="1"/>
          </p:cNvSpPr>
          <p:nvPr>
            <p:ph type="title" hasCustomPrompt="1"/>
          </p:nvPr>
        </p:nvSpPr>
        <p:spPr>
          <a:xfrm>
            <a:off x="1206500" y="1270000"/>
            <a:ext cx="9779000" cy="5882273"/>
          </a:xfrm>
          <a:prstGeom prst="rect">
            <a:avLst/>
          </a:prstGeom>
        </p:spPr>
        <p:txBody>
          <a:bodyPr anchor="b"/>
          <a:lstStyle/>
          <a:p>
            <a:r>
              <a:t>Slide Title</a:t>
            </a:r>
          </a:p>
        </p:txBody>
      </p:sp>
      <p:sp>
        <p:nvSpPr>
          <p:cNvPr id="34" name="Body Level One…"/>
          <p:cNvSpPr txBox="1">
            <a:spLocks noGrp="1"/>
          </p:cNvSpPr>
          <p:nvPr>
            <p:ph type="body" sz="quarter" idx="1" hasCustomPrompt="1"/>
          </p:nvPr>
        </p:nvSpPr>
        <p:spPr>
          <a:xfrm>
            <a:off x="1206500" y="7060576"/>
            <a:ext cx="9779000" cy="5385424"/>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Slide Subtitle</a:t>
            </a:r>
          </a:p>
          <a:p>
            <a:pPr lvl="1"/>
            <a:endParaRPr/>
          </a:p>
          <a:p>
            <a:pPr lvl="2"/>
            <a:endParaRPr/>
          </a:p>
          <a:p>
            <a:pPr lvl="3"/>
            <a:endParaRPr/>
          </a:p>
          <a:p>
            <a:pPr lvl="4"/>
            <a:endParaRPr/>
          </a:p>
        </p:txBody>
      </p:sp>
      <p:sp>
        <p:nvSpPr>
          <p:cNvPr id="35" name="Slide Number"/>
          <p:cNvSpPr txBox="1">
            <a:spLocks noGrp="1"/>
          </p:cNvSpPr>
          <p:nvPr>
            <p:ph type="sldNum" sz="quarter" idx="2"/>
          </p:nvPr>
        </p:nvSpPr>
        <p:spPr>
          <a:xfrm>
            <a:off x="12001499" y="13085233"/>
            <a:ext cx="368505" cy="374600"/>
          </a:xfrm>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42" name="Slide Title"/>
          <p:cNvSpPr txBox="1">
            <a:spLocks noGrp="1"/>
          </p:cNvSpPr>
          <p:nvPr>
            <p:ph type="title" hasCustomPrompt="1"/>
          </p:nvPr>
        </p:nvSpPr>
        <p:spPr>
          <a:prstGeom prst="rect">
            <a:avLst/>
          </a:prstGeom>
        </p:spPr>
        <p:txBody>
          <a:bodyPr/>
          <a:lstStyle/>
          <a:p>
            <a:r>
              <a:t>Slide Title</a:t>
            </a:r>
          </a:p>
        </p:txBody>
      </p:sp>
      <p:sp>
        <p:nvSpPr>
          <p:cNvPr id="43" name="Slide Subtitle"/>
          <p:cNvSpPr txBox="1">
            <a:spLocks noGrp="1"/>
          </p:cNvSpPr>
          <p:nvPr>
            <p:ph type="body" sz="quarter" idx="21" hasCustomPrompt="1"/>
          </p:nvPr>
        </p:nvSpPr>
        <p:spPr>
          <a:xfrm>
            <a:off x="1206500" y="2245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44" name="Body Level One…"/>
          <p:cNvSpPr txBox="1">
            <a:spLocks noGrp="1"/>
          </p:cNvSpPr>
          <p:nvPr>
            <p:ph type="body" idx="1" hasCustomPrompt="1"/>
          </p:nvPr>
        </p:nvSpPr>
        <p:spPr>
          <a:prstGeom prst="rect">
            <a:avLst/>
          </a:prstGeom>
        </p:spPr>
        <p:txBody>
          <a:bodyPr/>
          <a:lstStyle/>
          <a:p>
            <a:r>
              <a:t>Slide bullet text</a:t>
            </a:r>
          </a:p>
          <a:p>
            <a:pPr lvl="1"/>
            <a:endParaRPr/>
          </a:p>
          <a:p>
            <a:pPr lvl="2"/>
            <a:endParaRPr/>
          </a:p>
          <a:p>
            <a:pPr lvl="3"/>
            <a:endParaRPr/>
          </a:p>
          <a:p>
            <a:pPr lvl="4"/>
            <a:endParaRP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52" name="Body Level One…"/>
          <p:cNvSpPr txBox="1">
            <a:spLocks noGrp="1"/>
          </p:cNvSpPr>
          <p:nvPr>
            <p:ph type="body" idx="1" hasCustomPrompt="1"/>
          </p:nvPr>
        </p:nvSpPr>
        <p:spPr>
          <a:prstGeom prst="rect">
            <a:avLst/>
          </a:prstGeom>
        </p:spPr>
        <p:txBody>
          <a:bodyPr numCol="2" spcCol="1098550"/>
          <a:lstStyle/>
          <a:p>
            <a:r>
              <a:t>Slide bullet text</a:t>
            </a:r>
          </a:p>
          <a:p>
            <a:pPr lvl="1"/>
            <a:endParaRPr/>
          </a:p>
          <a:p>
            <a:pPr lvl="2"/>
            <a:endParaRPr/>
          </a:p>
          <a:p>
            <a:pPr lvl="3"/>
            <a:endParaRPr/>
          </a:p>
          <a:p>
            <a:pPr lvl="4"/>
            <a:endParaRP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0" name="Slide Subtitle"/>
          <p:cNvSpPr txBox="1">
            <a:spLocks noGrp="1"/>
          </p:cNvSpPr>
          <p:nvPr>
            <p:ph type="body" sz="quarter" idx="21" hasCustomPrompt="1"/>
          </p:nvPr>
        </p:nvSpPr>
        <p:spPr>
          <a:xfrm>
            <a:off x="1206500" y="2247900"/>
            <a:ext cx="9779000" cy="934779"/>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61"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62" name="Hot-air balloons viewed from below against a blue sky"/>
          <p:cNvSpPr>
            <a:spLocks noGrp="1"/>
          </p:cNvSpPr>
          <p:nvPr>
            <p:ph type="pic" idx="22"/>
          </p:nvPr>
        </p:nvSpPr>
        <p:spPr>
          <a:xfrm>
            <a:off x="8432800" y="1263848"/>
            <a:ext cx="16850011" cy="11188205"/>
          </a:xfrm>
          <a:prstGeom prst="rect">
            <a:avLst/>
          </a:prstGeom>
        </p:spPr>
        <p:txBody>
          <a:bodyPr lIns="91439" tIns="45719" rIns="91439" bIns="45719">
            <a:noAutofit/>
          </a:bodyPr>
          <a:lstStyle/>
          <a:p>
            <a:endParaRPr/>
          </a:p>
        </p:txBody>
      </p:sp>
      <p:sp>
        <p:nvSpPr>
          <p:cNvPr id="63" name="Slide Title"/>
          <p:cNvSpPr txBox="1">
            <a:spLocks noGrp="1"/>
          </p:cNvSpPr>
          <p:nvPr>
            <p:ph type="title" hasCustomPrompt="1"/>
          </p:nvPr>
        </p:nvSpPr>
        <p:spPr>
          <a:xfrm>
            <a:off x="1206500" y="952500"/>
            <a:ext cx="9779000" cy="1435100"/>
          </a:xfrm>
          <a:prstGeom prst="rect">
            <a:avLst/>
          </a:prstGeom>
        </p:spPr>
        <p:txBody>
          <a:bodyPr/>
          <a:lstStyle/>
          <a:p>
            <a:r>
              <a:t>Slide Title</a:t>
            </a: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Live Video Small">
    <p:spTree>
      <p:nvGrpSpPr>
        <p:cNvPr id="1" name=""/>
        <p:cNvGrpSpPr/>
        <p:nvPr/>
      </p:nvGrpSpPr>
      <p:grpSpPr>
        <a:xfrm>
          <a:off x="0" y="0"/>
          <a:ext cx="0" cy="0"/>
          <a:chOff x="0" y="0"/>
          <a:chExt cx="0" cy="0"/>
        </a:xfrm>
      </p:grpSpPr>
      <p:sp>
        <p:nvSpPr>
          <p:cNvPr id="71" name="Slide Subtitle"/>
          <p:cNvSpPr txBox="1">
            <a:spLocks noGrp="1"/>
          </p:cNvSpPr>
          <p:nvPr>
            <p:ph type="body" sz="quarter" idx="21" hasCustomPrompt="1"/>
          </p:nvPr>
        </p:nvSpPr>
        <p:spPr>
          <a:xfrm>
            <a:off x="1206500" y="2247900"/>
            <a:ext cx="9779000" cy="934779"/>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72"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73" name="Slide Title"/>
          <p:cNvSpPr txBox="1">
            <a:spLocks noGrp="1"/>
          </p:cNvSpPr>
          <p:nvPr>
            <p:ph type="title" hasCustomPrompt="1"/>
          </p:nvPr>
        </p:nvSpPr>
        <p:spPr>
          <a:xfrm>
            <a:off x="1206500" y="952500"/>
            <a:ext cx="9779000" cy="1435100"/>
          </a:xfrm>
          <a:prstGeom prst="rect">
            <a:avLst/>
          </a:prstGeom>
        </p:spPr>
        <p:txBody>
          <a:bodyPr/>
          <a:lstStyle/>
          <a:p>
            <a:r>
              <a:t>Slide Title</a:t>
            </a:r>
          </a:p>
        </p:txBody>
      </p:sp>
      <p:sp>
        <p:nvSpPr>
          <p:cNvPr id="7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Bullets &amp; Live Video Large">
    <p:spTree>
      <p:nvGrpSpPr>
        <p:cNvPr id="1" name=""/>
        <p:cNvGrpSpPr/>
        <p:nvPr/>
      </p:nvGrpSpPr>
      <p:grpSpPr>
        <a:xfrm>
          <a:off x="0" y="0"/>
          <a:ext cx="0" cy="0"/>
          <a:chOff x="0" y="0"/>
          <a:chExt cx="0" cy="0"/>
        </a:xfrm>
      </p:grpSpPr>
      <p:sp>
        <p:nvSpPr>
          <p:cNvPr id="81" name="Slide Subtitle"/>
          <p:cNvSpPr txBox="1">
            <a:spLocks noGrp="1"/>
          </p:cNvSpPr>
          <p:nvPr>
            <p:ph type="body" sz="quarter" idx="21" hasCustomPrompt="1"/>
          </p:nvPr>
        </p:nvSpPr>
        <p:spPr>
          <a:xfrm>
            <a:off x="1206500" y="2247900"/>
            <a:ext cx="9779000" cy="934779"/>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82"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83" name="Slide Title"/>
          <p:cNvSpPr txBox="1">
            <a:spLocks noGrp="1"/>
          </p:cNvSpPr>
          <p:nvPr>
            <p:ph type="title" hasCustomPrompt="1"/>
          </p:nvPr>
        </p:nvSpPr>
        <p:spPr>
          <a:xfrm>
            <a:off x="1206500" y="952500"/>
            <a:ext cx="9779000" cy="1435100"/>
          </a:xfrm>
          <a:prstGeom prst="rect">
            <a:avLst/>
          </a:prstGeom>
        </p:spPr>
        <p:txBody>
          <a:bodyPr/>
          <a:lstStyle/>
          <a:p>
            <a:r>
              <a:t>Slide Title</a:t>
            </a:r>
          </a:p>
        </p:txBody>
      </p:sp>
      <p:sp>
        <p:nvSpPr>
          <p:cNvPr id="84"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Section">
    <p:bg>
      <p:bgPr>
        <a:solidFill>
          <a:srgbClr val="003462"/>
        </a:solidFill>
        <a:effectLst/>
      </p:bgPr>
    </p:bg>
    <p:spTree>
      <p:nvGrpSpPr>
        <p:cNvPr id="1" name=""/>
        <p:cNvGrpSpPr/>
        <p:nvPr/>
      </p:nvGrpSpPr>
      <p:grpSpPr>
        <a:xfrm>
          <a:off x="0" y="0"/>
          <a:ext cx="0" cy="0"/>
          <a:chOff x="0" y="0"/>
          <a:chExt cx="0" cy="0"/>
        </a:xfrm>
      </p:grpSpPr>
      <p:sp>
        <p:nvSpPr>
          <p:cNvPr id="91" name="Section Title"/>
          <p:cNvSpPr txBox="1">
            <a:spLocks noGrp="1"/>
          </p:cNvSpPr>
          <p:nvPr>
            <p:ph type="title" hasCustomPrompt="1"/>
          </p:nvPr>
        </p:nvSpPr>
        <p:spPr>
          <a:xfrm>
            <a:off x="1206496" y="4533900"/>
            <a:ext cx="21971004" cy="4648200"/>
          </a:xfrm>
          <a:prstGeom prst="rect">
            <a:avLst/>
          </a:prstGeom>
        </p:spPr>
        <p:txBody>
          <a:bodyPr anchor="ctr"/>
          <a:lstStyle>
            <a:lvl1pPr>
              <a:defRPr sz="11600" b="0" spc="-232">
                <a:solidFill>
                  <a:srgbClr val="FFFFFF"/>
                </a:solidFill>
                <a:latin typeface="Helvetica Neue Medium"/>
                <a:ea typeface="Helvetica Neue Medium"/>
                <a:cs typeface="Helvetica Neue Medium"/>
                <a:sym typeface="Helvetica Neue Medium"/>
              </a:defRPr>
            </a:lvl1pPr>
          </a:lstStyle>
          <a:p>
            <a:r>
              <a:t>Section Title</a:t>
            </a:r>
          </a:p>
        </p:txBody>
      </p:sp>
      <p:sp>
        <p:nvSpPr>
          <p:cNvPr id="92" name="Slide Number"/>
          <p:cNvSpPr txBox="1">
            <a:spLocks noGrp="1"/>
          </p:cNvSpPr>
          <p:nvPr>
            <p:ph type="sldNum" sz="quarter" idx="2"/>
          </p:nvPr>
        </p:nvSpPr>
        <p:spPr>
          <a:xfrm>
            <a:off x="12001499" y="13085233"/>
            <a:ext cx="368505" cy="374600"/>
          </a:xfrm>
          <a:prstGeom prst="rect">
            <a:avLst/>
          </a:prstGeom>
        </p:spPr>
        <p:txBody>
          <a:bodyPr/>
          <a:lstStyle>
            <a:lvl1pPr>
              <a:defRPr>
                <a:solidFill>
                  <a:srgbClr val="FFFFFF"/>
                </a:solidFill>
              </a:defRPr>
            </a:lvl1pPr>
          </a:lstStyle>
          <a:p>
            <a:fld id="{86CB4B4D-7CA3-9044-876B-883B54F8677D}" type="slidenum">
              <a:t>‹Nº›</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99" name="Slide Title"/>
          <p:cNvSpPr txBox="1">
            <a:spLocks noGrp="1"/>
          </p:cNvSpPr>
          <p:nvPr>
            <p:ph type="title" hasCustomPrompt="1"/>
          </p:nvPr>
        </p:nvSpPr>
        <p:spPr>
          <a:xfrm>
            <a:off x="1206500" y="952500"/>
            <a:ext cx="21971000" cy="1434949"/>
          </a:xfrm>
          <a:prstGeom prst="rect">
            <a:avLst/>
          </a:prstGeom>
        </p:spPr>
        <p:txBody>
          <a:bodyPr/>
          <a:lstStyle/>
          <a:p>
            <a:r>
              <a:t>Slide Title</a:t>
            </a:r>
          </a:p>
        </p:txBody>
      </p:sp>
      <p:sp>
        <p:nvSpPr>
          <p:cNvPr id="100" name="Slide Subtitle"/>
          <p:cNvSpPr txBox="1">
            <a:spLocks noGrp="1"/>
          </p:cNvSpPr>
          <p:nvPr>
            <p:ph type="body" sz="quarter" idx="21" hasCustomPrompt="1"/>
          </p:nvPr>
        </p:nvSpPr>
        <p:spPr>
          <a:xfrm>
            <a:off x="1206500" y="2247900"/>
            <a:ext cx="21971000" cy="934779"/>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10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Agenda">
    <p:spTree>
      <p:nvGrpSpPr>
        <p:cNvPr id="1" name=""/>
        <p:cNvGrpSpPr/>
        <p:nvPr/>
      </p:nvGrpSpPr>
      <p:grpSpPr>
        <a:xfrm>
          <a:off x="0" y="0"/>
          <a:ext cx="0" cy="0"/>
          <a:chOff x="0" y="0"/>
          <a:chExt cx="0" cy="0"/>
        </a:xfrm>
      </p:grpSpPr>
      <p:sp>
        <p:nvSpPr>
          <p:cNvPr id="108" name="Agenda Title"/>
          <p:cNvSpPr txBox="1">
            <a:spLocks noGrp="1"/>
          </p:cNvSpPr>
          <p:nvPr>
            <p:ph type="title" hasCustomPrompt="1"/>
          </p:nvPr>
        </p:nvSpPr>
        <p:spPr>
          <a:xfrm>
            <a:off x="1206500" y="952500"/>
            <a:ext cx="21971000" cy="1435100"/>
          </a:xfrm>
          <a:prstGeom prst="rect">
            <a:avLst/>
          </a:prstGeom>
        </p:spPr>
        <p:txBody>
          <a:bodyPr/>
          <a:lstStyle/>
          <a:p>
            <a:r>
              <a:t>Agenda Title</a:t>
            </a:r>
          </a:p>
        </p:txBody>
      </p:sp>
      <p:sp>
        <p:nvSpPr>
          <p:cNvPr id="109" name="Agenda Subtitle"/>
          <p:cNvSpPr txBox="1">
            <a:spLocks noGrp="1"/>
          </p:cNvSpPr>
          <p:nvPr>
            <p:ph type="body" sz="quarter" idx="21" hasCustomPrompt="1"/>
          </p:nvPr>
        </p:nvSpPr>
        <p:spPr>
          <a:xfrm>
            <a:off x="1206500" y="2247900"/>
            <a:ext cx="21971000" cy="934779"/>
          </a:xfrm>
          <a:prstGeom prst="rect">
            <a:avLst/>
          </a:prstGeom>
        </p:spPr>
        <p:txBody>
          <a:bodyPr lIns="45719" tIns="45719" rIns="45719" bIns="45719"/>
          <a:lstStyle>
            <a:lvl1pPr marL="0" indent="0" defTabSz="825500">
              <a:lnSpc>
                <a:spcPct val="100000"/>
              </a:lnSpc>
              <a:spcBef>
                <a:spcPts val="0"/>
              </a:spcBef>
              <a:buSzTx/>
              <a:buNone/>
              <a:defRPr sz="5500" b="1"/>
            </a:lvl1pPr>
          </a:lstStyle>
          <a:p>
            <a:r>
              <a:t>Agenda Subtitle</a:t>
            </a:r>
          </a:p>
        </p:txBody>
      </p:sp>
      <p:sp>
        <p:nvSpPr>
          <p:cNvPr id="110" name="Body Level One…"/>
          <p:cNvSpPr txBox="1">
            <a:spLocks noGrp="1"/>
          </p:cNvSpPr>
          <p:nvPr>
            <p:ph type="body" idx="1" hasCustomPrompt="1"/>
          </p:nvPr>
        </p:nvSpPr>
        <p:spPr>
          <a:prstGeom prst="rect">
            <a:avLst/>
          </a:prstGeom>
        </p:spPr>
        <p:txBody>
          <a:bodyPr/>
          <a:lstStyle>
            <a:lvl1pPr marL="0" indent="0" defTabSz="825500">
              <a:lnSpc>
                <a:spcPct val="100000"/>
              </a:lnSpc>
              <a:spcBef>
                <a:spcPts val="1800"/>
              </a:spcBef>
              <a:buSzTx/>
              <a:buNone/>
              <a:defRPr sz="5500" spc="-55"/>
            </a:lvl1pPr>
            <a:lvl2pPr marL="0" indent="457200" defTabSz="825500">
              <a:lnSpc>
                <a:spcPct val="100000"/>
              </a:lnSpc>
              <a:spcBef>
                <a:spcPts val="1800"/>
              </a:spcBef>
              <a:buSzTx/>
              <a:buNone/>
              <a:defRPr sz="5500" spc="-55"/>
            </a:lvl2pPr>
            <a:lvl3pPr marL="0" indent="914400" defTabSz="825500">
              <a:lnSpc>
                <a:spcPct val="100000"/>
              </a:lnSpc>
              <a:spcBef>
                <a:spcPts val="1800"/>
              </a:spcBef>
              <a:buSzTx/>
              <a:buNone/>
              <a:defRPr sz="5500" spc="-55"/>
            </a:lvl3pPr>
            <a:lvl4pPr marL="0" indent="1371600" defTabSz="825500">
              <a:lnSpc>
                <a:spcPct val="100000"/>
              </a:lnSpc>
              <a:spcBef>
                <a:spcPts val="1800"/>
              </a:spcBef>
              <a:buSzTx/>
              <a:buNone/>
              <a:defRPr sz="5500" spc="-55"/>
            </a:lvl4pPr>
            <a:lvl5pPr marL="0" indent="1828800" defTabSz="825500">
              <a:lnSpc>
                <a:spcPct val="100000"/>
              </a:lnSpc>
              <a:spcBef>
                <a:spcPts val="1800"/>
              </a:spcBef>
              <a:buSzTx/>
              <a:buNone/>
              <a:defRPr sz="5500" spc="-55"/>
            </a:lvl5pPr>
          </a:lstStyle>
          <a:p>
            <a:r>
              <a:t>Agenda Topics</a:t>
            </a:r>
          </a:p>
          <a:p>
            <a:pPr lvl="1"/>
            <a:endParaRPr/>
          </a:p>
          <a:p>
            <a:pPr lvl="2"/>
            <a:endParaRPr/>
          </a:p>
          <a:p>
            <a:pPr lvl="3"/>
            <a:endParaRPr/>
          </a:p>
          <a:p>
            <a:pPr lvl="4"/>
            <a:endParaRPr/>
          </a:p>
        </p:txBody>
      </p:sp>
      <p:sp>
        <p:nvSpPr>
          <p:cNvPr id="111"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Statement">
    <p:spTree>
      <p:nvGrpSpPr>
        <p:cNvPr id="1" name=""/>
        <p:cNvGrpSpPr/>
        <p:nvPr/>
      </p:nvGrpSpPr>
      <p:grpSpPr>
        <a:xfrm>
          <a:off x="0" y="0"/>
          <a:ext cx="0" cy="0"/>
          <a:chOff x="0" y="0"/>
          <a:chExt cx="0" cy="0"/>
        </a:xfrm>
      </p:grpSpPr>
      <p:sp>
        <p:nvSpPr>
          <p:cNvPr id="118" name="Body Level One…"/>
          <p:cNvSpPr txBox="1">
            <a:spLocks noGrp="1"/>
          </p:cNvSpPr>
          <p:nvPr>
            <p:ph type="body" sz="half" idx="1" hasCustomPrompt="1"/>
          </p:nvPr>
        </p:nvSpPr>
        <p:spPr>
          <a:xfrm>
            <a:off x="1206500" y="4920843"/>
            <a:ext cx="21971000" cy="3874314"/>
          </a:xfrm>
          <a:prstGeom prst="rect">
            <a:avLst/>
          </a:prstGeom>
        </p:spPr>
        <p:txBody>
          <a:bodyPr anchor="ctr"/>
          <a:lstStyle>
            <a:lvl1pPr marL="0" indent="0" algn="ctr">
              <a:lnSpc>
                <a:spcPct val="80000"/>
              </a:lnSpc>
              <a:spcBef>
                <a:spcPts val="0"/>
              </a:spcBef>
              <a:buSzTx/>
              <a:buNone/>
              <a:defRPr sz="11600" spc="-232">
                <a:solidFill>
                  <a:schemeClr val="accent1">
                    <a:hueOff val="114395"/>
                    <a:lumOff val="-24975"/>
                  </a:schemeClr>
                </a:solidFill>
                <a:latin typeface="Helvetica Neue Medium"/>
                <a:ea typeface="Helvetica Neue Medium"/>
                <a:cs typeface="Helvetica Neue Medium"/>
                <a:sym typeface="Helvetica Neue Medium"/>
              </a:defRPr>
            </a:lvl1pPr>
            <a:lvl2pPr marL="0" indent="457200" algn="ctr">
              <a:lnSpc>
                <a:spcPct val="80000"/>
              </a:lnSpc>
              <a:spcBef>
                <a:spcPts val="0"/>
              </a:spcBef>
              <a:buSzTx/>
              <a:buNone/>
              <a:defRPr sz="11600" spc="-232">
                <a:solidFill>
                  <a:schemeClr val="accent1">
                    <a:hueOff val="114395"/>
                    <a:lumOff val="-24975"/>
                  </a:schemeClr>
                </a:solidFill>
                <a:latin typeface="Helvetica Neue Medium"/>
                <a:ea typeface="Helvetica Neue Medium"/>
                <a:cs typeface="Helvetica Neue Medium"/>
                <a:sym typeface="Helvetica Neue Medium"/>
              </a:defRPr>
            </a:lvl2pPr>
            <a:lvl3pPr marL="0" indent="914400" algn="ctr">
              <a:lnSpc>
                <a:spcPct val="80000"/>
              </a:lnSpc>
              <a:spcBef>
                <a:spcPts val="0"/>
              </a:spcBef>
              <a:buSzTx/>
              <a:buNone/>
              <a:defRPr sz="11600" spc="-232">
                <a:solidFill>
                  <a:schemeClr val="accent1">
                    <a:hueOff val="114395"/>
                    <a:lumOff val="-24975"/>
                  </a:schemeClr>
                </a:solidFill>
                <a:latin typeface="Helvetica Neue Medium"/>
                <a:ea typeface="Helvetica Neue Medium"/>
                <a:cs typeface="Helvetica Neue Medium"/>
                <a:sym typeface="Helvetica Neue Medium"/>
              </a:defRPr>
            </a:lvl3pPr>
            <a:lvl4pPr marL="0" indent="1371600" algn="ctr">
              <a:lnSpc>
                <a:spcPct val="80000"/>
              </a:lnSpc>
              <a:spcBef>
                <a:spcPts val="0"/>
              </a:spcBef>
              <a:buSzTx/>
              <a:buNone/>
              <a:defRPr sz="11600" spc="-232">
                <a:solidFill>
                  <a:schemeClr val="accent1">
                    <a:hueOff val="114395"/>
                    <a:lumOff val="-24975"/>
                  </a:schemeClr>
                </a:solidFill>
                <a:latin typeface="Helvetica Neue Medium"/>
                <a:ea typeface="Helvetica Neue Medium"/>
                <a:cs typeface="Helvetica Neue Medium"/>
                <a:sym typeface="Helvetica Neue Medium"/>
              </a:defRPr>
            </a:lvl4pPr>
            <a:lvl5pPr marL="0" indent="1828800" algn="ctr">
              <a:lnSpc>
                <a:spcPct val="80000"/>
              </a:lnSpc>
              <a:spcBef>
                <a:spcPts val="0"/>
              </a:spcBef>
              <a:buSzTx/>
              <a:buNone/>
              <a:defRPr sz="11600" spc="-232">
                <a:solidFill>
                  <a:schemeClr val="accent1">
                    <a:hueOff val="114395"/>
                    <a:lumOff val="-24975"/>
                  </a:schemeClr>
                </a:solidFill>
                <a:latin typeface="Helvetica Neue Medium"/>
                <a:ea typeface="Helvetica Neue Medium"/>
                <a:cs typeface="Helvetica Neue Medium"/>
                <a:sym typeface="Helvetica Neue Medium"/>
              </a:defRPr>
            </a:lvl5pPr>
          </a:lstStyle>
          <a:p>
            <a:r>
              <a:t>Statement</a:t>
            </a:r>
          </a:p>
          <a:p>
            <a:pPr lvl="1"/>
            <a:endParaRPr/>
          </a:p>
          <a:p>
            <a:pPr lvl="2"/>
            <a:endParaRPr/>
          </a:p>
          <a:p>
            <a:pPr lvl="3"/>
            <a:endParaRPr/>
          </a:p>
          <a:p>
            <a:pPr lvl="4"/>
            <a:endParaRPr/>
          </a:p>
        </p:txBody>
      </p:sp>
      <p:sp>
        <p:nvSpPr>
          <p:cNvPr id="119"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Big Fact">
    <p:spTree>
      <p:nvGrpSpPr>
        <p:cNvPr id="1" name=""/>
        <p:cNvGrpSpPr/>
        <p:nvPr/>
      </p:nvGrpSpPr>
      <p:grpSpPr>
        <a:xfrm>
          <a:off x="0" y="0"/>
          <a:ext cx="0" cy="0"/>
          <a:chOff x="0" y="0"/>
          <a:chExt cx="0" cy="0"/>
        </a:xfrm>
      </p:grpSpPr>
      <p:sp>
        <p:nvSpPr>
          <p:cNvPr id="126" name="Body Level One…"/>
          <p:cNvSpPr txBox="1">
            <a:spLocks noGrp="1"/>
          </p:cNvSpPr>
          <p:nvPr>
            <p:ph type="body" idx="1" hasCustomPrompt="1"/>
          </p:nvPr>
        </p:nvSpPr>
        <p:spPr>
          <a:xfrm>
            <a:off x="1206500" y="1075927"/>
            <a:ext cx="21971000" cy="7241584"/>
          </a:xfrm>
          <a:prstGeom prst="rect">
            <a:avLst/>
          </a:prstGeom>
        </p:spPr>
        <p:txBody>
          <a:bodyPr anchor="b"/>
          <a:lstStyle>
            <a:lvl1pPr marL="0" indent="0" algn="ctr">
              <a:lnSpc>
                <a:spcPct val="80000"/>
              </a:lnSpc>
              <a:spcBef>
                <a:spcPts val="0"/>
              </a:spcBef>
              <a:buSzTx/>
              <a:buNone/>
              <a:defRPr sz="25000" b="1" spc="-250">
                <a:solidFill>
                  <a:schemeClr val="accent1">
                    <a:hueOff val="114395"/>
                    <a:lumOff val="-24975"/>
                  </a:schemeClr>
                </a:solidFill>
              </a:defRPr>
            </a:lvl1pPr>
            <a:lvl2pPr marL="0" indent="457200" algn="ctr">
              <a:lnSpc>
                <a:spcPct val="80000"/>
              </a:lnSpc>
              <a:spcBef>
                <a:spcPts val="0"/>
              </a:spcBef>
              <a:buSzTx/>
              <a:buNone/>
              <a:defRPr sz="25000" b="1" spc="-250">
                <a:solidFill>
                  <a:schemeClr val="accent1">
                    <a:hueOff val="114395"/>
                    <a:lumOff val="-24975"/>
                  </a:schemeClr>
                </a:solidFill>
              </a:defRPr>
            </a:lvl2pPr>
            <a:lvl3pPr marL="0" indent="914400" algn="ctr">
              <a:lnSpc>
                <a:spcPct val="80000"/>
              </a:lnSpc>
              <a:spcBef>
                <a:spcPts val="0"/>
              </a:spcBef>
              <a:buSzTx/>
              <a:buNone/>
              <a:defRPr sz="25000" b="1" spc="-250">
                <a:solidFill>
                  <a:schemeClr val="accent1">
                    <a:hueOff val="114395"/>
                    <a:lumOff val="-24975"/>
                  </a:schemeClr>
                </a:solidFill>
              </a:defRPr>
            </a:lvl3pPr>
            <a:lvl4pPr marL="0" indent="1371600" algn="ctr">
              <a:lnSpc>
                <a:spcPct val="80000"/>
              </a:lnSpc>
              <a:spcBef>
                <a:spcPts val="0"/>
              </a:spcBef>
              <a:buSzTx/>
              <a:buNone/>
              <a:defRPr sz="25000" b="1" spc="-250">
                <a:solidFill>
                  <a:schemeClr val="accent1">
                    <a:hueOff val="114395"/>
                    <a:lumOff val="-24975"/>
                  </a:schemeClr>
                </a:solidFill>
              </a:defRPr>
            </a:lvl4pPr>
            <a:lvl5pPr marL="0" indent="1828800" algn="ctr">
              <a:lnSpc>
                <a:spcPct val="80000"/>
              </a:lnSpc>
              <a:spcBef>
                <a:spcPts val="0"/>
              </a:spcBef>
              <a:buSzTx/>
              <a:buNone/>
              <a:defRPr sz="25000" b="1" spc="-250">
                <a:solidFill>
                  <a:schemeClr val="accent1">
                    <a:hueOff val="114395"/>
                    <a:lumOff val="-24975"/>
                  </a:schemeClr>
                </a:solidFill>
              </a:defRPr>
            </a:lvl5pPr>
          </a:lstStyle>
          <a:p>
            <a:r>
              <a:t>100%</a:t>
            </a:r>
          </a:p>
          <a:p>
            <a:pPr lvl="1"/>
            <a:endParaRPr/>
          </a:p>
          <a:p>
            <a:pPr lvl="2"/>
            <a:endParaRPr/>
          </a:p>
          <a:p>
            <a:pPr lvl="3"/>
            <a:endParaRPr/>
          </a:p>
          <a:p>
            <a:pPr lvl="4"/>
            <a:endParaRPr/>
          </a:p>
        </p:txBody>
      </p:sp>
      <p:sp>
        <p:nvSpPr>
          <p:cNvPr id="127" name="Fact information"/>
          <p:cNvSpPr txBox="1">
            <a:spLocks noGrp="1"/>
          </p:cNvSpPr>
          <p:nvPr>
            <p:ph type="body" sz="quarter" idx="21" hasCustomPrompt="1"/>
          </p:nvPr>
        </p:nvSpPr>
        <p:spPr>
          <a:xfrm>
            <a:off x="1206500" y="8262180"/>
            <a:ext cx="21971000" cy="934780"/>
          </a:xfrm>
          <a:prstGeom prst="rect">
            <a:avLst/>
          </a:prstGeom>
        </p:spPr>
        <p:txBody>
          <a:bodyPr lIns="45719" tIns="45719" rIns="45719" bIns="45719"/>
          <a:lstStyle>
            <a:lvl1pPr marL="0" indent="0" algn="ctr" defTabSz="825500">
              <a:lnSpc>
                <a:spcPct val="100000"/>
              </a:lnSpc>
              <a:spcBef>
                <a:spcPts val="0"/>
              </a:spcBef>
              <a:buSzTx/>
              <a:buNone/>
              <a:defRPr sz="5500" b="1"/>
            </a:lvl1pPr>
          </a:lstStyle>
          <a:p>
            <a:r>
              <a:t>Fact information</a:t>
            </a:r>
          </a:p>
        </p:txBody>
      </p:sp>
      <p:sp>
        <p:nvSpPr>
          <p:cNvPr id="128"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135" name="Attribution"/>
          <p:cNvSpPr txBox="1">
            <a:spLocks noGrp="1"/>
          </p:cNvSpPr>
          <p:nvPr>
            <p:ph type="body" sz="quarter" idx="21" hasCustomPrompt="1"/>
          </p:nvPr>
        </p:nvSpPr>
        <p:spPr>
          <a:xfrm>
            <a:off x="2480825" y="10675453"/>
            <a:ext cx="20149252"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Attribution</a:t>
            </a:r>
          </a:p>
        </p:txBody>
      </p:sp>
      <p:sp>
        <p:nvSpPr>
          <p:cNvPr id="136" name="Body Level One…"/>
          <p:cNvSpPr txBox="1">
            <a:spLocks noGrp="1"/>
          </p:cNvSpPr>
          <p:nvPr>
            <p:ph type="body" sz="half" idx="1" hasCustomPrompt="1"/>
          </p:nvPr>
        </p:nvSpPr>
        <p:spPr>
          <a:xfrm>
            <a:off x="1753923" y="4939860"/>
            <a:ext cx="20876154" cy="3836280"/>
          </a:xfrm>
          <a:prstGeom prst="rect">
            <a:avLst/>
          </a:prstGeom>
        </p:spPr>
        <p:txBody>
          <a:bodyPr/>
          <a:lstStyle>
            <a:lvl1pPr marL="638923" indent="-469900">
              <a:spcBef>
                <a:spcPts val="0"/>
              </a:spcBef>
              <a:buSzTx/>
              <a:buNone/>
              <a:defRPr sz="8500" spc="-170">
                <a:solidFill>
                  <a:schemeClr val="accent1">
                    <a:hueOff val="114395"/>
                    <a:lumOff val="-24975"/>
                  </a:schemeClr>
                </a:solidFill>
                <a:latin typeface="Helvetica Neue Medium"/>
                <a:ea typeface="Helvetica Neue Medium"/>
                <a:cs typeface="Helvetica Neue Medium"/>
                <a:sym typeface="Helvetica Neue Medium"/>
              </a:defRPr>
            </a:lvl1pPr>
            <a:lvl2pPr marL="638923" indent="-12700">
              <a:spcBef>
                <a:spcPts val="0"/>
              </a:spcBef>
              <a:buSzTx/>
              <a:buNone/>
              <a:defRPr sz="8500" spc="-170">
                <a:solidFill>
                  <a:schemeClr val="accent1">
                    <a:hueOff val="114395"/>
                    <a:lumOff val="-24975"/>
                  </a:schemeClr>
                </a:solidFill>
                <a:latin typeface="Helvetica Neue Medium"/>
                <a:ea typeface="Helvetica Neue Medium"/>
                <a:cs typeface="Helvetica Neue Medium"/>
                <a:sym typeface="Helvetica Neue Medium"/>
              </a:defRPr>
            </a:lvl2pPr>
            <a:lvl3pPr marL="638923" indent="444500">
              <a:spcBef>
                <a:spcPts val="0"/>
              </a:spcBef>
              <a:buSzTx/>
              <a:buNone/>
              <a:defRPr sz="8500" spc="-170">
                <a:solidFill>
                  <a:schemeClr val="accent1">
                    <a:hueOff val="114395"/>
                    <a:lumOff val="-24975"/>
                  </a:schemeClr>
                </a:solidFill>
                <a:latin typeface="Helvetica Neue Medium"/>
                <a:ea typeface="Helvetica Neue Medium"/>
                <a:cs typeface="Helvetica Neue Medium"/>
                <a:sym typeface="Helvetica Neue Medium"/>
              </a:defRPr>
            </a:lvl3pPr>
            <a:lvl4pPr marL="638923" indent="901700">
              <a:spcBef>
                <a:spcPts val="0"/>
              </a:spcBef>
              <a:buSzTx/>
              <a:buNone/>
              <a:defRPr sz="8500" spc="-170">
                <a:solidFill>
                  <a:schemeClr val="accent1">
                    <a:hueOff val="114395"/>
                    <a:lumOff val="-24975"/>
                  </a:schemeClr>
                </a:solidFill>
                <a:latin typeface="Helvetica Neue Medium"/>
                <a:ea typeface="Helvetica Neue Medium"/>
                <a:cs typeface="Helvetica Neue Medium"/>
                <a:sym typeface="Helvetica Neue Medium"/>
              </a:defRPr>
            </a:lvl4pPr>
            <a:lvl5pPr marL="638923" indent="1358900">
              <a:spcBef>
                <a:spcPts val="0"/>
              </a:spcBef>
              <a:buSzTx/>
              <a:buNone/>
              <a:defRPr sz="8500" spc="-170">
                <a:solidFill>
                  <a:schemeClr val="accent1">
                    <a:hueOff val="114395"/>
                    <a:lumOff val="-24975"/>
                  </a:schemeClr>
                </a:solidFill>
                <a:latin typeface="Helvetica Neue Medium"/>
                <a:ea typeface="Helvetica Neue Medium"/>
                <a:cs typeface="Helvetica Neue Medium"/>
                <a:sym typeface="Helvetica Neue Medium"/>
              </a:defRPr>
            </a:lvl5pPr>
          </a:lstStyle>
          <a:p>
            <a:r>
              <a:t>“Notable Quote”</a:t>
            </a:r>
          </a:p>
          <a:p>
            <a:pPr lvl="1"/>
            <a:endParaRPr/>
          </a:p>
          <a:p>
            <a:pPr lvl="2"/>
            <a:endParaRPr/>
          </a:p>
          <a:p>
            <a:pPr lvl="3"/>
            <a:endParaRPr/>
          </a:p>
          <a:p>
            <a:pPr lvl="4"/>
            <a:endParaRPr/>
          </a:p>
        </p:txBody>
      </p:sp>
      <p:sp>
        <p:nvSpPr>
          <p:cNvPr id="137"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144" name="Hot-air balloons viewed from below against a blue sky"/>
          <p:cNvSpPr>
            <a:spLocks noGrp="1"/>
          </p:cNvSpPr>
          <p:nvPr>
            <p:ph type="pic" sz="quarter" idx="21"/>
          </p:nvPr>
        </p:nvSpPr>
        <p:spPr>
          <a:xfrm>
            <a:off x="15436504" y="1270000"/>
            <a:ext cx="8167167" cy="5422900"/>
          </a:xfrm>
          <a:prstGeom prst="rect">
            <a:avLst/>
          </a:prstGeom>
        </p:spPr>
        <p:txBody>
          <a:bodyPr lIns="91439" tIns="45719" rIns="91439" bIns="45719">
            <a:noAutofit/>
          </a:bodyPr>
          <a:lstStyle/>
          <a:p>
            <a:endParaRPr/>
          </a:p>
        </p:txBody>
      </p:sp>
      <p:sp>
        <p:nvSpPr>
          <p:cNvPr id="145" name="Close-up of the top of a hot-air balloon viewed from above"/>
          <p:cNvSpPr>
            <a:spLocks noGrp="1"/>
          </p:cNvSpPr>
          <p:nvPr>
            <p:ph type="pic" sz="quarter" idx="22"/>
          </p:nvPr>
        </p:nvSpPr>
        <p:spPr>
          <a:xfrm>
            <a:off x="15461772" y="7085972"/>
            <a:ext cx="8148414" cy="5432276"/>
          </a:xfrm>
          <a:prstGeom prst="rect">
            <a:avLst/>
          </a:prstGeom>
        </p:spPr>
        <p:txBody>
          <a:bodyPr lIns="91439" tIns="45719" rIns="91439" bIns="45719">
            <a:noAutofit/>
          </a:bodyPr>
          <a:lstStyle/>
          <a:p>
            <a:endParaRPr/>
          </a:p>
        </p:txBody>
      </p:sp>
      <p:sp>
        <p:nvSpPr>
          <p:cNvPr id="146" name="Hot-air balloons viewed from below against a blue sky"/>
          <p:cNvSpPr>
            <a:spLocks noGrp="1"/>
          </p:cNvSpPr>
          <p:nvPr>
            <p:ph type="pic" idx="23"/>
          </p:nvPr>
        </p:nvSpPr>
        <p:spPr>
          <a:xfrm>
            <a:off x="-124635" y="1270000"/>
            <a:ext cx="16859219" cy="11239479"/>
          </a:xfrm>
          <a:prstGeom prst="rect">
            <a:avLst/>
          </a:prstGeom>
        </p:spPr>
        <p:txBody>
          <a:bodyPr lIns="91439" tIns="45719" rIns="91439" bIns="45719">
            <a:noAutofit/>
          </a:bodyPr>
          <a:lstStyle/>
          <a:p>
            <a:endParaRPr/>
          </a:p>
        </p:txBody>
      </p:sp>
      <p:sp>
        <p:nvSpPr>
          <p:cNvPr id="147"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54" name="Hot-air balloons viewed from below against a blue sky"/>
          <p:cNvSpPr>
            <a:spLocks noGrp="1"/>
          </p:cNvSpPr>
          <p:nvPr>
            <p:ph type="pic" idx="21"/>
          </p:nvPr>
        </p:nvSpPr>
        <p:spPr>
          <a:xfrm>
            <a:off x="0" y="-1270000"/>
            <a:ext cx="24384000" cy="16256000"/>
          </a:xfrm>
          <a:prstGeom prst="rect">
            <a:avLst/>
          </a:prstGeom>
        </p:spPr>
        <p:txBody>
          <a:bodyPr lIns="91439" tIns="45719" rIns="91439" bIns="45719">
            <a:noAutofit/>
          </a:bodyPr>
          <a:lstStyle/>
          <a:p>
            <a:endParaRPr/>
          </a:p>
        </p:txBody>
      </p:sp>
      <p:sp>
        <p:nvSpPr>
          <p:cNvPr id="155"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‹Nº›</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62" name="Slide Number"/>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Diapositiva de título" type="title">
  <p:cSld name="Diapositiva de título">
    <p:spTree>
      <p:nvGrpSpPr>
        <p:cNvPr id="1" name="Shape 15"/>
        <p:cNvGrpSpPr/>
        <p:nvPr/>
      </p:nvGrpSpPr>
      <p:grpSpPr>
        <a:xfrm>
          <a:off x="0" y="0"/>
          <a:ext cx="0" cy="0"/>
          <a:chOff x="0" y="0"/>
          <a:chExt cx="0" cy="0"/>
        </a:xfrm>
      </p:grpSpPr>
      <p:sp>
        <p:nvSpPr>
          <p:cNvPr id="16" name="Google Shape;16;p35"/>
          <p:cNvSpPr txBox="1">
            <a:spLocks noGrp="1"/>
          </p:cNvSpPr>
          <p:nvPr>
            <p:ph type="ctrTitle"/>
          </p:nvPr>
        </p:nvSpPr>
        <p:spPr>
          <a:xfrm>
            <a:off x="3048000" y="2244726"/>
            <a:ext cx="18288000" cy="47752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1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5"/>
          <p:cNvSpPr txBox="1">
            <a:spLocks noGrp="1"/>
          </p:cNvSpPr>
          <p:nvPr>
            <p:ph type="subTitle" idx="1"/>
          </p:nvPr>
        </p:nvSpPr>
        <p:spPr>
          <a:xfrm>
            <a:off x="3048000" y="7204076"/>
            <a:ext cx="18288000" cy="3311524"/>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2000"/>
              </a:spcBef>
              <a:spcAft>
                <a:spcPts val="0"/>
              </a:spcAft>
              <a:buClr>
                <a:schemeClr val="dk1"/>
              </a:buClr>
              <a:buSzPts val="2400"/>
              <a:buNone/>
              <a:defRPr sz="4800"/>
            </a:lvl1pPr>
            <a:lvl2pPr lvl="1" algn="ctr">
              <a:lnSpc>
                <a:spcPct val="90000"/>
              </a:lnSpc>
              <a:spcBef>
                <a:spcPts val="1000"/>
              </a:spcBef>
              <a:spcAft>
                <a:spcPts val="0"/>
              </a:spcAft>
              <a:buClr>
                <a:schemeClr val="dk1"/>
              </a:buClr>
              <a:buSzPts val="2000"/>
              <a:buNone/>
              <a:defRPr sz="4000"/>
            </a:lvl2pPr>
            <a:lvl3pPr lvl="2" algn="ctr">
              <a:lnSpc>
                <a:spcPct val="90000"/>
              </a:lnSpc>
              <a:spcBef>
                <a:spcPts val="1000"/>
              </a:spcBef>
              <a:spcAft>
                <a:spcPts val="0"/>
              </a:spcAft>
              <a:buClr>
                <a:schemeClr val="dk1"/>
              </a:buClr>
              <a:buSzPts val="1800"/>
              <a:buNone/>
              <a:defRPr sz="3600"/>
            </a:lvl3pPr>
            <a:lvl4pPr lvl="3" algn="ctr">
              <a:lnSpc>
                <a:spcPct val="90000"/>
              </a:lnSpc>
              <a:spcBef>
                <a:spcPts val="1000"/>
              </a:spcBef>
              <a:spcAft>
                <a:spcPts val="0"/>
              </a:spcAft>
              <a:buClr>
                <a:schemeClr val="dk1"/>
              </a:buClr>
              <a:buSzPts val="1600"/>
              <a:buNone/>
              <a:defRPr sz="3200"/>
            </a:lvl4pPr>
            <a:lvl5pPr lvl="4" algn="ctr">
              <a:lnSpc>
                <a:spcPct val="90000"/>
              </a:lnSpc>
              <a:spcBef>
                <a:spcPts val="1000"/>
              </a:spcBef>
              <a:spcAft>
                <a:spcPts val="0"/>
              </a:spcAft>
              <a:buClr>
                <a:schemeClr val="dk1"/>
              </a:buClr>
              <a:buSzPts val="1600"/>
              <a:buNone/>
              <a:defRPr sz="3200"/>
            </a:lvl5pPr>
            <a:lvl6pPr lvl="5" algn="ctr">
              <a:lnSpc>
                <a:spcPct val="90000"/>
              </a:lnSpc>
              <a:spcBef>
                <a:spcPts val="1000"/>
              </a:spcBef>
              <a:spcAft>
                <a:spcPts val="0"/>
              </a:spcAft>
              <a:buClr>
                <a:schemeClr val="dk1"/>
              </a:buClr>
              <a:buSzPts val="1600"/>
              <a:buNone/>
              <a:defRPr sz="3200"/>
            </a:lvl6pPr>
            <a:lvl7pPr lvl="6" algn="ctr">
              <a:lnSpc>
                <a:spcPct val="90000"/>
              </a:lnSpc>
              <a:spcBef>
                <a:spcPts val="1000"/>
              </a:spcBef>
              <a:spcAft>
                <a:spcPts val="0"/>
              </a:spcAft>
              <a:buClr>
                <a:schemeClr val="dk1"/>
              </a:buClr>
              <a:buSzPts val="1600"/>
              <a:buNone/>
              <a:defRPr sz="3200"/>
            </a:lvl7pPr>
            <a:lvl8pPr lvl="7" algn="ctr">
              <a:lnSpc>
                <a:spcPct val="90000"/>
              </a:lnSpc>
              <a:spcBef>
                <a:spcPts val="1000"/>
              </a:spcBef>
              <a:spcAft>
                <a:spcPts val="0"/>
              </a:spcAft>
              <a:buClr>
                <a:schemeClr val="dk1"/>
              </a:buClr>
              <a:buSzPts val="1600"/>
              <a:buNone/>
              <a:defRPr sz="3200"/>
            </a:lvl8pPr>
            <a:lvl9pPr lvl="8" algn="ctr">
              <a:lnSpc>
                <a:spcPct val="90000"/>
              </a:lnSpc>
              <a:spcBef>
                <a:spcPts val="1000"/>
              </a:spcBef>
              <a:spcAft>
                <a:spcPts val="0"/>
              </a:spcAft>
              <a:buClr>
                <a:schemeClr val="dk1"/>
              </a:buClr>
              <a:buSzPts val="1600"/>
              <a:buNone/>
              <a:defRPr sz="3200"/>
            </a:lvl9pPr>
          </a:lstStyle>
          <a:p>
            <a:endParaRPr/>
          </a:p>
        </p:txBody>
      </p:sp>
      <p:sp>
        <p:nvSpPr>
          <p:cNvPr id="18" name="Google Shape;18;p35"/>
          <p:cNvSpPr txBox="1">
            <a:spLocks noGrp="1"/>
          </p:cNvSpPr>
          <p:nvPr>
            <p:ph type="dt" idx="10"/>
          </p:nvPr>
        </p:nvSpPr>
        <p:spPr>
          <a:xfrm>
            <a:off x="1676400" y="12712701"/>
            <a:ext cx="5486400" cy="7302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5"/>
          <p:cNvSpPr txBox="1">
            <a:spLocks noGrp="1"/>
          </p:cNvSpPr>
          <p:nvPr>
            <p:ph type="ftr" idx="11"/>
          </p:nvPr>
        </p:nvSpPr>
        <p:spPr>
          <a:xfrm>
            <a:off x="8077200" y="12712701"/>
            <a:ext cx="8229600" cy="7302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5"/>
          <p:cNvSpPr txBox="1">
            <a:spLocks noGrp="1"/>
          </p:cNvSpPr>
          <p:nvPr>
            <p:ph type="sldNum" idx="12"/>
          </p:nvPr>
        </p:nvSpPr>
        <p:spPr>
          <a:xfrm>
            <a:off x="17221200" y="12712701"/>
            <a:ext cx="5486400" cy="7302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‹Nº›</a:t>
            </a:fld>
            <a:endParaRPr/>
          </a:p>
        </p:txBody>
      </p:sp>
    </p:spTree>
    <p:extLst>
      <p:ext uri="{BB962C8B-B14F-4D97-AF65-F5344CB8AC3E}">
        <p14:creationId xmlns:p14="http://schemas.microsoft.com/office/powerpoint/2010/main" val="20936474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lide Title"/>
          <p:cNvSpPr txBox="1">
            <a:spLocks noGrp="1"/>
          </p:cNvSpPr>
          <p:nvPr>
            <p:ph type="title" hasCustomPrompt="1"/>
          </p:nvPr>
        </p:nvSpPr>
        <p:spPr>
          <a:xfrm>
            <a:off x="1206500" y="952500"/>
            <a:ext cx="21971000" cy="14331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ormAutofit/>
          </a:bodyPr>
          <a:lstStyle/>
          <a:p>
            <a:r>
              <a:t>Slide Title</a:t>
            </a:r>
          </a:p>
        </p:txBody>
      </p:sp>
      <p:sp>
        <p:nvSpPr>
          <p:cNvPr id="3" name="Body Level One…"/>
          <p:cNvSpPr txBox="1">
            <a:spLocks noGrp="1"/>
          </p:cNvSpPr>
          <p:nvPr>
            <p:ph type="body" idx="1" hasCustomPrompt="1"/>
          </p:nvPr>
        </p:nvSpPr>
        <p:spPr>
          <a:xfrm>
            <a:off x="1206500" y="4248504"/>
            <a:ext cx="21971000" cy="825601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ormAutofit/>
          </a:bodyPr>
          <a:lstStyle/>
          <a:p>
            <a:r>
              <a:t>Slide bullet text</a:t>
            </a:r>
          </a:p>
          <a:p>
            <a:pPr lvl="1"/>
            <a:endParaRPr/>
          </a:p>
          <a:p>
            <a:pPr lvl="2"/>
            <a:endParaRPr/>
          </a:p>
          <a:p>
            <a:pPr lvl="3"/>
            <a:endParaRPr/>
          </a:p>
          <a:p>
            <a:pPr lvl="4"/>
            <a:endParaRPr/>
          </a:p>
        </p:txBody>
      </p:sp>
      <p:sp>
        <p:nvSpPr>
          <p:cNvPr id="4" name="Slide Number"/>
          <p:cNvSpPr txBox="1">
            <a:spLocks noGrp="1"/>
          </p:cNvSpPr>
          <p:nvPr>
            <p:ph type="sldNum" sz="quarter" idx="2"/>
          </p:nvPr>
        </p:nvSpPr>
        <p:spPr>
          <a:xfrm>
            <a:off x="12001499" y="13080999"/>
            <a:ext cx="368505" cy="374600"/>
          </a:xfrm>
          <a:prstGeom prst="rect">
            <a:avLst/>
          </a:prstGeom>
          <a:ln w="12700">
            <a:miter lim="400000"/>
          </a:ln>
        </p:spPr>
        <p:txBody>
          <a:bodyPr wrap="none" lIns="50800" tIns="50800" rIns="50800" bIns="50800" anchor="b">
            <a:spAutoFit/>
          </a:bodyPr>
          <a:lstStyle>
            <a:lvl1pPr algn="ctr" defTabSz="584200">
              <a:lnSpc>
                <a:spcPct val="100000"/>
              </a:lnSpc>
              <a:spcBef>
                <a:spcPts val="0"/>
              </a:spcBef>
              <a:defRPr sz="1800"/>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ransition spd="med"/>
  <p:txStyles>
    <p:title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chemeClr val="accent1">
              <a:hueOff val="114395"/>
              <a:lumOff val="-24975"/>
            </a:schemeClr>
          </a:solidFill>
          <a:uFillTx/>
          <a:latin typeface="+mn-lt"/>
          <a:ea typeface="+mn-ea"/>
          <a:cs typeface="+mn-cs"/>
          <a:sym typeface="Helvetica Neue"/>
        </a:defRPr>
      </a:lvl1pPr>
      <a:lvl2pPr marL="0" marR="0" indent="457200" algn="l" defTabSz="2438338" rtl="0" latinLnBrk="0">
        <a:lnSpc>
          <a:spcPct val="80000"/>
        </a:lnSpc>
        <a:spcBef>
          <a:spcPts val="0"/>
        </a:spcBef>
        <a:spcAft>
          <a:spcPts val="0"/>
        </a:spcAft>
        <a:buClrTx/>
        <a:buSzTx/>
        <a:buFontTx/>
        <a:buNone/>
        <a:tabLst/>
        <a:defRPr sz="8500" b="1" i="0" u="none" strike="noStrike" cap="none" spc="-170" baseline="0">
          <a:solidFill>
            <a:schemeClr val="accent1">
              <a:hueOff val="114395"/>
              <a:lumOff val="-24975"/>
            </a:schemeClr>
          </a:solidFill>
          <a:uFillTx/>
          <a:latin typeface="+mn-lt"/>
          <a:ea typeface="+mn-ea"/>
          <a:cs typeface="+mn-cs"/>
          <a:sym typeface="Helvetica Neue"/>
        </a:defRPr>
      </a:lvl2pPr>
      <a:lvl3pPr marL="0" marR="0" indent="914400" algn="l" defTabSz="2438338" rtl="0" latinLnBrk="0">
        <a:lnSpc>
          <a:spcPct val="80000"/>
        </a:lnSpc>
        <a:spcBef>
          <a:spcPts val="0"/>
        </a:spcBef>
        <a:spcAft>
          <a:spcPts val="0"/>
        </a:spcAft>
        <a:buClrTx/>
        <a:buSzTx/>
        <a:buFontTx/>
        <a:buNone/>
        <a:tabLst/>
        <a:defRPr sz="8500" b="1" i="0" u="none" strike="noStrike" cap="none" spc="-170" baseline="0">
          <a:solidFill>
            <a:schemeClr val="accent1">
              <a:hueOff val="114395"/>
              <a:lumOff val="-24975"/>
            </a:schemeClr>
          </a:solidFill>
          <a:uFillTx/>
          <a:latin typeface="+mn-lt"/>
          <a:ea typeface="+mn-ea"/>
          <a:cs typeface="+mn-cs"/>
          <a:sym typeface="Helvetica Neue"/>
        </a:defRPr>
      </a:lvl3pPr>
      <a:lvl4pPr marL="0" marR="0" indent="1371600" algn="l" defTabSz="2438338" rtl="0" latinLnBrk="0">
        <a:lnSpc>
          <a:spcPct val="80000"/>
        </a:lnSpc>
        <a:spcBef>
          <a:spcPts val="0"/>
        </a:spcBef>
        <a:spcAft>
          <a:spcPts val="0"/>
        </a:spcAft>
        <a:buClrTx/>
        <a:buSzTx/>
        <a:buFontTx/>
        <a:buNone/>
        <a:tabLst/>
        <a:defRPr sz="8500" b="1" i="0" u="none" strike="noStrike" cap="none" spc="-170" baseline="0">
          <a:solidFill>
            <a:schemeClr val="accent1">
              <a:hueOff val="114395"/>
              <a:lumOff val="-24975"/>
            </a:schemeClr>
          </a:solidFill>
          <a:uFillTx/>
          <a:latin typeface="+mn-lt"/>
          <a:ea typeface="+mn-ea"/>
          <a:cs typeface="+mn-cs"/>
          <a:sym typeface="Helvetica Neue"/>
        </a:defRPr>
      </a:lvl4pPr>
      <a:lvl5pPr marL="0" marR="0" indent="1828800" algn="l" defTabSz="2438338" rtl="0" latinLnBrk="0">
        <a:lnSpc>
          <a:spcPct val="80000"/>
        </a:lnSpc>
        <a:spcBef>
          <a:spcPts val="0"/>
        </a:spcBef>
        <a:spcAft>
          <a:spcPts val="0"/>
        </a:spcAft>
        <a:buClrTx/>
        <a:buSzTx/>
        <a:buFontTx/>
        <a:buNone/>
        <a:tabLst/>
        <a:defRPr sz="8500" b="1" i="0" u="none" strike="noStrike" cap="none" spc="-170" baseline="0">
          <a:solidFill>
            <a:schemeClr val="accent1">
              <a:hueOff val="114395"/>
              <a:lumOff val="-24975"/>
            </a:schemeClr>
          </a:solidFill>
          <a:uFillTx/>
          <a:latin typeface="+mn-lt"/>
          <a:ea typeface="+mn-ea"/>
          <a:cs typeface="+mn-cs"/>
          <a:sym typeface="Helvetica Neue"/>
        </a:defRPr>
      </a:lvl5pPr>
      <a:lvl6pPr marL="0" marR="0" indent="2286000" algn="l" defTabSz="2438338" rtl="0" latinLnBrk="0">
        <a:lnSpc>
          <a:spcPct val="80000"/>
        </a:lnSpc>
        <a:spcBef>
          <a:spcPts val="0"/>
        </a:spcBef>
        <a:spcAft>
          <a:spcPts val="0"/>
        </a:spcAft>
        <a:buClrTx/>
        <a:buSzTx/>
        <a:buFontTx/>
        <a:buNone/>
        <a:tabLst/>
        <a:defRPr sz="8500" b="1" i="0" u="none" strike="noStrike" cap="none" spc="-170" baseline="0">
          <a:solidFill>
            <a:schemeClr val="accent1">
              <a:hueOff val="114395"/>
              <a:lumOff val="-24975"/>
            </a:schemeClr>
          </a:solidFill>
          <a:uFillTx/>
          <a:latin typeface="+mn-lt"/>
          <a:ea typeface="+mn-ea"/>
          <a:cs typeface="+mn-cs"/>
          <a:sym typeface="Helvetica Neue"/>
        </a:defRPr>
      </a:lvl6pPr>
      <a:lvl7pPr marL="0" marR="0" indent="2743200" algn="l" defTabSz="2438338" rtl="0" latinLnBrk="0">
        <a:lnSpc>
          <a:spcPct val="80000"/>
        </a:lnSpc>
        <a:spcBef>
          <a:spcPts val="0"/>
        </a:spcBef>
        <a:spcAft>
          <a:spcPts val="0"/>
        </a:spcAft>
        <a:buClrTx/>
        <a:buSzTx/>
        <a:buFontTx/>
        <a:buNone/>
        <a:tabLst/>
        <a:defRPr sz="8500" b="1" i="0" u="none" strike="noStrike" cap="none" spc="-170" baseline="0">
          <a:solidFill>
            <a:schemeClr val="accent1">
              <a:hueOff val="114395"/>
              <a:lumOff val="-24975"/>
            </a:schemeClr>
          </a:solidFill>
          <a:uFillTx/>
          <a:latin typeface="+mn-lt"/>
          <a:ea typeface="+mn-ea"/>
          <a:cs typeface="+mn-cs"/>
          <a:sym typeface="Helvetica Neue"/>
        </a:defRPr>
      </a:lvl7pPr>
      <a:lvl8pPr marL="0" marR="0" indent="3200400" algn="l" defTabSz="2438338" rtl="0" latinLnBrk="0">
        <a:lnSpc>
          <a:spcPct val="80000"/>
        </a:lnSpc>
        <a:spcBef>
          <a:spcPts val="0"/>
        </a:spcBef>
        <a:spcAft>
          <a:spcPts val="0"/>
        </a:spcAft>
        <a:buClrTx/>
        <a:buSzTx/>
        <a:buFontTx/>
        <a:buNone/>
        <a:tabLst/>
        <a:defRPr sz="8500" b="1" i="0" u="none" strike="noStrike" cap="none" spc="-170" baseline="0">
          <a:solidFill>
            <a:schemeClr val="accent1">
              <a:hueOff val="114395"/>
              <a:lumOff val="-24975"/>
            </a:schemeClr>
          </a:solidFill>
          <a:uFillTx/>
          <a:latin typeface="+mn-lt"/>
          <a:ea typeface="+mn-ea"/>
          <a:cs typeface="+mn-cs"/>
          <a:sym typeface="Helvetica Neue"/>
        </a:defRPr>
      </a:lvl8pPr>
      <a:lvl9pPr marL="0" marR="0" indent="3657600" algn="l" defTabSz="2438338" rtl="0" latinLnBrk="0">
        <a:lnSpc>
          <a:spcPct val="80000"/>
        </a:lnSpc>
        <a:spcBef>
          <a:spcPts val="0"/>
        </a:spcBef>
        <a:spcAft>
          <a:spcPts val="0"/>
        </a:spcAft>
        <a:buClrTx/>
        <a:buSzTx/>
        <a:buFontTx/>
        <a:buNone/>
        <a:tabLst/>
        <a:defRPr sz="8500" b="1" i="0" u="none" strike="noStrike" cap="none" spc="-170" baseline="0">
          <a:solidFill>
            <a:schemeClr val="accent1">
              <a:hueOff val="114395"/>
              <a:lumOff val="-24975"/>
            </a:schemeClr>
          </a:solidFill>
          <a:uFillTx/>
          <a:latin typeface="+mn-lt"/>
          <a:ea typeface="+mn-ea"/>
          <a:cs typeface="+mn-cs"/>
          <a:sym typeface="Helvetica Neue"/>
        </a:defRPr>
      </a:lvl9pPr>
    </p:titleStyle>
    <p:bodyStyle>
      <a:lvl1pPr marL="609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1pPr>
      <a:lvl2pPr marL="1219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2pPr>
      <a:lvl3pPr marL="1828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3pPr>
      <a:lvl4pPr marL="2438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4pPr>
      <a:lvl5pPr marL="30480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5pPr>
      <a:lvl6pPr marL="3657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6pPr>
      <a:lvl7pPr marL="4267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7pPr>
      <a:lvl8pPr marL="4876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8pPr>
      <a:lvl9pPr marL="5486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9pPr>
    </p:bodyStyle>
    <p:otherStyle>
      <a:lvl1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1pPr>
      <a:lvl2pPr marL="0" marR="0" indent="457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2pPr>
      <a:lvl3pPr marL="0" marR="0" indent="914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3pPr>
      <a:lvl4pPr marL="0" marR="0" indent="1371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4pPr>
      <a:lvl5pPr marL="0" marR="0" indent="18288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5pPr>
      <a:lvl6pPr marL="0" marR="0" indent="22860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6pPr>
      <a:lvl7pPr marL="0" marR="0" indent="2743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7pPr>
      <a:lvl8pPr marL="0" marR="0" indent="3200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8pPr>
      <a:lvl9pPr marL="0" marR="0" indent="3657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image" Target="../media/image4.png"/><Relationship Id="rId5" Type="http://schemas.openxmlformats.org/officeDocument/2006/relationships/oleObject" Target="../embeddings/oleObject1.bin"/><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2.vml"/><Relationship Id="rId6" Type="http://schemas.openxmlformats.org/officeDocument/2006/relationships/image" Target="../media/image1.jpeg"/><Relationship Id="rId5" Type="http://schemas.openxmlformats.org/officeDocument/2006/relationships/image" Target="../media/image2.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3.vml"/><Relationship Id="rId6" Type="http://schemas.openxmlformats.org/officeDocument/2006/relationships/image" Target="../media/image1.jpeg"/><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4.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hyperlink" Target="https://youtu.be/Qr0OcXst59k?si=TNl4PE-bM5S1vWnB" TargetMode="External"/><Relationship Id="rId2" Type="http://schemas.openxmlformats.org/officeDocument/2006/relationships/image" Target="../media/image1.jpeg"/><Relationship Id="rId1" Type="http://schemas.openxmlformats.org/officeDocument/2006/relationships/slideLayout" Target="../slideLayouts/slideLayout4.xml"/><Relationship Id="rId5" Type="http://schemas.openxmlformats.org/officeDocument/2006/relationships/hyperlink" Target="https://youtu.be/Wm4YFheQoyw?si=1SzRafi7icT76_V5" TargetMode="External"/><Relationship Id="rId4" Type="http://schemas.openxmlformats.org/officeDocument/2006/relationships/hyperlink" Target="https://youtu.be/5fwW5CzAPMQ?si=2wsiFSAelYyp2DiL"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 name="Group"/>
          <p:cNvGrpSpPr/>
          <p:nvPr/>
        </p:nvGrpSpPr>
        <p:grpSpPr>
          <a:xfrm>
            <a:off x="0" y="12530117"/>
            <a:ext cx="24384001" cy="1185885"/>
            <a:chOff x="0" y="0"/>
            <a:chExt cx="24384000" cy="1185883"/>
          </a:xfrm>
        </p:grpSpPr>
        <p:sp>
          <p:nvSpPr>
            <p:cNvPr id="171"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172"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173" name="HONOR  LEALTAD  VALENTÍA  INTEGRIDAD DEBER"/>
            <p:cNvSpPr txBox="1"/>
            <p:nvPr/>
          </p:nvSpPr>
          <p:spPr>
            <a:xfrm>
              <a:off x="1399339" y="647437"/>
              <a:ext cx="18753531" cy="51809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rPr dirty="0"/>
                <a:t>HONOR		LEALTAD		VALENTÍA		INTEGRIDAD	</a:t>
              </a:r>
              <a:r>
                <a:rPr lang="en-US" dirty="0"/>
                <a:t> </a:t>
              </a:r>
              <a:r>
                <a:rPr dirty="0"/>
                <a:t>DEBER</a:t>
              </a:r>
            </a:p>
          </p:txBody>
        </p:sp>
      </p:grpSp>
      <p:sp>
        <p:nvSpPr>
          <p:cNvPr id="175" name="CC Sr. Cristián SORO Encalada"/>
          <p:cNvSpPr txBox="1">
            <a:spLocks noGrp="1"/>
          </p:cNvSpPr>
          <p:nvPr>
            <p:ph type="body" idx="21"/>
          </p:nvPr>
        </p:nvSpPr>
        <p:spPr>
          <a:xfrm>
            <a:off x="1206496" y="11520559"/>
            <a:ext cx="21971003" cy="636979"/>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normAutofit lnSpcReduction="10000"/>
          </a:bodyPr>
          <a:lstStyle/>
          <a:p>
            <a:r>
              <a:rPr dirty="0">
                <a:latin typeface="Aptos" panose="020B0004020202020204" pitchFamily="34" charset="0"/>
              </a:rPr>
              <a:t>CC Sr. </a:t>
            </a:r>
            <a:r>
              <a:rPr dirty="0" err="1">
                <a:latin typeface="Aptos" panose="020B0004020202020204" pitchFamily="34" charset="0"/>
              </a:rPr>
              <a:t>Cristián</a:t>
            </a:r>
            <a:r>
              <a:rPr dirty="0">
                <a:latin typeface="Aptos" panose="020B0004020202020204" pitchFamily="34" charset="0"/>
              </a:rPr>
              <a:t> </a:t>
            </a:r>
            <a:r>
              <a:rPr lang="es-MX" dirty="0" smtClean="0">
                <a:latin typeface="Aptos" panose="020B0004020202020204" pitchFamily="34" charset="0"/>
              </a:rPr>
              <a:t>TEICHELMANN Pincheira</a:t>
            </a:r>
            <a:endParaRPr dirty="0">
              <a:latin typeface="Aptos" panose="020B0004020202020204" pitchFamily="34" charset="0"/>
            </a:endParaRPr>
          </a:p>
        </p:txBody>
      </p:sp>
      <p:sp>
        <p:nvSpPr>
          <p:cNvPr id="176" name="Sistemas de Armas 2025"/>
          <p:cNvSpPr txBox="1">
            <a:spLocks noGrp="1"/>
          </p:cNvSpPr>
          <p:nvPr>
            <p:ph type="ctrTitle"/>
          </p:nvPr>
        </p:nvSpPr>
        <p:spPr>
          <a:prstGeom prst="rect">
            <a:avLst/>
          </a:prstGeom>
        </p:spPr>
        <p:txBody>
          <a:bodyPr/>
          <a:lstStyle/>
          <a:p>
            <a:r>
              <a:rPr dirty="0" err="1">
                <a:latin typeface="Aptos" panose="020B0004020202020204" pitchFamily="34" charset="0"/>
              </a:rPr>
              <a:t>Sistemas</a:t>
            </a:r>
            <a:r>
              <a:rPr dirty="0">
                <a:latin typeface="Aptos" panose="020B0004020202020204" pitchFamily="34" charset="0"/>
              </a:rPr>
              <a:t> de </a:t>
            </a:r>
            <a:r>
              <a:rPr dirty="0" err="1">
                <a:latin typeface="Aptos" panose="020B0004020202020204" pitchFamily="34" charset="0"/>
              </a:rPr>
              <a:t>Armas</a:t>
            </a:r>
            <a:r>
              <a:rPr dirty="0">
                <a:latin typeface="Aptos" panose="020B0004020202020204" pitchFamily="34" charset="0"/>
              </a:rPr>
              <a:t> 2025</a:t>
            </a:r>
          </a:p>
        </p:txBody>
      </p:sp>
      <p:sp>
        <p:nvSpPr>
          <p:cNvPr id="177" name="UT N°1: Explosivos"/>
          <p:cNvSpPr txBox="1">
            <a:spLocks noGrp="1"/>
          </p:cNvSpPr>
          <p:nvPr>
            <p:ph type="subTitle" sz="quarter" idx="1"/>
          </p:nvPr>
        </p:nvSpPr>
        <p:spPr>
          <a:prstGeom prst="rect">
            <a:avLst/>
          </a:prstGeom>
        </p:spPr>
        <p:txBody>
          <a:bodyPr/>
          <a:lstStyle/>
          <a:p>
            <a:r>
              <a:rPr dirty="0">
                <a:latin typeface="Aptos" panose="020B0004020202020204" pitchFamily="34" charset="0"/>
              </a:rPr>
              <a:t>UT N°1: </a:t>
            </a:r>
            <a:r>
              <a:rPr dirty="0" err="1">
                <a:latin typeface="Aptos" panose="020B0004020202020204" pitchFamily="34" charset="0"/>
              </a:rPr>
              <a:t>Explosivos</a:t>
            </a:r>
            <a:r>
              <a:rPr lang="es-419">
                <a:latin typeface="Aptos" panose="020B0004020202020204" pitchFamily="34" charset="0"/>
              </a:rPr>
              <a:t> – Munición</a:t>
            </a:r>
            <a:endParaRPr dirty="0">
              <a:latin typeface="Aptos" panose="020B0004020202020204" pitchFamily="34" charset="0"/>
            </a:endParaRPr>
          </a:p>
        </p:txBody>
      </p:sp>
      <p:grpSp>
        <p:nvGrpSpPr>
          <p:cNvPr id="181" name="Group"/>
          <p:cNvGrpSpPr/>
          <p:nvPr/>
        </p:nvGrpSpPr>
        <p:grpSpPr>
          <a:xfrm>
            <a:off x="10416447" y="415316"/>
            <a:ext cx="3551106" cy="3551106"/>
            <a:chOff x="0" y="0"/>
            <a:chExt cx="3551104" cy="3551104"/>
          </a:xfrm>
        </p:grpSpPr>
        <p:sp>
          <p:nvSpPr>
            <p:cNvPr id="178" name="Circle"/>
            <p:cNvSpPr/>
            <p:nvPr/>
          </p:nvSpPr>
          <p:spPr>
            <a:xfrm>
              <a:off x="0" y="0"/>
              <a:ext cx="3551105" cy="3551105"/>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179" name="Circle"/>
            <p:cNvSpPr/>
            <p:nvPr/>
          </p:nvSpPr>
          <p:spPr>
            <a:xfrm>
              <a:off x="170557" y="170556"/>
              <a:ext cx="3209991" cy="3209992"/>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180" name="Image" descr="Image"/>
            <p:cNvPicPr>
              <a:picLocks noChangeAspect="1"/>
            </p:cNvPicPr>
            <p:nvPr/>
          </p:nvPicPr>
          <p:blipFill>
            <a:blip r:embed="rId2"/>
            <a:srcRect l="9776" t="13646" r="4382" b="16284"/>
            <a:stretch>
              <a:fillRect/>
            </a:stretch>
          </p:blipFill>
          <p:spPr>
            <a:xfrm>
              <a:off x="464477" y="257035"/>
              <a:ext cx="2622150" cy="2960835"/>
            </a:xfrm>
            <a:custGeom>
              <a:avLst/>
              <a:gdLst/>
              <a:ahLst/>
              <a:cxnLst>
                <a:cxn ang="0">
                  <a:pos x="wd2" y="hd2"/>
                </a:cxn>
                <a:cxn ang="5400000">
                  <a:pos x="wd2" y="hd2"/>
                </a:cxn>
                <a:cxn ang="10800000">
                  <a:pos x="wd2" y="hd2"/>
                </a:cxn>
                <a:cxn ang="16200000">
                  <a:pos x="wd2" y="hd2"/>
                </a:cxn>
              </a:cxnLst>
              <a:rect l="0" t="0" r="r" b="b"/>
              <a:pathLst>
                <a:path w="21402" h="21576" extrusionOk="0">
                  <a:moveTo>
                    <a:pt x="10872" y="0"/>
                  </a:moveTo>
                  <a:lnTo>
                    <a:pt x="10532" y="275"/>
                  </a:lnTo>
                  <a:cubicBezTo>
                    <a:pt x="10184" y="555"/>
                    <a:pt x="9892" y="618"/>
                    <a:pt x="9706" y="454"/>
                  </a:cubicBezTo>
                  <a:cubicBezTo>
                    <a:pt x="9621" y="380"/>
                    <a:pt x="9561" y="404"/>
                    <a:pt x="9392" y="578"/>
                  </a:cubicBezTo>
                  <a:cubicBezTo>
                    <a:pt x="9215" y="761"/>
                    <a:pt x="9192" y="839"/>
                    <a:pt x="9243" y="1061"/>
                  </a:cubicBezTo>
                  <a:cubicBezTo>
                    <a:pt x="9276" y="1207"/>
                    <a:pt x="9308" y="1678"/>
                    <a:pt x="9314" y="2108"/>
                  </a:cubicBezTo>
                  <a:cubicBezTo>
                    <a:pt x="9323" y="2806"/>
                    <a:pt x="9349" y="2935"/>
                    <a:pt x="9550" y="3283"/>
                  </a:cubicBezTo>
                  <a:lnTo>
                    <a:pt x="9777" y="3673"/>
                  </a:lnTo>
                  <a:lnTo>
                    <a:pt x="9557" y="3517"/>
                  </a:lnTo>
                  <a:cubicBezTo>
                    <a:pt x="9247" y="3299"/>
                    <a:pt x="8913" y="2867"/>
                    <a:pt x="8744" y="2464"/>
                  </a:cubicBezTo>
                  <a:cubicBezTo>
                    <a:pt x="8608" y="2140"/>
                    <a:pt x="8600" y="1826"/>
                    <a:pt x="8711" y="1067"/>
                  </a:cubicBezTo>
                  <a:cubicBezTo>
                    <a:pt x="8738" y="884"/>
                    <a:pt x="8734" y="882"/>
                    <a:pt x="8213" y="908"/>
                  </a:cubicBezTo>
                  <a:cubicBezTo>
                    <a:pt x="7835" y="927"/>
                    <a:pt x="7594" y="898"/>
                    <a:pt x="7361" y="804"/>
                  </a:cubicBezTo>
                  <a:cubicBezTo>
                    <a:pt x="7073" y="688"/>
                    <a:pt x="6996" y="683"/>
                    <a:pt x="6684" y="772"/>
                  </a:cubicBezTo>
                  <a:cubicBezTo>
                    <a:pt x="6490" y="827"/>
                    <a:pt x="6223" y="950"/>
                    <a:pt x="6094" y="1044"/>
                  </a:cubicBezTo>
                  <a:cubicBezTo>
                    <a:pt x="5965" y="1138"/>
                    <a:pt x="5825" y="1215"/>
                    <a:pt x="5783" y="1215"/>
                  </a:cubicBezTo>
                  <a:cubicBezTo>
                    <a:pt x="5741" y="1215"/>
                    <a:pt x="5705" y="1286"/>
                    <a:pt x="5705" y="1374"/>
                  </a:cubicBezTo>
                  <a:cubicBezTo>
                    <a:pt x="5705" y="1524"/>
                    <a:pt x="5699" y="1527"/>
                    <a:pt x="5556" y="1411"/>
                  </a:cubicBezTo>
                  <a:cubicBezTo>
                    <a:pt x="5371" y="1261"/>
                    <a:pt x="5301" y="1258"/>
                    <a:pt x="5132" y="1394"/>
                  </a:cubicBezTo>
                  <a:cubicBezTo>
                    <a:pt x="5006" y="1496"/>
                    <a:pt x="4803" y="1490"/>
                    <a:pt x="3836" y="1351"/>
                  </a:cubicBezTo>
                  <a:cubicBezTo>
                    <a:pt x="3546" y="1309"/>
                    <a:pt x="3594" y="1631"/>
                    <a:pt x="4001" y="2464"/>
                  </a:cubicBezTo>
                  <a:cubicBezTo>
                    <a:pt x="4214" y="2899"/>
                    <a:pt x="4422" y="3322"/>
                    <a:pt x="4461" y="3404"/>
                  </a:cubicBezTo>
                  <a:cubicBezTo>
                    <a:pt x="4844" y="4187"/>
                    <a:pt x="5121" y="4870"/>
                    <a:pt x="5164" y="5142"/>
                  </a:cubicBezTo>
                  <a:cubicBezTo>
                    <a:pt x="5193" y="5323"/>
                    <a:pt x="5297" y="5604"/>
                    <a:pt x="5398" y="5764"/>
                  </a:cubicBezTo>
                  <a:lnTo>
                    <a:pt x="5582" y="6053"/>
                  </a:lnTo>
                  <a:lnTo>
                    <a:pt x="5197" y="6360"/>
                  </a:lnTo>
                  <a:cubicBezTo>
                    <a:pt x="4986" y="6529"/>
                    <a:pt x="4791" y="6728"/>
                    <a:pt x="4763" y="6802"/>
                  </a:cubicBezTo>
                  <a:cubicBezTo>
                    <a:pt x="4690" y="6991"/>
                    <a:pt x="4850" y="7225"/>
                    <a:pt x="5051" y="7225"/>
                  </a:cubicBezTo>
                  <a:cubicBezTo>
                    <a:pt x="5144" y="7225"/>
                    <a:pt x="5196" y="7255"/>
                    <a:pt x="5171" y="7291"/>
                  </a:cubicBezTo>
                  <a:cubicBezTo>
                    <a:pt x="5103" y="7389"/>
                    <a:pt x="4586" y="7459"/>
                    <a:pt x="4342" y="7404"/>
                  </a:cubicBezTo>
                  <a:cubicBezTo>
                    <a:pt x="4165" y="7364"/>
                    <a:pt x="4128" y="7315"/>
                    <a:pt x="4128" y="7103"/>
                  </a:cubicBezTo>
                  <a:cubicBezTo>
                    <a:pt x="4128" y="6560"/>
                    <a:pt x="3669" y="6186"/>
                    <a:pt x="3004" y="6186"/>
                  </a:cubicBezTo>
                  <a:cubicBezTo>
                    <a:pt x="2767" y="6186"/>
                    <a:pt x="2696" y="6235"/>
                    <a:pt x="2453" y="6574"/>
                  </a:cubicBezTo>
                  <a:cubicBezTo>
                    <a:pt x="2300" y="6788"/>
                    <a:pt x="1995" y="7163"/>
                    <a:pt x="1776" y="7407"/>
                  </a:cubicBezTo>
                  <a:cubicBezTo>
                    <a:pt x="1557" y="7650"/>
                    <a:pt x="1361" y="7922"/>
                    <a:pt x="1336" y="8011"/>
                  </a:cubicBezTo>
                  <a:cubicBezTo>
                    <a:pt x="1267" y="8254"/>
                    <a:pt x="1507" y="8601"/>
                    <a:pt x="1922" y="8856"/>
                  </a:cubicBezTo>
                  <a:cubicBezTo>
                    <a:pt x="2435" y="9171"/>
                    <a:pt x="2436" y="9206"/>
                    <a:pt x="1941" y="9171"/>
                  </a:cubicBezTo>
                  <a:cubicBezTo>
                    <a:pt x="1242" y="9121"/>
                    <a:pt x="1129" y="9199"/>
                    <a:pt x="616" y="10059"/>
                  </a:cubicBezTo>
                  <a:cubicBezTo>
                    <a:pt x="366" y="10480"/>
                    <a:pt x="115" y="10947"/>
                    <a:pt x="59" y="11100"/>
                  </a:cubicBezTo>
                  <a:cubicBezTo>
                    <a:pt x="-53" y="11409"/>
                    <a:pt x="-61" y="11386"/>
                    <a:pt x="535" y="12306"/>
                  </a:cubicBezTo>
                  <a:cubicBezTo>
                    <a:pt x="980" y="12992"/>
                    <a:pt x="1024" y="13135"/>
                    <a:pt x="808" y="13197"/>
                  </a:cubicBezTo>
                  <a:cubicBezTo>
                    <a:pt x="712" y="13224"/>
                    <a:pt x="619" y="13330"/>
                    <a:pt x="594" y="13443"/>
                  </a:cubicBezTo>
                  <a:cubicBezTo>
                    <a:pt x="569" y="13552"/>
                    <a:pt x="508" y="13752"/>
                    <a:pt x="461" y="13885"/>
                  </a:cubicBezTo>
                  <a:cubicBezTo>
                    <a:pt x="359" y="14173"/>
                    <a:pt x="498" y="14412"/>
                    <a:pt x="1157" y="15080"/>
                  </a:cubicBezTo>
                  <a:cubicBezTo>
                    <a:pt x="1696" y="15625"/>
                    <a:pt x="2301" y="16760"/>
                    <a:pt x="2301" y="17231"/>
                  </a:cubicBezTo>
                  <a:cubicBezTo>
                    <a:pt x="2301" y="17338"/>
                    <a:pt x="2370" y="17594"/>
                    <a:pt x="2456" y="17798"/>
                  </a:cubicBezTo>
                  <a:cubicBezTo>
                    <a:pt x="2542" y="18002"/>
                    <a:pt x="2638" y="18310"/>
                    <a:pt x="2670" y="18484"/>
                  </a:cubicBezTo>
                  <a:cubicBezTo>
                    <a:pt x="2722" y="18765"/>
                    <a:pt x="2712" y="18799"/>
                    <a:pt x="2566" y="18799"/>
                  </a:cubicBezTo>
                  <a:cubicBezTo>
                    <a:pt x="2477" y="18799"/>
                    <a:pt x="2357" y="18851"/>
                    <a:pt x="2301" y="18912"/>
                  </a:cubicBezTo>
                  <a:cubicBezTo>
                    <a:pt x="2030" y="19203"/>
                    <a:pt x="2614" y="19837"/>
                    <a:pt x="3551" y="20268"/>
                  </a:cubicBezTo>
                  <a:cubicBezTo>
                    <a:pt x="3994" y="20472"/>
                    <a:pt x="4154" y="20505"/>
                    <a:pt x="4669" y="20505"/>
                  </a:cubicBezTo>
                  <a:cubicBezTo>
                    <a:pt x="5195" y="20505"/>
                    <a:pt x="5286" y="20528"/>
                    <a:pt x="5391" y="20670"/>
                  </a:cubicBezTo>
                  <a:cubicBezTo>
                    <a:pt x="5481" y="20790"/>
                    <a:pt x="5600" y="20831"/>
                    <a:pt x="5848" y="20835"/>
                  </a:cubicBezTo>
                  <a:cubicBezTo>
                    <a:pt x="6113" y="20839"/>
                    <a:pt x="6253" y="20898"/>
                    <a:pt x="6522" y="21115"/>
                  </a:cubicBezTo>
                  <a:cubicBezTo>
                    <a:pt x="6712" y="21269"/>
                    <a:pt x="7018" y="21425"/>
                    <a:pt x="7218" y="21471"/>
                  </a:cubicBezTo>
                  <a:cubicBezTo>
                    <a:pt x="7415" y="21516"/>
                    <a:pt x="7605" y="21559"/>
                    <a:pt x="7639" y="21567"/>
                  </a:cubicBezTo>
                  <a:cubicBezTo>
                    <a:pt x="7782" y="21600"/>
                    <a:pt x="13689" y="21540"/>
                    <a:pt x="14176" y="21500"/>
                  </a:cubicBezTo>
                  <a:cubicBezTo>
                    <a:pt x="14660" y="21460"/>
                    <a:pt x="14743" y="21428"/>
                    <a:pt x="15099" y="21130"/>
                  </a:cubicBezTo>
                  <a:cubicBezTo>
                    <a:pt x="15411" y="20870"/>
                    <a:pt x="15550" y="20803"/>
                    <a:pt x="15786" y="20803"/>
                  </a:cubicBezTo>
                  <a:cubicBezTo>
                    <a:pt x="15984" y="20803"/>
                    <a:pt x="16167" y="20740"/>
                    <a:pt x="16337" y="20612"/>
                  </a:cubicBezTo>
                  <a:cubicBezTo>
                    <a:pt x="16546" y="20455"/>
                    <a:pt x="16688" y="20417"/>
                    <a:pt x="17118" y="20407"/>
                  </a:cubicBezTo>
                  <a:cubicBezTo>
                    <a:pt x="17505" y="20398"/>
                    <a:pt x="17753" y="20344"/>
                    <a:pt x="18073" y="20196"/>
                  </a:cubicBezTo>
                  <a:cubicBezTo>
                    <a:pt x="19183" y="19682"/>
                    <a:pt x="19928" y="18727"/>
                    <a:pt x="19220" y="18727"/>
                  </a:cubicBezTo>
                  <a:cubicBezTo>
                    <a:pt x="19107" y="18727"/>
                    <a:pt x="18996" y="18701"/>
                    <a:pt x="18974" y="18669"/>
                  </a:cubicBezTo>
                  <a:cubicBezTo>
                    <a:pt x="18952" y="18637"/>
                    <a:pt x="19009" y="18343"/>
                    <a:pt x="19100" y="18018"/>
                  </a:cubicBezTo>
                  <a:cubicBezTo>
                    <a:pt x="19191" y="17693"/>
                    <a:pt x="19281" y="17345"/>
                    <a:pt x="19304" y="17243"/>
                  </a:cubicBezTo>
                  <a:cubicBezTo>
                    <a:pt x="19474" y="16493"/>
                    <a:pt x="19556" y="16251"/>
                    <a:pt x="19809" y="15782"/>
                  </a:cubicBezTo>
                  <a:cubicBezTo>
                    <a:pt x="19967" y="15490"/>
                    <a:pt x="20266" y="15079"/>
                    <a:pt x="20470" y="14866"/>
                  </a:cubicBezTo>
                  <a:cubicBezTo>
                    <a:pt x="20984" y="14328"/>
                    <a:pt x="21088" y="14121"/>
                    <a:pt x="21047" y="13726"/>
                  </a:cubicBezTo>
                  <a:cubicBezTo>
                    <a:pt x="21007" y="13345"/>
                    <a:pt x="20892" y="13123"/>
                    <a:pt x="20687" y="13020"/>
                  </a:cubicBezTo>
                  <a:cubicBezTo>
                    <a:pt x="20557" y="12955"/>
                    <a:pt x="20566" y="12911"/>
                    <a:pt x="20791" y="12480"/>
                  </a:cubicBezTo>
                  <a:cubicBezTo>
                    <a:pt x="20926" y="12221"/>
                    <a:pt x="21126" y="11880"/>
                    <a:pt x="21235" y="11722"/>
                  </a:cubicBezTo>
                  <a:cubicBezTo>
                    <a:pt x="21539" y="11276"/>
                    <a:pt x="21442" y="10851"/>
                    <a:pt x="20830" y="9917"/>
                  </a:cubicBezTo>
                  <a:cubicBezTo>
                    <a:pt x="20273" y="9068"/>
                    <a:pt x="20076" y="8951"/>
                    <a:pt x="19353" y="9038"/>
                  </a:cubicBezTo>
                  <a:lnTo>
                    <a:pt x="18964" y="9084"/>
                  </a:lnTo>
                  <a:lnTo>
                    <a:pt x="19213" y="8890"/>
                  </a:lnTo>
                  <a:cubicBezTo>
                    <a:pt x="19351" y="8785"/>
                    <a:pt x="19583" y="8605"/>
                    <a:pt x="19732" y="8491"/>
                  </a:cubicBezTo>
                  <a:cubicBezTo>
                    <a:pt x="19946" y="8327"/>
                    <a:pt x="20001" y="8229"/>
                    <a:pt x="20001" y="8011"/>
                  </a:cubicBezTo>
                  <a:cubicBezTo>
                    <a:pt x="20001" y="7783"/>
                    <a:pt x="19916" y="7645"/>
                    <a:pt x="19495" y="7201"/>
                  </a:cubicBezTo>
                  <a:cubicBezTo>
                    <a:pt x="19217" y="6908"/>
                    <a:pt x="18965" y="6618"/>
                    <a:pt x="18938" y="6556"/>
                  </a:cubicBezTo>
                  <a:cubicBezTo>
                    <a:pt x="18807" y="6255"/>
                    <a:pt x="18550" y="6039"/>
                    <a:pt x="18323" y="6039"/>
                  </a:cubicBezTo>
                  <a:cubicBezTo>
                    <a:pt x="17678" y="6039"/>
                    <a:pt x="17148" y="6467"/>
                    <a:pt x="17189" y="6961"/>
                  </a:cubicBezTo>
                  <a:lnTo>
                    <a:pt x="17215" y="7262"/>
                  </a:lnTo>
                  <a:lnTo>
                    <a:pt x="16716" y="7279"/>
                  </a:lnTo>
                  <a:cubicBezTo>
                    <a:pt x="16239" y="7296"/>
                    <a:pt x="16229" y="7292"/>
                    <a:pt x="16408" y="7178"/>
                  </a:cubicBezTo>
                  <a:cubicBezTo>
                    <a:pt x="16537" y="7096"/>
                    <a:pt x="16593" y="6983"/>
                    <a:pt x="16593" y="6814"/>
                  </a:cubicBezTo>
                  <a:cubicBezTo>
                    <a:pt x="16593" y="6616"/>
                    <a:pt x="16540" y="6538"/>
                    <a:pt x="16311" y="6412"/>
                  </a:cubicBezTo>
                  <a:cubicBezTo>
                    <a:pt x="15963" y="6220"/>
                    <a:pt x="15869" y="6038"/>
                    <a:pt x="16058" y="5914"/>
                  </a:cubicBezTo>
                  <a:cubicBezTo>
                    <a:pt x="16135" y="5864"/>
                    <a:pt x="16231" y="5696"/>
                    <a:pt x="16269" y="5541"/>
                  </a:cubicBezTo>
                  <a:cubicBezTo>
                    <a:pt x="16307" y="5386"/>
                    <a:pt x="16364" y="5158"/>
                    <a:pt x="16395" y="5035"/>
                  </a:cubicBezTo>
                  <a:cubicBezTo>
                    <a:pt x="16426" y="4913"/>
                    <a:pt x="16721" y="4263"/>
                    <a:pt x="17050" y="3589"/>
                  </a:cubicBezTo>
                  <a:cubicBezTo>
                    <a:pt x="17851" y="1949"/>
                    <a:pt x="17981" y="1607"/>
                    <a:pt x="17859" y="1498"/>
                  </a:cubicBezTo>
                  <a:cubicBezTo>
                    <a:pt x="17787" y="1433"/>
                    <a:pt x="17732" y="1440"/>
                    <a:pt x="17626" y="1518"/>
                  </a:cubicBezTo>
                  <a:cubicBezTo>
                    <a:pt x="17451" y="1648"/>
                    <a:pt x="16591" y="1665"/>
                    <a:pt x="16450" y="1542"/>
                  </a:cubicBezTo>
                  <a:cubicBezTo>
                    <a:pt x="16215" y="1334"/>
                    <a:pt x="15772" y="1665"/>
                    <a:pt x="15644" y="2143"/>
                  </a:cubicBezTo>
                  <a:cubicBezTo>
                    <a:pt x="15611" y="2265"/>
                    <a:pt x="15479" y="2566"/>
                    <a:pt x="15349" y="2811"/>
                  </a:cubicBezTo>
                  <a:cubicBezTo>
                    <a:pt x="15080" y="3316"/>
                    <a:pt x="14956" y="4018"/>
                    <a:pt x="15096" y="4251"/>
                  </a:cubicBezTo>
                  <a:cubicBezTo>
                    <a:pt x="15206" y="4435"/>
                    <a:pt x="15164" y="4441"/>
                    <a:pt x="14711" y="4286"/>
                  </a:cubicBezTo>
                  <a:lnTo>
                    <a:pt x="14361" y="4165"/>
                  </a:lnTo>
                  <a:lnTo>
                    <a:pt x="14691" y="3696"/>
                  </a:lnTo>
                  <a:cubicBezTo>
                    <a:pt x="15112" y="3102"/>
                    <a:pt x="15471" y="2162"/>
                    <a:pt x="15352" y="1964"/>
                  </a:cubicBezTo>
                  <a:cubicBezTo>
                    <a:pt x="15282" y="1848"/>
                    <a:pt x="15304" y="1814"/>
                    <a:pt x="15475" y="1776"/>
                  </a:cubicBezTo>
                  <a:cubicBezTo>
                    <a:pt x="15589" y="1750"/>
                    <a:pt x="15679" y="1679"/>
                    <a:pt x="15679" y="1614"/>
                  </a:cubicBezTo>
                  <a:cubicBezTo>
                    <a:pt x="15679" y="1478"/>
                    <a:pt x="15028" y="917"/>
                    <a:pt x="14869" y="917"/>
                  </a:cubicBezTo>
                  <a:cubicBezTo>
                    <a:pt x="14812" y="917"/>
                    <a:pt x="14691" y="877"/>
                    <a:pt x="14601" y="827"/>
                  </a:cubicBezTo>
                  <a:cubicBezTo>
                    <a:pt x="14466" y="752"/>
                    <a:pt x="14385" y="757"/>
                    <a:pt x="14163" y="862"/>
                  </a:cubicBezTo>
                  <a:cubicBezTo>
                    <a:pt x="14014" y="932"/>
                    <a:pt x="13692" y="1005"/>
                    <a:pt x="13447" y="1024"/>
                  </a:cubicBezTo>
                  <a:cubicBezTo>
                    <a:pt x="13202" y="1042"/>
                    <a:pt x="12982" y="1078"/>
                    <a:pt x="12955" y="1102"/>
                  </a:cubicBezTo>
                  <a:cubicBezTo>
                    <a:pt x="12928" y="1126"/>
                    <a:pt x="12898" y="1438"/>
                    <a:pt x="12890" y="1799"/>
                  </a:cubicBezTo>
                  <a:cubicBezTo>
                    <a:pt x="12879" y="2310"/>
                    <a:pt x="12836" y="2529"/>
                    <a:pt x="12693" y="2782"/>
                  </a:cubicBezTo>
                  <a:cubicBezTo>
                    <a:pt x="12487" y="3147"/>
                    <a:pt x="12047" y="3650"/>
                    <a:pt x="12148" y="3404"/>
                  </a:cubicBezTo>
                  <a:cubicBezTo>
                    <a:pt x="12335" y="2952"/>
                    <a:pt x="12447" y="921"/>
                    <a:pt x="12304" y="587"/>
                  </a:cubicBezTo>
                  <a:cubicBezTo>
                    <a:pt x="12263" y="491"/>
                    <a:pt x="12178" y="479"/>
                    <a:pt x="11854" y="518"/>
                  </a:cubicBezTo>
                  <a:cubicBezTo>
                    <a:pt x="11468" y="563"/>
                    <a:pt x="11439" y="555"/>
                    <a:pt x="11160" y="283"/>
                  </a:cubicBezTo>
                  <a:lnTo>
                    <a:pt x="10872" y="0"/>
                  </a:lnTo>
                  <a:close/>
                  <a:moveTo>
                    <a:pt x="5809" y="1680"/>
                  </a:moveTo>
                  <a:cubicBezTo>
                    <a:pt x="5830" y="1678"/>
                    <a:pt x="5872" y="1694"/>
                    <a:pt x="5945" y="1729"/>
                  </a:cubicBezTo>
                  <a:cubicBezTo>
                    <a:pt x="6045" y="1777"/>
                    <a:pt x="6104" y="1852"/>
                    <a:pt x="6075" y="1894"/>
                  </a:cubicBezTo>
                  <a:cubicBezTo>
                    <a:pt x="6045" y="1937"/>
                    <a:pt x="6059" y="2044"/>
                    <a:pt x="6107" y="2131"/>
                  </a:cubicBezTo>
                  <a:cubicBezTo>
                    <a:pt x="6155" y="2219"/>
                    <a:pt x="6251" y="2472"/>
                    <a:pt x="6321" y="2695"/>
                  </a:cubicBezTo>
                  <a:cubicBezTo>
                    <a:pt x="6390" y="2918"/>
                    <a:pt x="6435" y="3111"/>
                    <a:pt x="6421" y="3123"/>
                  </a:cubicBezTo>
                  <a:cubicBezTo>
                    <a:pt x="6400" y="3142"/>
                    <a:pt x="6172" y="2632"/>
                    <a:pt x="5806" y="1744"/>
                  </a:cubicBezTo>
                  <a:cubicBezTo>
                    <a:pt x="5789" y="1703"/>
                    <a:pt x="5788" y="1683"/>
                    <a:pt x="5809" y="1680"/>
                  </a:cubicBezTo>
                  <a:close/>
                  <a:moveTo>
                    <a:pt x="6538" y="3404"/>
                  </a:moveTo>
                  <a:lnTo>
                    <a:pt x="6742" y="3699"/>
                  </a:lnTo>
                  <a:cubicBezTo>
                    <a:pt x="6855" y="3862"/>
                    <a:pt x="6948" y="4033"/>
                    <a:pt x="6949" y="4078"/>
                  </a:cubicBezTo>
                  <a:cubicBezTo>
                    <a:pt x="6951" y="4123"/>
                    <a:pt x="6810" y="4210"/>
                    <a:pt x="6635" y="4272"/>
                  </a:cubicBezTo>
                  <a:lnTo>
                    <a:pt x="6318" y="4384"/>
                  </a:lnTo>
                  <a:lnTo>
                    <a:pt x="6425" y="4115"/>
                  </a:lnTo>
                  <a:cubicBezTo>
                    <a:pt x="6483" y="3968"/>
                    <a:pt x="6532" y="3749"/>
                    <a:pt x="6535" y="3627"/>
                  </a:cubicBezTo>
                  <a:lnTo>
                    <a:pt x="6538" y="3404"/>
                  </a:lnTo>
                  <a:close/>
                  <a:moveTo>
                    <a:pt x="12719" y="7441"/>
                  </a:moveTo>
                  <a:cubicBezTo>
                    <a:pt x="13024" y="7477"/>
                    <a:pt x="13074" y="7648"/>
                    <a:pt x="13049" y="8115"/>
                  </a:cubicBezTo>
                  <a:cubicBezTo>
                    <a:pt x="13037" y="8340"/>
                    <a:pt x="13025" y="8597"/>
                    <a:pt x="13023" y="8688"/>
                  </a:cubicBezTo>
                  <a:cubicBezTo>
                    <a:pt x="13020" y="8820"/>
                    <a:pt x="12948" y="8870"/>
                    <a:pt x="12667" y="8934"/>
                  </a:cubicBezTo>
                  <a:cubicBezTo>
                    <a:pt x="12247" y="9029"/>
                    <a:pt x="12087" y="9127"/>
                    <a:pt x="11938" y="9376"/>
                  </a:cubicBezTo>
                  <a:cubicBezTo>
                    <a:pt x="11877" y="9478"/>
                    <a:pt x="11804" y="9660"/>
                    <a:pt x="11776" y="9781"/>
                  </a:cubicBezTo>
                  <a:lnTo>
                    <a:pt x="11727" y="10001"/>
                  </a:lnTo>
                  <a:lnTo>
                    <a:pt x="11536" y="9764"/>
                  </a:lnTo>
                  <a:cubicBezTo>
                    <a:pt x="11432" y="9633"/>
                    <a:pt x="11260" y="9507"/>
                    <a:pt x="11154" y="9483"/>
                  </a:cubicBezTo>
                  <a:cubicBezTo>
                    <a:pt x="11021" y="9454"/>
                    <a:pt x="10916" y="9337"/>
                    <a:pt x="10820" y="9113"/>
                  </a:cubicBezTo>
                  <a:cubicBezTo>
                    <a:pt x="10629" y="8666"/>
                    <a:pt x="10671" y="8529"/>
                    <a:pt x="11015" y="8500"/>
                  </a:cubicBezTo>
                  <a:cubicBezTo>
                    <a:pt x="11293" y="8476"/>
                    <a:pt x="11296" y="8474"/>
                    <a:pt x="11254" y="8147"/>
                  </a:cubicBezTo>
                  <a:cubicBezTo>
                    <a:pt x="11228" y="7941"/>
                    <a:pt x="11244" y="7817"/>
                    <a:pt x="11300" y="7817"/>
                  </a:cubicBezTo>
                  <a:cubicBezTo>
                    <a:pt x="11348" y="7817"/>
                    <a:pt x="11479" y="7744"/>
                    <a:pt x="11588" y="7653"/>
                  </a:cubicBezTo>
                  <a:cubicBezTo>
                    <a:pt x="11735" y="7529"/>
                    <a:pt x="11923" y="7477"/>
                    <a:pt x="12323" y="7447"/>
                  </a:cubicBezTo>
                  <a:cubicBezTo>
                    <a:pt x="12488" y="7435"/>
                    <a:pt x="12617" y="7430"/>
                    <a:pt x="12719" y="7441"/>
                  </a:cubicBezTo>
                  <a:close/>
                  <a:moveTo>
                    <a:pt x="4335" y="17315"/>
                  </a:moveTo>
                  <a:cubicBezTo>
                    <a:pt x="4409" y="17315"/>
                    <a:pt x="4448" y="17350"/>
                    <a:pt x="4419" y="17390"/>
                  </a:cubicBezTo>
                  <a:cubicBezTo>
                    <a:pt x="4391" y="17431"/>
                    <a:pt x="4353" y="17466"/>
                    <a:pt x="4335" y="17466"/>
                  </a:cubicBezTo>
                  <a:cubicBezTo>
                    <a:pt x="4318" y="17466"/>
                    <a:pt x="4279" y="17431"/>
                    <a:pt x="4251" y="17390"/>
                  </a:cubicBezTo>
                  <a:cubicBezTo>
                    <a:pt x="4223" y="17350"/>
                    <a:pt x="4261" y="17315"/>
                    <a:pt x="4335" y="17315"/>
                  </a:cubicBezTo>
                  <a:close/>
                  <a:moveTo>
                    <a:pt x="12884" y="19907"/>
                  </a:moveTo>
                  <a:cubicBezTo>
                    <a:pt x="12908" y="19885"/>
                    <a:pt x="12941" y="19905"/>
                    <a:pt x="12994" y="19953"/>
                  </a:cubicBezTo>
                  <a:cubicBezTo>
                    <a:pt x="13061" y="20012"/>
                    <a:pt x="13102" y="20150"/>
                    <a:pt x="13088" y="20259"/>
                  </a:cubicBezTo>
                  <a:cubicBezTo>
                    <a:pt x="13060" y="20468"/>
                    <a:pt x="12906" y="20570"/>
                    <a:pt x="12816" y="20439"/>
                  </a:cubicBezTo>
                  <a:cubicBezTo>
                    <a:pt x="12786" y="20396"/>
                    <a:pt x="12786" y="20245"/>
                    <a:pt x="12816" y="20103"/>
                  </a:cubicBezTo>
                  <a:cubicBezTo>
                    <a:pt x="12840" y="19990"/>
                    <a:pt x="12859" y="19928"/>
                    <a:pt x="12884" y="19907"/>
                  </a:cubicBezTo>
                  <a:close/>
                </a:path>
              </a:pathLst>
            </a:custGeom>
            <a:ln w="12700" cap="flat">
              <a:noFill/>
              <a:miter lim="400000"/>
            </a:ln>
            <a:effectLst/>
          </p:spPr>
        </p:pic>
      </p:grpSp>
      <p:sp>
        <p:nvSpPr>
          <p:cNvPr id="182" name="ESCUELA NAVAL “ARTURO PRAT”"/>
          <p:cNvSpPr txBox="1"/>
          <p:nvPr/>
        </p:nvSpPr>
        <p:spPr>
          <a:xfrm>
            <a:off x="8451278" y="3966421"/>
            <a:ext cx="7481444" cy="635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lvl1pPr>
              <a:defRPr sz="3500">
                <a:solidFill>
                  <a:srgbClr val="FFFFFF"/>
                </a:solidFill>
                <a:latin typeface="Hoefler Text"/>
                <a:ea typeface="Hoefler Text"/>
                <a:cs typeface="Hoefler Text"/>
                <a:sym typeface="Hoefler Text"/>
              </a:defRPr>
            </a:lvl1pPr>
          </a:lstStyle>
          <a:p>
            <a:r>
              <a:t>ESCUELA NAVAL “ARTURO PRAT”</a:t>
            </a:r>
          </a:p>
        </p:txBody>
      </p:sp>
      <p:pic>
        <p:nvPicPr>
          <p:cNvPr id="183" name="pasted-movie.png" descr="pasted-movie.png"/>
          <p:cNvPicPr>
            <a:picLocks noChangeAspect="1"/>
          </p:cNvPicPr>
          <p:nvPr/>
        </p:nvPicPr>
        <p:blipFill>
          <a:blip r:embed="rId3">
            <a:alphaModFix amt="50359"/>
          </a:blip>
          <a:stretch>
            <a:fillRect/>
          </a:stretch>
        </p:blipFill>
        <p:spPr>
          <a:xfrm>
            <a:off x="9642202" y="4601421"/>
            <a:ext cx="16174273" cy="10782849"/>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3462"/>
        </a:solidFill>
        <a:effectLst/>
      </p:bgPr>
    </p:bg>
    <p:spTree>
      <p:nvGrpSpPr>
        <p:cNvPr id="1" name=""/>
        <p:cNvGrpSpPr/>
        <p:nvPr/>
      </p:nvGrpSpPr>
      <p:grpSpPr>
        <a:xfrm>
          <a:off x="0" y="0"/>
          <a:ext cx="0" cy="0"/>
          <a:chOff x="0" y="0"/>
          <a:chExt cx="0" cy="0"/>
        </a:xfrm>
      </p:grpSpPr>
      <p:sp>
        <p:nvSpPr>
          <p:cNvPr id="198" name="Resultado de Aprendizaje"/>
          <p:cNvSpPr txBox="1">
            <a:spLocks noGrp="1"/>
          </p:cNvSpPr>
          <p:nvPr>
            <p:ph type="title"/>
          </p:nvPr>
        </p:nvSpPr>
        <p:spPr>
          <a:prstGeom prst="rect">
            <a:avLst/>
          </a:prstGeom>
        </p:spPr>
        <p:txBody>
          <a:bodyPr/>
          <a:lstStyle>
            <a:lvl1pPr>
              <a:defRPr>
                <a:solidFill>
                  <a:srgbClr val="FFFFFF"/>
                </a:solidFill>
              </a:defRPr>
            </a:lvl1pPr>
          </a:lstStyle>
          <a:p>
            <a:r>
              <a:rPr dirty="0" err="1">
                <a:latin typeface="Aptos" panose="020B0004020202020204" pitchFamily="34" charset="0"/>
              </a:rPr>
              <a:t>Resultado</a:t>
            </a:r>
            <a:r>
              <a:rPr dirty="0">
                <a:latin typeface="Aptos" panose="020B0004020202020204" pitchFamily="34" charset="0"/>
              </a:rPr>
              <a:t> de </a:t>
            </a:r>
            <a:r>
              <a:rPr dirty="0" err="1">
                <a:latin typeface="Aptos" panose="020B0004020202020204" pitchFamily="34" charset="0"/>
              </a:rPr>
              <a:t>Aprendizaje</a:t>
            </a:r>
            <a:endParaRPr dirty="0">
              <a:latin typeface="Aptos" panose="020B0004020202020204" pitchFamily="34" charset="0"/>
            </a:endParaRPr>
          </a:p>
        </p:txBody>
      </p:sp>
      <p:sp>
        <p:nvSpPr>
          <p:cNvPr id="199" name="Que el cadete identifique los diferentes tipos de explosivos de empleo militar, para ser capaz de efectuar comparación entre sus características, empleos y efectos."/>
          <p:cNvSpPr txBox="1">
            <a:spLocks noGrp="1"/>
          </p:cNvSpPr>
          <p:nvPr>
            <p:ph type="body" idx="1"/>
          </p:nvPr>
        </p:nvSpPr>
        <p:spPr>
          <a:xfrm>
            <a:off x="1206500" y="3089034"/>
            <a:ext cx="21971000" cy="8256012"/>
          </a:xfrm>
          <a:prstGeom prst="rect">
            <a:avLst/>
          </a:prstGeom>
        </p:spPr>
        <p:txBody>
          <a:bodyPr>
            <a:normAutofit/>
          </a:bodyPr>
          <a:lstStyle>
            <a:lvl1pPr marL="0" indent="0" algn="ctr">
              <a:buSzTx/>
              <a:buNone/>
              <a:defRPr sz="5800" i="1">
                <a:solidFill>
                  <a:srgbClr val="FFFFFF"/>
                </a:solidFill>
              </a:defRPr>
            </a:lvl1pPr>
          </a:lstStyle>
          <a:p>
            <a:pPr lvl="0">
              <a:lnSpc>
                <a:spcPct val="100000"/>
              </a:lnSpc>
              <a:spcAft>
                <a:spcPts val="2000"/>
              </a:spcAft>
              <a:tabLst>
                <a:tab pos="5400040" algn="ctr"/>
                <a:tab pos="10800080" algn="r"/>
              </a:tabLst>
            </a:pPr>
            <a:r>
              <a:rPr lang="es-ES" sz="6000" dirty="0">
                <a:effectLst/>
                <a:latin typeface="Arial" panose="020B0604020202020204" pitchFamily="34" charset="0"/>
                <a:ea typeface="Times New Roman" panose="02020603050405020304" pitchFamily="18" charset="0"/>
                <a:cs typeface="Times New Roman" panose="02020603050405020304" pitchFamily="18" charset="0"/>
              </a:rPr>
              <a:t>Que el cadete</a:t>
            </a:r>
            <a:r>
              <a:rPr lang="es-419" sz="6000" dirty="0">
                <a:latin typeface="Arial" panose="020B0604020202020204" pitchFamily="34" charset="0"/>
                <a:ea typeface="Times New Roman" panose="02020603050405020304" pitchFamily="18" charset="0"/>
                <a:cs typeface="Times New Roman" panose="02020603050405020304" pitchFamily="18" charset="0"/>
              </a:rPr>
              <a:t> i</a:t>
            </a:r>
            <a:r>
              <a:rPr lang="es-ES" sz="6000" dirty="0" err="1">
                <a:effectLst/>
                <a:latin typeface="Arial" panose="020B0604020202020204" pitchFamily="34" charset="0"/>
                <a:ea typeface="Times New Roman" panose="02020603050405020304" pitchFamily="18" charset="0"/>
                <a:cs typeface="Times New Roman" panose="02020603050405020304" pitchFamily="18" charset="0"/>
              </a:rPr>
              <a:t>nterprete</a:t>
            </a:r>
            <a:r>
              <a:rPr lang="es-ES" sz="6000" dirty="0">
                <a:effectLst/>
                <a:latin typeface="Arial" panose="020B0604020202020204" pitchFamily="34" charset="0"/>
                <a:ea typeface="Times New Roman" panose="02020603050405020304" pitchFamily="18" charset="0"/>
                <a:cs typeface="Times New Roman" panose="02020603050405020304" pitchFamily="18" charset="0"/>
              </a:rPr>
              <a:t> las relaciones funcionales de los componentes de granadas y espoletas, para entender el funcionamiento de los mecanismos de activación de las cadenas explosivas detonantes.</a:t>
            </a:r>
            <a:endParaRPr lang="en-US" dirty="0">
              <a:latin typeface="Aptos" panose="020B0004020202020204" pitchFamily="34" charset="0"/>
            </a:endParaRPr>
          </a:p>
        </p:txBody>
      </p:sp>
      <p:grpSp>
        <p:nvGrpSpPr>
          <p:cNvPr id="203" name="Group"/>
          <p:cNvGrpSpPr/>
          <p:nvPr/>
        </p:nvGrpSpPr>
        <p:grpSpPr>
          <a:xfrm>
            <a:off x="0" y="12530117"/>
            <a:ext cx="24384001" cy="1185885"/>
            <a:chOff x="0" y="0"/>
            <a:chExt cx="24384000" cy="1185883"/>
          </a:xfrm>
        </p:grpSpPr>
        <p:sp>
          <p:nvSpPr>
            <p:cNvPr id="200"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01"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202" name="HONOR  LEALTAD  VALENTÍA  INTEGRIDAD DEBER"/>
            <p:cNvSpPr txBox="1"/>
            <p:nvPr/>
          </p:nvSpPr>
          <p:spPr>
            <a:xfrm>
              <a:off x="1399339" y="627082"/>
              <a:ext cx="20957942" cy="5588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HONOR		LEALTAD		VALENTÍA		INTEGRIDAD	DEBER</a:t>
              </a:r>
            </a:p>
          </p:txBody>
        </p:sp>
      </p:grpSp>
      <p:grpSp>
        <p:nvGrpSpPr>
          <p:cNvPr id="209" name="Group"/>
          <p:cNvGrpSpPr/>
          <p:nvPr/>
        </p:nvGrpSpPr>
        <p:grpSpPr>
          <a:xfrm>
            <a:off x="17505153" y="415316"/>
            <a:ext cx="6666644" cy="2507532"/>
            <a:chOff x="0" y="0"/>
            <a:chExt cx="6666644" cy="2507531"/>
          </a:xfrm>
        </p:grpSpPr>
        <p:grpSp>
          <p:nvGrpSpPr>
            <p:cNvPr id="207" name="Group"/>
            <p:cNvGrpSpPr/>
            <p:nvPr/>
          </p:nvGrpSpPr>
          <p:grpSpPr>
            <a:xfrm>
              <a:off x="4159113" y="0"/>
              <a:ext cx="2507531" cy="2507531"/>
              <a:chOff x="0" y="0"/>
              <a:chExt cx="2507530" cy="2507530"/>
            </a:xfrm>
          </p:grpSpPr>
          <p:sp>
            <p:nvSpPr>
              <p:cNvPr id="204" name="Circle"/>
              <p:cNvSpPr/>
              <p:nvPr/>
            </p:nvSpPr>
            <p:spPr>
              <a:xfrm>
                <a:off x="0" y="0"/>
                <a:ext cx="2507530" cy="2507530"/>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205" name="Circle"/>
              <p:cNvSpPr/>
              <p:nvPr/>
            </p:nvSpPr>
            <p:spPr>
              <a:xfrm>
                <a:off x="120434" y="120434"/>
                <a:ext cx="2266661" cy="2266661"/>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206" name="Image" descr="Image"/>
              <p:cNvPicPr>
                <a:picLocks noChangeAspect="1"/>
              </p:cNvPicPr>
              <p:nvPr/>
            </p:nvPicPr>
            <p:blipFill>
              <a:blip r:embed="rId2"/>
              <a:srcRect l="9782" t="13646" r="4387" b="16280"/>
              <a:stretch>
                <a:fillRect/>
              </a:stretch>
            </p:blipFill>
            <p:spPr>
              <a:xfrm>
                <a:off x="328112" y="181499"/>
                <a:ext cx="1851325" cy="2090857"/>
              </a:xfrm>
              <a:custGeom>
                <a:avLst/>
                <a:gdLst/>
                <a:ahLst/>
                <a:cxnLst>
                  <a:cxn ang="0">
                    <a:pos x="wd2" y="hd2"/>
                  </a:cxn>
                  <a:cxn ang="5400000">
                    <a:pos x="wd2" y="hd2"/>
                  </a:cxn>
                  <a:cxn ang="10800000">
                    <a:pos x="wd2" y="hd2"/>
                  </a:cxn>
                  <a:cxn ang="16200000">
                    <a:pos x="wd2" y="hd2"/>
                  </a:cxn>
                </a:cxnLst>
                <a:rect l="0" t="0" r="r" b="b"/>
                <a:pathLst>
                  <a:path w="21405" h="21576" extrusionOk="0">
                    <a:moveTo>
                      <a:pt x="10875" y="0"/>
                    </a:moveTo>
                    <a:lnTo>
                      <a:pt x="10535" y="274"/>
                    </a:lnTo>
                    <a:cubicBezTo>
                      <a:pt x="10187" y="555"/>
                      <a:pt x="9895" y="618"/>
                      <a:pt x="9709" y="455"/>
                    </a:cubicBezTo>
                    <a:cubicBezTo>
                      <a:pt x="9624" y="380"/>
                      <a:pt x="9562" y="403"/>
                      <a:pt x="9393" y="577"/>
                    </a:cubicBezTo>
                    <a:cubicBezTo>
                      <a:pt x="9216" y="760"/>
                      <a:pt x="9190" y="838"/>
                      <a:pt x="9241" y="1061"/>
                    </a:cubicBezTo>
                    <a:cubicBezTo>
                      <a:pt x="9275" y="1207"/>
                      <a:pt x="9309" y="1678"/>
                      <a:pt x="9315" y="2109"/>
                    </a:cubicBezTo>
                    <a:cubicBezTo>
                      <a:pt x="9324" y="2807"/>
                      <a:pt x="9351" y="2933"/>
                      <a:pt x="9553" y="3280"/>
                    </a:cubicBezTo>
                    <a:lnTo>
                      <a:pt x="9778" y="3670"/>
                    </a:lnTo>
                    <a:lnTo>
                      <a:pt x="9558" y="3518"/>
                    </a:lnTo>
                    <a:cubicBezTo>
                      <a:pt x="9247" y="3300"/>
                      <a:pt x="8915" y="2868"/>
                      <a:pt x="8746" y="2465"/>
                    </a:cubicBezTo>
                    <a:cubicBezTo>
                      <a:pt x="8609" y="2141"/>
                      <a:pt x="8602" y="1824"/>
                      <a:pt x="8713" y="1065"/>
                    </a:cubicBezTo>
                    <a:cubicBezTo>
                      <a:pt x="8740" y="882"/>
                      <a:pt x="8735" y="879"/>
                      <a:pt x="8213" y="905"/>
                    </a:cubicBezTo>
                    <a:cubicBezTo>
                      <a:pt x="7835" y="924"/>
                      <a:pt x="7593" y="896"/>
                      <a:pt x="7360" y="803"/>
                    </a:cubicBezTo>
                    <a:cubicBezTo>
                      <a:pt x="7072" y="687"/>
                      <a:pt x="6993" y="685"/>
                      <a:pt x="6681" y="774"/>
                    </a:cubicBezTo>
                    <a:cubicBezTo>
                      <a:pt x="6487" y="829"/>
                      <a:pt x="6223" y="950"/>
                      <a:pt x="6093" y="1044"/>
                    </a:cubicBezTo>
                    <a:cubicBezTo>
                      <a:pt x="5964" y="1138"/>
                      <a:pt x="5828" y="1216"/>
                      <a:pt x="5786" y="1216"/>
                    </a:cubicBezTo>
                    <a:cubicBezTo>
                      <a:pt x="5744" y="1216"/>
                      <a:pt x="5708" y="1288"/>
                      <a:pt x="5708" y="1376"/>
                    </a:cubicBezTo>
                    <a:cubicBezTo>
                      <a:pt x="5708" y="1526"/>
                      <a:pt x="5699" y="1528"/>
                      <a:pt x="5556" y="1413"/>
                    </a:cubicBezTo>
                    <a:cubicBezTo>
                      <a:pt x="5371" y="1263"/>
                      <a:pt x="5298" y="1257"/>
                      <a:pt x="5130" y="1392"/>
                    </a:cubicBezTo>
                    <a:cubicBezTo>
                      <a:pt x="5003" y="1494"/>
                      <a:pt x="4803" y="1491"/>
                      <a:pt x="3836" y="1351"/>
                    </a:cubicBezTo>
                    <a:cubicBezTo>
                      <a:pt x="3545" y="1310"/>
                      <a:pt x="3593" y="1632"/>
                      <a:pt x="4001" y="2465"/>
                    </a:cubicBezTo>
                    <a:cubicBezTo>
                      <a:pt x="4214" y="2900"/>
                      <a:pt x="4420" y="3322"/>
                      <a:pt x="4460" y="3403"/>
                    </a:cubicBezTo>
                    <a:cubicBezTo>
                      <a:pt x="4843" y="4186"/>
                      <a:pt x="5119" y="4871"/>
                      <a:pt x="5162" y="5144"/>
                    </a:cubicBezTo>
                    <a:cubicBezTo>
                      <a:pt x="5190" y="5325"/>
                      <a:pt x="5300" y="5602"/>
                      <a:pt x="5400" y="5762"/>
                    </a:cubicBezTo>
                    <a:lnTo>
                      <a:pt x="5579" y="6053"/>
                    </a:lnTo>
                    <a:lnTo>
                      <a:pt x="5199" y="6360"/>
                    </a:lnTo>
                    <a:cubicBezTo>
                      <a:pt x="4987" y="6529"/>
                      <a:pt x="4791" y="6728"/>
                      <a:pt x="4763" y="6803"/>
                    </a:cubicBezTo>
                    <a:cubicBezTo>
                      <a:pt x="4690" y="6991"/>
                      <a:pt x="4850" y="7224"/>
                      <a:pt x="5052" y="7224"/>
                    </a:cubicBezTo>
                    <a:cubicBezTo>
                      <a:pt x="5144" y="7224"/>
                      <a:pt x="5196" y="7254"/>
                      <a:pt x="5171" y="7290"/>
                    </a:cubicBezTo>
                    <a:cubicBezTo>
                      <a:pt x="5104" y="7387"/>
                      <a:pt x="4585" y="7459"/>
                      <a:pt x="4340" y="7405"/>
                    </a:cubicBezTo>
                    <a:cubicBezTo>
                      <a:pt x="4164" y="7365"/>
                      <a:pt x="4129" y="7314"/>
                      <a:pt x="4129" y="7101"/>
                    </a:cubicBezTo>
                    <a:cubicBezTo>
                      <a:pt x="4129" y="6559"/>
                      <a:pt x="3671" y="6184"/>
                      <a:pt x="3005" y="6184"/>
                    </a:cubicBezTo>
                    <a:cubicBezTo>
                      <a:pt x="2768" y="6184"/>
                      <a:pt x="2698" y="6234"/>
                      <a:pt x="2455" y="6573"/>
                    </a:cubicBezTo>
                    <a:cubicBezTo>
                      <a:pt x="2301" y="6787"/>
                      <a:pt x="1994" y="7161"/>
                      <a:pt x="1775" y="7405"/>
                    </a:cubicBezTo>
                    <a:cubicBezTo>
                      <a:pt x="1557" y="7648"/>
                      <a:pt x="1360" y="7921"/>
                      <a:pt x="1335" y="8011"/>
                    </a:cubicBezTo>
                    <a:cubicBezTo>
                      <a:pt x="1267" y="8254"/>
                      <a:pt x="1507" y="8599"/>
                      <a:pt x="1922" y="8854"/>
                    </a:cubicBezTo>
                    <a:cubicBezTo>
                      <a:pt x="2435" y="9169"/>
                      <a:pt x="2435" y="9205"/>
                      <a:pt x="1941" y="9170"/>
                    </a:cubicBezTo>
                    <a:cubicBezTo>
                      <a:pt x="1241" y="9120"/>
                      <a:pt x="1127" y="9198"/>
                      <a:pt x="615" y="10058"/>
                    </a:cubicBezTo>
                    <a:cubicBezTo>
                      <a:pt x="364" y="10480"/>
                      <a:pt x="115" y="10946"/>
                      <a:pt x="59" y="11099"/>
                    </a:cubicBezTo>
                    <a:cubicBezTo>
                      <a:pt x="-53" y="11408"/>
                      <a:pt x="-60" y="11386"/>
                      <a:pt x="537" y="12307"/>
                    </a:cubicBezTo>
                    <a:cubicBezTo>
                      <a:pt x="981" y="12993"/>
                      <a:pt x="1024" y="13134"/>
                      <a:pt x="807" y="13196"/>
                    </a:cubicBezTo>
                    <a:cubicBezTo>
                      <a:pt x="711" y="13223"/>
                      <a:pt x="617" y="13329"/>
                      <a:pt x="592" y="13441"/>
                    </a:cubicBezTo>
                    <a:cubicBezTo>
                      <a:pt x="567" y="13551"/>
                      <a:pt x="511" y="13750"/>
                      <a:pt x="463" y="13884"/>
                    </a:cubicBezTo>
                    <a:cubicBezTo>
                      <a:pt x="361" y="14172"/>
                      <a:pt x="496" y="14412"/>
                      <a:pt x="1156" y="15079"/>
                    </a:cubicBezTo>
                    <a:cubicBezTo>
                      <a:pt x="1695" y="15625"/>
                      <a:pt x="2298" y="16758"/>
                      <a:pt x="2299" y="17230"/>
                    </a:cubicBezTo>
                    <a:cubicBezTo>
                      <a:pt x="2299" y="17337"/>
                      <a:pt x="2368" y="17595"/>
                      <a:pt x="2455" y="17799"/>
                    </a:cubicBezTo>
                    <a:cubicBezTo>
                      <a:pt x="2541" y="18003"/>
                      <a:pt x="2638" y="18309"/>
                      <a:pt x="2670" y="18483"/>
                    </a:cubicBezTo>
                    <a:cubicBezTo>
                      <a:pt x="2722" y="18764"/>
                      <a:pt x="2711" y="18798"/>
                      <a:pt x="2565" y="18798"/>
                    </a:cubicBezTo>
                    <a:cubicBezTo>
                      <a:pt x="2475" y="18798"/>
                      <a:pt x="2355" y="18848"/>
                      <a:pt x="2299" y="18909"/>
                    </a:cubicBezTo>
                    <a:cubicBezTo>
                      <a:pt x="2027" y="19200"/>
                      <a:pt x="2614" y="19837"/>
                      <a:pt x="3551" y="20268"/>
                    </a:cubicBezTo>
                    <a:cubicBezTo>
                      <a:pt x="3994" y="20472"/>
                      <a:pt x="4156" y="20506"/>
                      <a:pt x="4671" y="20506"/>
                    </a:cubicBezTo>
                    <a:cubicBezTo>
                      <a:pt x="5197" y="20506"/>
                      <a:pt x="5286" y="20524"/>
                      <a:pt x="5391" y="20666"/>
                    </a:cubicBezTo>
                    <a:cubicBezTo>
                      <a:pt x="5481" y="20786"/>
                      <a:pt x="5598" y="20830"/>
                      <a:pt x="5846" y="20834"/>
                    </a:cubicBezTo>
                    <a:cubicBezTo>
                      <a:pt x="6110" y="20837"/>
                      <a:pt x="6251" y="20895"/>
                      <a:pt x="6520" y="21112"/>
                    </a:cubicBezTo>
                    <a:cubicBezTo>
                      <a:pt x="6711" y="21266"/>
                      <a:pt x="7017" y="21422"/>
                      <a:pt x="7218" y="21468"/>
                    </a:cubicBezTo>
                    <a:cubicBezTo>
                      <a:pt x="7414" y="21514"/>
                      <a:pt x="7605" y="21559"/>
                      <a:pt x="7640" y="21567"/>
                    </a:cubicBezTo>
                    <a:cubicBezTo>
                      <a:pt x="7783" y="21600"/>
                      <a:pt x="13691" y="21537"/>
                      <a:pt x="14178" y="21497"/>
                    </a:cubicBezTo>
                    <a:cubicBezTo>
                      <a:pt x="14663" y="21457"/>
                      <a:pt x="14744" y="21426"/>
                      <a:pt x="15101" y="21128"/>
                    </a:cubicBezTo>
                    <a:cubicBezTo>
                      <a:pt x="15412" y="20868"/>
                      <a:pt x="15553" y="20801"/>
                      <a:pt x="15789" y="20801"/>
                    </a:cubicBezTo>
                    <a:cubicBezTo>
                      <a:pt x="15987" y="20801"/>
                      <a:pt x="16170" y="20736"/>
                      <a:pt x="16340" y="20608"/>
                    </a:cubicBezTo>
                    <a:cubicBezTo>
                      <a:pt x="16549" y="20451"/>
                      <a:pt x="16690" y="20418"/>
                      <a:pt x="17120" y="20408"/>
                    </a:cubicBezTo>
                    <a:cubicBezTo>
                      <a:pt x="17508" y="20398"/>
                      <a:pt x="17758" y="20343"/>
                      <a:pt x="18079" y="20195"/>
                    </a:cubicBezTo>
                    <a:cubicBezTo>
                      <a:pt x="19188" y="19680"/>
                      <a:pt x="19930" y="18724"/>
                      <a:pt x="19221" y="18724"/>
                    </a:cubicBezTo>
                    <a:cubicBezTo>
                      <a:pt x="19108" y="18724"/>
                      <a:pt x="19000" y="18699"/>
                      <a:pt x="18978" y="18667"/>
                    </a:cubicBezTo>
                    <a:cubicBezTo>
                      <a:pt x="18956" y="18635"/>
                      <a:pt x="19011" y="18341"/>
                      <a:pt x="19102" y="18016"/>
                    </a:cubicBezTo>
                    <a:cubicBezTo>
                      <a:pt x="19193" y="17691"/>
                      <a:pt x="19285" y="17344"/>
                      <a:pt x="19308" y="17242"/>
                    </a:cubicBezTo>
                    <a:cubicBezTo>
                      <a:pt x="19478" y="16492"/>
                      <a:pt x="19560" y="16253"/>
                      <a:pt x="19813" y="15784"/>
                    </a:cubicBezTo>
                    <a:cubicBezTo>
                      <a:pt x="19971" y="15492"/>
                      <a:pt x="20270" y="15076"/>
                      <a:pt x="20474" y="14862"/>
                    </a:cubicBezTo>
                    <a:cubicBezTo>
                      <a:pt x="20988" y="14325"/>
                      <a:pt x="21089" y="14119"/>
                      <a:pt x="21048" y="13724"/>
                    </a:cubicBezTo>
                    <a:cubicBezTo>
                      <a:pt x="21007" y="13342"/>
                      <a:pt x="20899" y="13122"/>
                      <a:pt x="20694" y="13019"/>
                    </a:cubicBezTo>
                    <a:cubicBezTo>
                      <a:pt x="20564" y="12954"/>
                      <a:pt x="20570" y="12910"/>
                      <a:pt x="20795" y="12479"/>
                    </a:cubicBezTo>
                    <a:cubicBezTo>
                      <a:pt x="20930" y="12220"/>
                      <a:pt x="21127" y="11880"/>
                      <a:pt x="21236" y="11721"/>
                    </a:cubicBezTo>
                    <a:cubicBezTo>
                      <a:pt x="21540" y="11276"/>
                      <a:pt x="21449" y="10853"/>
                      <a:pt x="20836" y="9919"/>
                    </a:cubicBezTo>
                    <a:cubicBezTo>
                      <a:pt x="20280" y="9070"/>
                      <a:pt x="20078" y="8947"/>
                      <a:pt x="19354" y="9035"/>
                    </a:cubicBezTo>
                    <a:lnTo>
                      <a:pt x="18964" y="9084"/>
                    </a:lnTo>
                    <a:lnTo>
                      <a:pt x="19217" y="8891"/>
                    </a:lnTo>
                    <a:cubicBezTo>
                      <a:pt x="19354" y="8785"/>
                      <a:pt x="19587" y="8604"/>
                      <a:pt x="19735" y="8490"/>
                    </a:cubicBezTo>
                    <a:cubicBezTo>
                      <a:pt x="19949" y="8325"/>
                      <a:pt x="20006" y="8228"/>
                      <a:pt x="20006" y="8011"/>
                    </a:cubicBezTo>
                    <a:cubicBezTo>
                      <a:pt x="20006" y="7783"/>
                      <a:pt x="19918" y="7643"/>
                      <a:pt x="19497" y="7200"/>
                    </a:cubicBezTo>
                    <a:cubicBezTo>
                      <a:pt x="19218" y="6906"/>
                      <a:pt x="18968" y="6618"/>
                      <a:pt x="18941" y="6557"/>
                    </a:cubicBezTo>
                    <a:cubicBezTo>
                      <a:pt x="18810" y="6256"/>
                      <a:pt x="18554" y="6037"/>
                      <a:pt x="18327" y="6037"/>
                    </a:cubicBezTo>
                    <a:cubicBezTo>
                      <a:pt x="17681" y="6037"/>
                      <a:pt x="17153" y="6468"/>
                      <a:pt x="17193" y="6962"/>
                    </a:cubicBezTo>
                    <a:lnTo>
                      <a:pt x="17216" y="7261"/>
                    </a:lnTo>
                    <a:lnTo>
                      <a:pt x="16721" y="7278"/>
                    </a:lnTo>
                    <a:cubicBezTo>
                      <a:pt x="16244" y="7294"/>
                      <a:pt x="16229" y="7289"/>
                      <a:pt x="16408" y="7175"/>
                    </a:cubicBezTo>
                    <a:cubicBezTo>
                      <a:pt x="16538" y="7093"/>
                      <a:pt x="16597" y="6984"/>
                      <a:pt x="16597" y="6815"/>
                    </a:cubicBezTo>
                    <a:cubicBezTo>
                      <a:pt x="16597" y="6617"/>
                      <a:pt x="16541" y="6540"/>
                      <a:pt x="16312" y="6413"/>
                    </a:cubicBezTo>
                    <a:cubicBezTo>
                      <a:pt x="15964" y="6221"/>
                      <a:pt x="15875" y="6037"/>
                      <a:pt x="16064" y="5914"/>
                    </a:cubicBezTo>
                    <a:cubicBezTo>
                      <a:pt x="16141" y="5864"/>
                      <a:pt x="16233" y="5696"/>
                      <a:pt x="16271" y="5541"/>
                    </a:cubicBezTo>
                    <a:cubicBezTo>
                      <a:pt x="16309" y="5386"/>
                      <a:pt x="16363" y="5160"/>
                      <a:pt x="16395" y="5037"/>
                    </a:cubicBezTo>
                    <a:cubicBezTo>
                      <a:pt x="16426" y="4915"/>
                      <a:pt x="16722" y="4261"/>
                      <a:pt x="17051" y="3588"/>
                    </a:cubicBezTo>
                    <a:cubicBezTo>
                      <a:pt x="17852" y="1948"/>
                      <a:pt x="17985" y="1608"/>
                      <a:pt x="17863" y="1499"/>
                    </a:cubicBezTo>
                    <a:cubicBezTo>
                      <a:pt x="17790" y="1434"/>
                      <a:pt x="17735" y="1437"/>
                      <a:pt x="17629" y="1515"/>
                    </a:cubicBezTo>
                    <a:cubicBezTo>
                      <a:pt x="17453" y="1645"/>
                      <a:pt x="16595" y="1664"/>
                      <a:pt x="16454" y="1540"/>
                    </a:cubicBezTo>
                    <a:cubicBezTo>
                      <a:pt x="16220" y="1333"/>
                      <a:pt x="15775" y="1664"/>
                      <a:pt x="15647" y="2142"/>
                    </a:cubicBezTo>
                    <a:cubicBezTo>
                      <a:pt x="15614" y="2264"/>
                      <a:pt x="15479" y="2565"/>
                      <a:pt x="15349" y="2809"/>
                    </a:cubicBezTo>
                    <a:cubicBezTo>
                      <a:pt x="15080" y="3314"/>
                      <a:pt x="14956" y="4018"/>
                      <a:pt x="15096" y="4251"/>
                    </a:cubicBezTo>
                    <a:cubicBezTo>
                      <a:pt x="15206" y="4435"/>
                      <a:pt x="15169" y="4438"/>
                      <a:pt x="14715" y="4284"/>
                    </a:cubicBezTo>
                    <a:lnTo>
                      <a:pt x="14362" y="4165"/>
                    </a:lnTo>
                    <a:lnTo>
                      <a:pt x="14692" y="3694"/>
                    </a:lnTo>
                    <a:cubicBezTo>
                      <a:pt x="15113" y="3100"/>
                      <a:pt x="15472" y="2160"/>
                      <a:pt x="15353" y="1962"/>
                    </a:cubicBezTo>
                    <a:cubicBezTo>
                      <a:pt x="15283" y="1846"/>
                      <a:pt x="15305" y="1816"/>
                      <a:pt x="15477" y="1777"/>
                    </a:cubicBezTo>
                    <a:cubicBezTo>
                      <a:pt x="15590" y="1752"/>
                      <a:pt x="15683" y="1679"/>
                      <a:pt x="15683" y="1614"/>
                    </a:cubicBezTo>
                    <a:cubicBezTo>
                      <a:pt x="15683" y="1478"/>
                      <a:pt x="15030" y="917"/>
                      <a:pt x="14871" y="917"/>
                    </a:cubicBezTo>
                    <a:cubicBezTo>
                      <a:pt x="14814" y="917"/>
                      <a:pt x="14691" y="878"/>
                      <a:pt x="14601" y="827"/>
                    </a:cubicBezTo>
                    <a:cubicBezTo>
                      <a:pt x="14466" y="752"/>
                      <a:pt x="14387" y="756"/>
                      <a:pt x="14165" y="860"/>
                    </a:cubicBezTo>
                    <a:cubicBezTo>
                      <a:pt x="14016" y="930"/>
                      <a:pt x="13694" y="1005"/>
                      <a:pt x="13449" y="1024"/>
                    </a:cubicBezTo>
                    <a:cubicBezTo>
                      <a:pt x="13204" y="1043"/>
                      <a:pt x="12985" y="1078"/>
                      <a:pt x="12958" y="1102"/>
                    </a:cubicBezTo>
                    <a:cubicBezTo>
                      <a:pt x="12931" y="1125"/>
                      <a:pt x="12901" y="1437"/>
                      <a:pt x="12894" y="1798"/>
                    </a:cubicBezTo>
                    <a:cubicBezTo>
                      <a:pt x="12883" y="2309"/>
                      <a:pt x="12839" y="2527"/>
                      <a:pt x="12696" y="2781"/>
                    </a:cubicBezTo>
                    <a:cubicBezTo>
                      <a:pt x="12491" y="3145"/>
                      <a:pt x="12048" y="3649"/>
                      <a:pt x="12150" y="3403"/>
                    </a:cubicBezTo>
                    <a:cubicBezTo>
                      <a:pt x="12337" y="2952"/>
                      <a:pt x="12450" y="924"/>
                      <a:pt x="12306" y="590"/>
                    </a:cubicBezTo>
                    <a:cubicBezTo>
                      <a:pt x="12265" y="494"/>
                      <a:pt x="12176" y="478"/>
                      <a:pt x="11852" y="516"/>
                    </a:cubicBezTo>
                    <a:cubicBezTo>
                      <a:pt x="11466" y="562"/>
                      <a:pt x="11442" y="554"/>
                      <a:pt x="11164" y="283"/>
                    </a:cubicBezTo>
                    <a:lnTo>
                      <a:pt x="10875" y="0"/>
                    </a:lnTo>
                    <a:close/>
                    <a:moveTo>
                      <a:pt x="5809" y="1679"/>
                    </a:moveTo>
                    <a:cubicBezTo>
                      <a:pt x="5830" y="1677"/>
                      <a:pt x="5873" y="1693"/>
                      <a:pt x="5946" y="1728"/>
                    </a:cubicBezTo>
                    <a:cubicBezTo>
                      <a:pt x="6046" y="1776"/>
                      <a:pt x="6105" y="1849"/>
                      <a:pt x="6075" y="1892"/>
                    </a:cubicBezTo>
                    <a:cubicBezTo>
                      <a:pt x="6045" y="1935"/>
                      <a:pt x="6059" y="2042"/>
                      <a:pt x="6107" y="2130"/>
                    </a:cubicBezTo>
                    <a:cubicBezTo>
                      <a:pt x="6155" y="2218"/>
                      <a:pt x="6253" y="2472"/>
                      <a:pt x="6323" y="2695"/>
                    </a:cubicBezTo>
                    <a:cubicBezTo>
                      <a:pt x="6392" y="2918"/>
                      <a:pt x="6438" y="3112"/>
                      <a:pt x="6424" y="3125"/>
                    </a:cubicBezTo>
                    <a:cubicBezTo>
                      <a:pt x="6403" y="3143"/>
                      <a:pt x="6175" y="2633"/>
                      <a:pt x="5809" y="1745"/>
                    </a:cubicBezTo>
                    <a:cubicBezTo>
                      <a:pt x="5792" y="1704"/>
                      <a:pt x="5788" y="1681"/>
                      <a:pt x="5809" y="1679"/>
                    </a:cubicBezTo>
                    <a:close/>
                    <a:moveTo>
                      <a:pt x="6538" y="3403"/>
                    </a:moveTo>
                    <a:lnTo>
                      <a:pt x="6745" y="3698"/>
                    </a:lnTo>
                    <a:cubicBezTo>
                      <a:pt x="6858" y="3861"/>
                      <a:pt x="6950" y="4034"/>
                      <a:pt x="6951" y="4079"/>
                    </a:cubicBezTo>
                    <a:cubicBezTo>
                      <a:pt x="6953" y="4124"/>
                      <a:pt x="6810" y="4210"/>
                      <a:pt x="6635" y="4272"/>
                    </a:cubicBezTo>
                    <a:lnTo>
                      <a:pt x="6318" y="4382"/>
                    </a:lnTo>
                    <a:lnTo>
                      <a:pt x="6424" y="4116"/>
                    </a:lnTo>
                    <a:cubicBezTo>
                      <a:pt x="6483" y="3969"/>
                      <a:pt x="6532" y="3747"/>
                      <a:pt x="6534" y="3624"/>
                    </a:cubicBezTo>
                    <a:lnTo>
                      <a:pt x="6538" y="3403"/>
                    </a:lnTo>
                    <a:close/>
                    <a:moveTo>
                      <a:pt x="12719" y="7441"/>
                    </a:moveTo>
                    <a:cubicBezTo>
                      <a:pt x="13025" y="7477"/>
                      <a:pt x="13079" y="7646"/>
                      <a:pt x="13054" y="8113"/>
                    </a:cubicBezTo>
                    <a:cubicBezTo>
                      <a:pt x="13042" y="8338"/>
                      <a:pt x="13029" y="8595"/>
                      <a:pt x="13027" y="8686"/>
                    </a:cubicBezTo>
                    <a:cubicBezTo>
                      <a:pt x="13024" y="8819"/>
                      <a:pt x="12950" y="8872"/>
                      <a:pt x="12669" y="8936"/>
                    </a:cubicBezTo>
                    <a:cubicBezTo>
                      <a:pt x="12249" y="9031"/>
                      <a:pt x="12089" y="9125"/>
                      <a:pt x="11939" y="9374"/>
                    </a:cubicBezTo>
                    <a:cubicBezTo>
                      <a:pt x="11878" y="9476"/>
                      <a:pt x="11806" y="9659"/>
                      <a:pt x="11779" y="9780"/>
                    </a:cubicBezTo>
                    <a:lnTo>
                      <a:pt x="11728" y="10001"/>
                    </a:lnTo>
                    <a:lnTo>
                      <a:pt x="11540" y="9764"/>
                    </a:lnTo>
                    <a:cubicBezTo>
                      <a:pt x="11436" y="9633"/>
                      <a:pt x="11261" y="9505"/>
                      <a:pt x="11155" y="9481"/>
                    </a:cubicBezTo>
                    <a:cubicBezTo>
                      <a:pt x="11022" y="9451"/>
                      <a:pt x="10915" y="9336"/>
                      <a:pt x="10820" y="9112"/>
                    </a:cubicBezTo>
                    <a:cubicBezTo>
                      <a:pt x="10628" y="8665"/>
                      <a:pt x="10674" y="8527"/>
                      <a:pt x="11017" y="8498"/>
                    </a:cubicBezTo>
                    <a:cubicBezTo>
                      <a:pt x="11295" y="8474"/>
                      <a:pt x="11297" y="8473"/>
                      <a:pt x="11255" y="8146"/>
                    </a:cubicBezTo>
                    <a:cubicBezTo>
                      <a:pt x="11230" y="7940"/>
                      <a:pt x="11246" y="7818"/>
                      <a:pt x="11301" y="7818"/>
                    </a:cubicBezTo>
                    <a:cubicBezTo>
                      <a:pt x="11350" y="7818"/>
                      <a:pt x="11477" y="7741"/>
                      <a:pt x="11586" y="7650"/>
                    </a:cubicBezTo>
                    <a:cubicBezTo>
                      <a:pt x="11733" y="7527"/>
                      <a:pt x="11924" y="7476"/>
                      <a:pt x="12325" y="7446"/>
                    </a:cubicBezTo>
                    <a:cubicBezTo>
                      <a:pt x="12489" y="7433"/>
                      <a:pt x="12617" y="7430"/>
                      <a:pt x="12719" y="7441"/>
                    </a:cubicBezTo>
                    <a:close/>
                    <a:moveTo>
                      <a:pt x="4336" y="17316"/>
                    </a:moveTo>
                    <a:cubicBezTo>
                      <a:pt x="4410" y="17316"/>
                      <a:pt x="4447" y="17348"/>
                      <a:pt x="4418" y="17389"/>
                    </a:cubicBezTo>
                    <a:cubicBezTo>
                      <a:pt x="4390" y="17430"/>
                      <a:pt x="4353" y="17463"/>
                      <a:pt x="4336" y="17463"/>
                    </a:cubicBezTo>
                    <a:cubicBezTo>
                      <a:pt x="4318" y="17463"/>
                      <a:pt x="4282" y="17430"/>
                      <a:pt x="4253" y="17389"/>
                    </a:cubicBezTo>
                    <a:cubicBezTo>
                      <a:pt x="4225" y="17348"/>
                      <a:pt x="4262" y="17316"/>
                      <a:pt x="4336" y="17316"/>
                    </a:cubicBezTo>
                    <a:close/>
                    <a:moveTo>
                      <a:pt x="12884" y="19904"/>
                    </a:moveTo>
                    <a:cubicBezTo>
                      <a:pt x="12909" y="19883"/>
                      <a:pt x="12941" y="19901"/>
                      <a:pt x="12995" y="19949"/>
                    </a:cubicBezTo>
                    <a:cubicBezTo>
                      <a:pt x="13061" y="20009"/>
                      <a:pt x="13105" y="20147"/>
                      <a:pt x="13091" y="20256"/>
                    </a:cubicBezTo>
                    <a:cubicBezTo>
                      <a:pt x="13063" y="20465"/>
                      <a:pt x="12911" y="20567"/>
                      <a:pt x="12820" y="20436"/>
                    </a:cubicBezTo>
                    <a:cubicBezTo>
                      <a:pt x="12791" y="20394"/>
                      <a:pt x="12790" y="20243"/>
                      <a:pt x="12820" y="20100"/>
                    </a:cubicBezTo>
                    <a:cubicBezTo>
                      <a:pt x="12844" y="19987"/>
                      <a:pt x="12860" y="19925"/>
                      <a:pt x="12884" y="19904"/>
                    </a:cubicBezTo>
                    <a:close/>
                  </a:path>
                </a:pathLst>
              </a:custGeom>
              <a:ln w="12700" cap="flat">
                <a:noFill/>
                <a:miter lim="400000"/>
              </a:ln>
              <a:effectLst/>
            </p:spPr>
          </p:pic>
        </p:grpSp>
        <p:sp>
          <p:nvSpPr>
            <p:cNvPr id="208" name="ESCUELA NAVAL…"/>
            <p:cNvSpPr txBox="1"/>
            <p:nvPr/>
          </p:nvSpPr>
          <p:spPr>
            <a:xfrm>
              <a:off x="0" y="669564"/>
              <a:ext cx="3940557" cy="11684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p>
              <a:pPr algn="r">
                <a:lnSpc>
                  <a:spcPct val="100000"/>
                </a:lnSpc>
                <a:spcBef>
                  <a:spcPts val="0"/>
                </a:spcBef>
                <a:defRPr sz="3500">
                  <a:solidFill>
                    <a:srgbClr val="FFFFFF"/>
                  </a:solidFill>
                  <a:latin typeface="Hoefler Text"/>
                  <a:ea typeface="Hoefler Text"/>
                  <a:cs typeface="Hoefler Text"/>
                  <a:sym typeface="Hoefler Text"/>
                </a:defRPr>
              </a:pPr>
              <a:r>
                <a:t>ESCUELA NAVAL </a:t>
              </a:r>
            </a:p>
            <a:p>
              <a:pPr algn="r">
                <a:lnSpc>
                  <a:spcPct val="100000"/>
                </a:lnSpc>
                <a:spcBef>
                  <a:spcPts val="0"/>
                </a:spcBef>
                <a:defRPr sz="3500">
                  <a:solidFill>
                    <a:srgbClr val="FFFFFF"/>
                  </a:solidFill>
                  <a:latin typeface="Hoefler Text"/>
                  <a:ea typeface="Hoefler Text"/>
                  <a:cs typeface="Hoefler Text"/>
                  <a:sym typeface="Hoefler Text"/>
                </a:defRPr>
              </a:pPr>
              <a:r>
                <a:t>“ARTURO PRAT”</a:t>
              </a:r>
            </a:p>
          </p:txBody>
        </p:sp>
      </p:grpSp>
      <p:pic>
        <p:nvPicPr>
          <p:cNvPr id="210" name="pasted-movie.png" descr="pasted-movie.png"/>
          <p:cNvPicPr>
            <a:picLocks noChangeAspect="1"/>
          </p:cNvPicPr>
          <p:nvPr/>
        </p:nvPicPr>
        <p:blipFill>
          <a:blip r:embed="rId3">
            <a:alphaModFix amt="9606"/>
          </a:blip>
          <a:stretch>
            <a:fillRect/>
          </a:stretch>
        </p:blipFill>
        <p:spPr>
          <a:xfrm>
            <a:off x="9642202" y="4601421"/>
            <a:ext cx="16174273" cy="10782849"/>
          </a:xfrm>
          <a:prstGeom prst="rect">
            <a:avLst/>
          </a:prstGeom>
          <a:ln w="12700">
            <a:miter lim="400000"/>
          </a:ln>
        </p:spPr>
      </p:pic>
      <p:pic>
        <p:nvPicPr>
          <p:cNvPr id="3" name="Picture 2" descr="https://www.marinha.mil.br/emgepron/en/en/sites/www.marinha.mil.br.emgepron/files/styles/large/public/municao.jpg?itok=WwBF3aFL">
            <a:extLst>
              <a:ext uri="{FF2B5EF4-FFF2-40B4-BE49-F238E27FC236}">
                <a16:creationId xmlns:a16="http://schemas.microsoft.com/office/drawing/2014/main" id="{28227D69-819C-78E6-6CCF-DBE9C1A3CE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42202" y="7217040"/>
            <a:ext cx="5068134" cy="47999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3462"/>
        </a:solidFill>
        <a:effectLst/>
      </p:bgPr>
    </p:bg>
    <p:spTree>
      <p:nvGrpSpPr>
        <p:cNvPr id="1" name=""/>
        <p:cNvGrpSpPr/>
        <p:nvPr/>
      </p:nvGrpSpPr>
      <p:grpSpPr>
        <a:xfrm>
          <a:off x="0" y="0"/>
          <a:ext cx="0" cy="0"/>
          <a:chOff x="0" y="0"/>
          <a:chExt cx="0" cy="0"/>
        </a:xfrm>
      </p:grpSpPr>
      <p:pic>
        <p:nvPicPr>
          <p:cNvPr id="267" name="pasted-movie.png" descr="pasted-movie.png"/>
          <p:cNvPicPr>
            <a:picLocks noChangeAspect="1"/>
          </p:cNvPicPr>
          <p:nvPr/>
        </p:nvPicPr>
        <p:blipFill>
          <a:blip r:embed="rId3">
            <a:alphaModFix amt="9606"/>
          </a:blip>
          <a:stretch>
            <a:fillRect/>
          </a:stretch>
        </p:blipFill>
        <p:spPr>
          <a:xfrm>
            <a:off x="9642202" y="4601421"/>
            <a:ext cx="16174273" cy="10782849"/>
          </a:xfrm>
          <a:prstGeom prst="rect">
            <a:avLst/>
          </a:prstGeom>
          <a:ln w="12700">
            <a:miter lim="400000"/>
          </a:ln>
        </p:spPr>
      </p:pic>
      <p:sp>
        <p:nvSpPr>
          <p:cNvPr id="252" name="Características de los Explosivos"/>
          <p:cNvSpPr txBox="1">
            <a:spLocks noGrp="1"/>
          </p:cNvSpPr>
          <p:nvPr>
            <p:ph type="title"/>
          </p:nvPr>
        </p:nvSpPr>
        <p:spPr>
          <a:prstGeom prst="rect">
            <a:avLst/>
          </a:prstGeom>
        </p:spPr>
        <p:txBody>
          <a:bodyPr/>
          <a:lstStyle>
            <a:lvl1pPr>
              <a:defRPr sz="8000" spc="-159">
                <a:solidFill>
                  <a:srgbClr val="FFFFFF"/>
                </a:solidFill>
              </a:defRPr>
            </a:lvl1pPr>
          </a:lstStyle>
          <a:p>
            <a:r>
              <a:rPr lang="es-419" dirty="0">
                <a:latin typeface="Aptos" panose="020B0004020202020204" pitchFamily="34" charset="0"/>
              </a:rPr>
              <a:t>Municiones</a:t>
            </a:r>
            <a:endParaRPr dirty="0">
              <a:latin typeface="Aptos" panose="020B0004020202020204" pitchFamily="34" charset="0"/>
            </a:endParaRPr>
          </a:p>
        </p:txBody>
      </p:sp>
      <p:sp>
        <p:nvSpPr>
          <p:cNvPr id="253" name="Características Generales"/>
          <p:cNvSpPr txBox="1">
            <a:spLocks noGrp="1"/>
          </p:cNvSpPr>
          <p:nvPr>
            <p:ph type="body" idx="21"/>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a:defRPr>
                <a:solidFill>
                  <a:srgbClr val="3A87FE"/>
                </a:solidFill>
              </a:defRPr>
            </a:lvl1pPr>
          </a:lstStyle>
          <a:p>
            <a:r>
              <a:rPr lang="es-419" dirty="0">
                <a:latin typeface="Aptos" panose="020B0004020202020204" pitchFamily="34" charset="0"/>
              </a:rPr>
              <a:t>Nomenclatura de una Granada I</a:t>
            </a:r>
            <a:endParaRPr dirty="0">
              <a:latin typeface="Aptos" panose="020B0004020202020204" pitchFamily="34" charset="0"/>
            </a:endParaRPr>
          </a:p>
        </p:txBody>
      </p:sp>
      <p:grpSp>
        <p:nvGrpSpPr>
          <p:cNvPr id="257" name="Group"/>
          <p:cNvGrpSpPr/>
          <p:nvPr/>
        </p:nvGrpSpPr>
        <p:grpSpPr>
          <a:xfrm>
            <a:off x="0" y="12530117"/>
            <a:ext cx="24384001" cy="1185885"/>
            <a:chOff x="0" y="0"/>
            <a:chExt cx="24384000" cy="1185883"/>
          </a:xfrm>
        </p:grpSpPr>
        <p:sp>
          <p:nvSpPr>
            <p:cNvPr id="254"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55"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256" name="HONOR  LEALTAD  VALENTÍA  INTEGRIDAD DEBER"/>
            <p:cNvSpPr txBox="1"/>
            <p:nvPr/>
          </p:nvSpPr>
          <p:spPr>
            <a:xfrm>
              <a:off x="1399339" y="627082"/>
              <a:ext cx="20957942" cy="5588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HONOR		LEALTAD		VALENTÍA		INTEGRIDAD	DEBER</a:t>
              </a:r>
            </a:p>
          </p:txBody>
        </p:sp>
      </p:grpSp>
      <p:grpSp>
        <p:nvGrpSpPr>
          <p:cNvPr id="263" name="Group"/>
          <p:cNvGrpSpPr/>
          <p:nvPr/>
        </p:nvGrpSpPr>
        <p:grpSpPr>
          <a:xfrm>
            <a:off x="17505153" y="415316"/>
            <a:ext cx="6666644" cy="2507532"/>
            <a:chOff x="0" y="0"/>
            <a:chExt cx="6666644" cy="2507531"/>
          </a:xfrm>
        </p:grpSpPr>
        <p:grpSp>
          <p:nvGrpSpPr>
            <p:cNvPr id="261" name="Group"/>
            <p:cNvGrpSpPr/>
            <p:nvPr/>
          </p:nvGrpSpPr>
          <p:grpSpPr>
            <a:xfrm>
              <a:off x="4159113" y="0"/>
              <a:ext cx="2507531" cy="2507531"/>
              <a:chOff x="0" y="0"/>
              <a:chExt cx="2507530" cy="2507530"/>
            </a:xfrm>
          </p:grpSpPr>
          <p:sp>
            <p:nvSpPr>
              <p:cNvPr id="258" name="Circle"/>
              <p:cNvSpPr/>
              <p:nvPr/>
            </p:nvSpPr>
            <p:spPr>
              <a:xfrm>
                <a:off x="0" y="0"/>
                <a:ext cx="2507530" cy="2507530"/>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259" name="Circle"/>
              <p:cNvSpPr/>
              <p:nvPr/>
            </p:nvSpPr>
            <p:spPr>
              <a:xfrm>
                <a:off x="120434" y="120434"/>
                <a:ext cx="2266661" cy="2266661"/>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260" name="Image" descr="Image"/>
              <p:cNvPicPr>
                <a:picLocks noChangeAspect="1"/>
              </p:cNvPicPr>
              <p:nvPr/>
            </p:nvPicPr>
            <p:blipFill>
              <a:blip r:embed="rId4"/>
              <a:srcRect l="9782" t="13646" r="4387" b="16280"/>
              <a:stretch>
                <a:fillRect/>
              </a:stretch>
            </p:blipFill>
            <p:spPr>
              <a:xfrm>
                <a:off x="328112" y="181499"/>
                <a:ext cx="1851325" cy="2090857"/>
              </a:xfrm>
              <a:custGeom>
                <a:avLst/>
                <a:gdLst/>
                <a:ahLst/>
                <a:cxnLst>
                  <a:cxn ang="0">
                    <a:pos x="wd2" y="hd2"/>
                  </a:cxn>
                  <a:cxn ang="5400000">
                    <a:pos x="wd2" y="hd2"/>
                  </a:cxn>
                  <a:cxn ang="10800000">
                    <a:pos x="wd2" y="hd2"/>
                  </a:cxn>
                  <a:cxn ang="16200000">
                    <a:pos x="wd2" y="hd2"/>
                  </a:cxn>
                </a:cxnLst>
                <a:rect l="0" t="0" r="r" b="b"/>
                <a:pathLst>
                  <a:path w="21405" h="21576" extrusionOk="0">
                    <a:moveTo>
                      <a:pt x="10875" y="0"/>
                    </a:moveTo>
                    <a:lnTo>
                      <a:pt x="10535" y="274"/>
                    </a:lnTo>
                    <a:cubicBezTo>
                      <a:pt x="10187" y="555"/>
                      <a:pt x="9895" y="618"/>
                      <a:pt x="9709" y="455"/>
                    </a:cubicBezTo>
                    <a:cubicBezTo>
                      <a:pt x="9624" y="380"/>
                      <a:pt x="9562" y="403"/>
                      <a:pt x="9393" y="577"/>
                    </a:cubicBezTo>
                    <a:cubicBezTo>
                      <a:pt x="9216" y="760"/>
                      <a:pt x="9190" y="838"/>
                      <a:pt x="9241" y="1061"/>
                    </a:cubicBezTo>
                    <a:cubicBezTo>
                      <a:pt x="9275" y="1207"/>
                      <a:pt x="9309" y="1678"/>
                      <a:pt x="9315" y="2109"/>
                    </a:cubicBezTo>
                    <a:cubicBezTo>
                      <a:pt x="9324" y="2807"/>
                      <a:pt x="9351" y="2933"/>
                      <a:pt x="9553" y="3280"/>
                    </a:cubicBezTo>
                    <a:lnTo>
                      <a:pt x="9778" y="3670"/>
                    </a:lnTo>
                    <a:lnTo>
                      <a:pt x="9558" y="3518"/>
                    </a:lnTo>
                    <a:cubicBezTo>
                      <a:pt x="9247" y="3300"/>
                      <a:pt x="8915" y="2868"/>
                      <a:pt x="8746" y="2465"/>
                    </a:cubicBezTo>
                    <a:cubicBezTo>
                      <a:pt x="8609" y="2141"/>
                      <a:pt x="8602" y="1824"/>
                      <a:pt x="8713" y="1065"/>
                    </a:cubicBezTo>
                    <a:cubicBezTo>
                      <a:pt x="8740" y="882"/>
                      <a:pt x="8735" y="879"/>
                      <a:pt x="8213" y="905"/>
                    </a:cubicBezTo>
                    <a:cubicBezTo>
                      <a:pt x="7835" y="924"/>
                      <a:pt x="7593" y="896"/>
                      <a:pt x="7360" y="803"/>
                    </a:cubicBezTo>
                    <a:cubicBezTo>
                      <a:pt x="7072" y="687"/>
                      <a:pt x="6993" y="685"/>
                      <a:pt x="6681" y="774"/>
                    </a:cubicBezTo>
                    <a:cubicBezTo>
                      <a:pt x="6487" y="829"/>
                      <a:pt x="6223" y="950"/>
                      <a:pt x="6093" y="1044"/>
                    </a:cubicBezTo>
                    <a:cubicBezTo>
                      <a:pt x="5964" y="1138"/>
                      <a:pt x="5828" y="1216"/>
                      <a:pt x="5786" y="1216"/>
                    </a:cubicBezTo>
                    <a:cubicBezTo>
                      <a:pt x="5744" y="1216"/>
                      <a:pt x="5708" y="1288"/>
                      <a:pt x="5708" y="1376"/>
                    </a:cubicBezTo>
                    <a:cubicBezTo>
                      <a:pt x="5708" y="1526"/>
                      <a:pt x="5699" y="1528"/>
                      <a:pt x="5556" y="1413"/>
                    </a:cubicBezTo>
                    <a:cubicBezTo>
                      <a:pt x="5371" y="1263"/>
                      <a:pt x="5298" y="1257"/>
                      <a:pt x="5130" y="1392"/>
                    </a:cubicBezTo>
                    <a:cubicBezTo>
                      <a:pt x="5003" y="1494"/>
                      <a:pt x="4803" y="1491"/>
                      <a:pt x="3836" y="1351"/>
                    </a:cubicBezTo>
                    <a:cubicBezTo>
                      <a:pt x="3545" y="1310"/>
                      <a:pt x="3593" y="1632"/>
                      <a:pt x="4001" y="2465"/>
                    </a:cubicBezTo>
                    <a:cubicBezTo>
                      <a:pt x="4214" y="2900"/>
                      <a:pt x="4420" y="3322"/>
                      <a:pt x="4460" y="3403"/>
                    </a:cubicBezTo>
                    <a:cubicBezTo>
                      <a:pt x="4843" y="4186"/>
                      <a:pt x="5119" y="4871"/>
                      <a:pt x="5162" y="5144"/>
                    </a:cubicBezTo>
                    <a:cubicBezTo>
                      <a:pt x="5190" y="5325"/>
                      <a:pt x="5300" y="5602"/>
                      <a:pt x="5400" y="5762"/>
                    </a:cubicBezTo>
                    <a:lnTo>
                      <a:pt x="5579" y="6053"/>
                    </a:lnTo>
                    <a:lnTo>
                      <a:pt x="5199" y="6360"/>
                    </a:lnTo>
                    <a:cubicBezTo>
                      <a:pt x="4987" y="6529"/>
                      <a:pt x="4791" y="6728"/>
                      <a:pt x="4763" y="6803"/>
                    </a:cubicBezTo>
                    <a:cubicBezTo>
                      <a:pt x="4690" y="6991"/>
                      <a:pt x="4850" y="7224"/>
                      <a:pt x="5052" y="7224"/>
                    </a:cubicBezTo>
                    <a:cubicBezTo>
                      <a:pt x="5144" y="7224"/>
                      <a:pt x="5196" y="7254"/>
                      <a:pt x="5171" y="7290"/>
                    </a:cubicBezTo>
                    <a:cubicBezTo>
                      <a:pt x="5104" y="7387"/>
                      <a:pt x="4585" y="7459"/>
                      <a:pt x="4340" y="7405"/>
                    </a:cubicBezTo>
                    <a:cubicBezTo>
                      <a:pt x="4164" y="7365"/>
                      <a:pt x="4129" y="7314"/>
                      <a:pt x="4129" y="7101"/>
                    </a:cubicBezTo>
                    <a:cubicBezTo>
                      <a:pt x="4129" y="6559"/>
                      <a:pt x="3671" y="6184"/>
                      <a:pt x="3005" y="6184"/>
                    </a:cubicBezTo>
                    <a:cubicBezTo>
                      <a:pt x="2768" y="6184"/>
                      <a:pt x="2698" y="6234"/>
                      <a:pt x="2455" y="6573"/>
                    </a:cubicBezTo>
                    <a:cubicBezTo>
                      <a:pt x="2301" y="6787"/>
                      <a:pt x="1994" y="7161"/>
                      <a:pt x="1775" y="7405"/>
                    </a:cubicBezTo>
                    <a:cubicBezTo>
                      <a:pt x="1557" y="7648"/>
                      <a:pt x="1360" y="7921"/>
                      <a:pt x="1335" y="8011"/>
                    </a:cubicBezTo>
                    <a:cubicBezTo>
                      <a:pt x="1267" y="8254"/>
                      <a:pt x="1507" y="8599"/>
                      <a:pt x="1922" y="8854"/>
                    </a:cubicBezTo>
                    <a:cubicBezTo>
                      <a:pt x="2435" y="9169"/>
                      <a:pt x="2435" y="9205"/>
                      <a:pt x="1941" y="9170"/>
                    </a:cubicBezTo>
                    <a:cubicBezTo>
                      <a:pt x="1241" y="9120"/>
                      <a:pt x="1127" y="9198"/>
                      <a:pt x="615" y="10058"/>
                    </a:cubicBezTo>
                    <a:cubicBezTo>
                      <a:pt x="364" y="10480"/>
                      <a:pt x="115" y="10946"/>
                      <a:pt x="59" y="11099"/>
                    </a:cubicBezTo>
                    <a:cubicBezTo>
                      <a:pt x="-53" y="11408"/>
                      <a:pt x="-60" y="11386"/>
                      <a:pt x="537" y="12307"/>
                    </a:cubicBezTo>
                    <a:cubicBezTo>
                      <a:pt x="981" y="12993"/>
                      <a:pt x="1024" y="13134"/>
                      <a:pt x="807" y="13196"/>
                    </a:cubicBezTo>
                    <a:cubicBezTo>
                      <a:pt x="711" y="13223"/>
                      <a:pt x="617" y="13329"/>
                      <a:pt x="592" y="13441"/>
                    </a:cubicBezTo>
                    <a:cubicBezTo>
                      <a:pt x="567" y="13551"/>
                      <a:pt x="511" y="13750"/>
                      <a:pt x="463" y="13884"/>
                    </a:cubicBezTo>
                    <a:cubicBezTo>
                      <a:pt x="361" y="14172"/>
                      <a:pt x="496" y="14412"/>
                      <a:pt x="1156" y="15079"/>
                    </a:cubicBezTo>
                    <a:cubicBezTo>
                      <a:pt x="1695" y="15625"/>
                      <a:pt x="2298" y="16758"/>
                      <a:pt x="2299" y="17230"/>
                    </a:cubicBezTo>
                    <a:cubicBezTo>
                      <a:pt x="2299" y="17337"/>
                      <a:pt x="2368" y="17595"/>
                      <a:pt x="2455" y="17799"/>
                    </a:cubicBezTo>
                    <a:cubicBezTo>
                      <a:pt x="2541" y="18003"/>
                      <a:pt x="2638" y="18309"/>
                      <a:pt x="2670" y="18483"/>
                    </a:cubicBezTo>
                    <a:cubicBezTo>
                      <a:pt x="2722" y="18764"/>
                      <a:pt x="2711" y="18798"/>
                      <a:pt x="2565" y="18798"/>
                    </a:cubicBezTo>
                    <a:cubicBezTo>
                      <a:pt x="2475" y="18798"/>
                      <a:pt x="2355" y="18848"/>
                      <a:pt x="2299" y="18909"/>
                    </a:cubicBezTo>
                    <a:cubicBezTo>
                      <a:pt x="2027" y="19200"/>
                      <a:pt x="2614" y="19837"/>
                      <a:pt x="3551" y="20268"/>
                    </a:cubicBezTo>
                    <a:cubicBezTo>
                      <a:pt x="3994" y="20472"/>
                      <a:pt x="4156" y="20506"/>
                      <a:pt x="4671" y="20506"/>
                    </a:cubicBezTo>
                    <a:cubicBezTo>
                      <a:pt x="5197" y="20506"/>
                      <a:pt x="5286" y="20524"/>
                      <a:pt x="5391" y="20666"/>
                    </a:cubicBezTo>
                    <a:cubicBezTo>
                      <a:pt x="5481" y="20786"/>
                      <a:pt x="5598" y="20830"/>
                      <a:pt x="5846" y="20834"/>
                    </a:cubicBezTo>
                    <a:cubicBezTo>
                      <a:pt x="6110" y="20837"/>
                      <a:pt x="6251" y="20895"/>
                      <a:pt x="6520" y="21112"/>
                    </a:cubicBezTo>
                    <a:cubicBezTo>
                      <a:pt x="6711" y="21266"/>
                      <a:pt x="7017" y="21422"/>
                      <a:pt x="7218" y="21468"/>
                    </a:cubicBezTo>
                    <a:cubicBezTo>
                      <a:pt x="7414" y="21514"/>
                      <a:pt x="7605" y="21559"/>
                      <a:pt x="7640" y="21567"/>
                    </a:cubicBezTo>
                    <a:cubicBezTo>
                      <a:pt x="7783" y="21600"/>
                      <a:pt x="13691" y="21537"/>
                      <a:pt x="14178" y="21497"/>
                    </a:cubicBezTo>
                    <a:cubicBezTo>
                      <a:pt x="14663" y="21457"/>
                      <a:pt x="14744" y="21426"/>
                      <a:pt x="15101" y="21128"/>
                    </a:cubicBezTo>
                    <a:cubicBezTo>
                      <a:pt x="15412" y="20868"/>
                      <a:pt x="15553" y="20801"/>
                      <a:pt x="15789" y="20801"/>
                    </a:cubicBezTo>
                    <a:cubicBezTo>
                      <a:pt x="15987" y="20801"/>
                      <a:pt x="16170" y="20736"/>
                      <a:pt x="16340" y="20608"/>
                    </a:cubicBezTo>
                    <a:cubicBezTo>
                      <a:pt x="16549" y="20451"/>
                      <a:pt x="16690" y="20418"/>
                      <a:pt x="17120" y="20408"/>
                    </a:cubicBezTo>
                    <a:cubicBezTo>
                      <a:pt x="17508" y="20398"/>
                      <a:pt x="17758" y="20343"/>
                      <a:pt x="18079" y="20195"/>
                    </a:cubicBezTo>
                    <a:cubicBezTo>
                      <a:pt x="19188" y="19680"/>
                      <a:pt x="19930" y="18724"/>
                      <a:pt x="19221" y="18724"/>
                    </a:cubicBezTo>
                    <a:cubicBezTo>
                      <a:pt x="19108" y="18724"/>
                      <a:pt x="19000" y="18699"/>
                      <a:pt x="18978" y="18667"/>
                    </a:cubicBezTo>
                    <a:cubicBezTo>
                      <a:pt x="18956" y="18635"/>
                      <a:pt x="19011" y="18341"/>
                      <a:pt x="19102" y="18016"/>
                    </a:cubicBezTo>
                    <a:cubicBezTo>
                      <a:pt x="19193" y="17691"/>
                      <a:pt x="19285" y="17344"/>
                      <a:pt x="19308" y="17242"/>
                    </a:cubicBezTo>
                    <a:cubicBezTo>
                      <a:pt x="19478" y="16492"/>
                      <a:pt x="19560" y="16253"/>
                      <a:pt x="19813" y="15784"/>
                    </a:cubicBezTo>
                    <a:cubicBezTo>
                      <a:pt x="19971" y="15492"/>
                      <a:pt x="20270" y="15076"/>
                      <a:pt x="20474" y="14862"/>
                    </a:cubicBezTo>
                    <a:cubicBezTo>
                      <a:pt x="20988" y="14325"/>
                      <a:pt x="21089" y="14119"/>
                      <a:pt x="21048" y="13724"/>
                    </a:cubicBezTo>
                    <a:cubicBezTo>
                      <a:pt x="21007" y="13342"/>
                      <a:pt x="20899" y="13122"/>
                      <a:pt x="20694" y="13019"/>
                    </a:cubicBezTo>
                    <a:cubicBezTo>
                      <a:pt x="20564" y="12954"/>
                      <a:pt x="20570" y="12910"/>
                      <a:pt x="20795" y="12479"/>
                    </a:cubicBezTo>
                    <a:cubicBezTo>
                      <a:pt x="20930" y="12220"/>
                      <a:pt x="21127" y="11880"/>
                      <a:pt x="21236" y="11721"/>
                    </a:cubicBezTo>
                    <a:cubicBezTo>
                      <a:pt x="21540" y="11276"/>
                      <a:pt x="21449" y="10853"/>
                      <a:pt x="20836" y="9919"/>
                    </a:cubicBezTo>
                    <a:cubicBezTo>
                      <a:pt x="20280" y="9070"/>
                      <a:pt x="20078" y="8947"/>
                      <a:pt x="19354" y="9035"/>
                    </a:cubicBezTo>
                    <a:lnTo>
                      <a:pt x="18964" y="9084"/>
                    </a:lnTo>
                    <a:lnTo>
                      <a:pt x="19217" y="8891"/>
                    </a:lnTo>
                    <a:cubicBezTo>
                      <a:pt x="19354" y="8785"/>
                      <a:pt x="19587" y="8604"/>
                      <a:pt x="19735" y="8490"/>
                    </a:cubicBezTo>
                    <a:cubicBezTo>
                      <a:pt x="19949" y="8325"/>
                      <a:pt x="20006" y="8228"/>
                      <a:pt x="20006" y="8011"/>
                    </a:cubicBezTo>
                    <a:cubicBezTo>
                      <a:pt x="20006" y="7783"/>
                      <a:pt x="19918" y="7643"/>
                      <a:pt x="19497" y="7200"/>
                    </a:cubicBezTo>
                    <a:cubicBezTo>
                      <a:pt x="19218" y="6906"/>
                      <a:pt x="18968" y="6618"/>
                      <a:pt x="18941" y="6557"/>
                    </a:cubicBezTo>
                    <a:cubicBezTo>
                      <a:pt x="18810" y="6256"/>
                      <a:pt x="18554" y="6037"/>
                      <a:pt x="18327" y="6037"/>
                    </a:cubicBezTo>
                    <a:cubicBezTo>
                      <a:pt x="17681" y="6037"/>
                      <a:pt x="17153" y="6468"/>
                      <a:pt x="17193" y="6962"/>
                    </a:cubicBezTo>
                    <a:lnTo>
                      <a:pt x="17216" y="7261"/>
                    </a:lnTo>
                    <a:lnTo>
                      <a:pt x="16721" y="7278"/>
                    </a:lnTo>
                    <a:cubicBezTo>
                      <a:pt x="16244" y="7294"/>
                      <a:pt x="16229" y="7289"/>
                      <a:pt x="16408" y="7175"/>
                    </a:cubicBezTo>
                    <a:cubicBezTo>
                      <a:pt x="16538" y="7093"/>
                      <a:pt x="16597" y="6984"/>
                      <a:pt x="16597" y="6815"/>
                    </a:cubicBezTo>
                    <a:cubicBezTo>
                      <a:pt x="16597" y="6617"/>
                      <a:pt x="16541" y="6540"/>
                      <a:pt x="16312" y="6413"/>
                    </a:cubicBezTo>
                    <a:cubicBezTo>
                      <a:pt x="15964" y="6221"/>
                      <a:pt x="15875" y="6037"/>
                      <a:pt x="16064" y="5914"/>
                    </a:cubicBezTo>
                    <a:cubicBezTo>
                      <a:pt x="16141" y="5864"/>
                      <a:pt x="16233" y="5696"/>
                      <a:pt x="16271" y="5541"/>
                    </a:cubicBezTo>
                    <a:cubicBezTo>
                      <a:pt x="16309" y="5386"/>
                      <a:pt x="16363" y="5160"/>
                      <a:pt x="16395" y="5037"/>
                    </a:cubicBezTo>
                    <a:cubicBezTo>
                      <a:pt x="16426" y="4915"/>
                      <a:pt x="16722" y="4261"/>
                      <a:pt x="17051" y="3588"/>
                    </a:cubicBezTo>
                    <a:cubicBezTo>
                      <a:pt x="17852" y="1948"/>
                      <a:pt x="17985" y="1608"/>
                      <a:pt x="17863" y="1499"/>
                    </a:cubicBezTo>
                    <a:cubicBezTo>
                      <a:pt x="17790" y="1434"/>
                      <a:pt x="17735" y="1437"/>
                      <a:pt x="17629" y="1515"/>
                    </a:cubicBezTo>
                    <a:cubicBezTo>
                      <a:pt x="17453" y="1645"/>
                      <a:pt x="16595" y="1664"/>
                      <a:pt x="16454" y="1540"/>
                    </a:cubicBezTo>
                    <a:cubicBezTo>
                      <a:pt x="16220" y="1333"/>
                      <a:pt x="15775" y="1664"/>
                      <a:pt x="15647" y="2142"/>
                    </a:cubicBezTo>
                    <a:cubicBezTo>
                      <a:pt x="15614" y="2264"/>
                      <a:pt x="15479" y="2565"/>
                      <a:pt x="15349" y="2809"/>
                    </a:cubicBezTo>
                    <a:cubicBezTo>
                      <a:pt x="15080" y="3314"/>
                      <a:pt x="14956" y="4018"/>
                      <a:pt x="15096" y="4251"/>
                    </a:cubicBezTo>
                    <a:cubicBezTo>
                      <a:pt x="15206" y="4435"/>
                      <a:pt x="15169" y="4438"/>
                      <a:pt x="14715" y="4284"/>
                    </a:cubicBezTo>
                    <a:lnTo>
                      <a:pt x="14362" y="4165"/>
                    </a:lnTo>
                    <a:lnTo>
                      <a:pt x="14692" y="3694"/>
                    </a:lnTo>
                    <a:cubicBezTo>
                      <a:pt x="15113" y="3100"/>
                      <a:pt x="15472" y="2160"/>
                      <a:pt x="15353" y="1962"/>
                    </a:cubicBezTo>
                    <a:cubicBezTo>
                      <a:pt x="15283" y="1846"/>
                      <a:pt x="15305" y="1816"/>
                      <a:pt x="15477" y="1777"/>
                    </a:cubicBezTo>
                    <a:cubicBezTo>
                      <a:pt x="15590" y="1752"/>
                      <a:pt x="15683" y="1679"/>
                      <a:pt x="15683" y="1614"/>
                    </a:cubicBezTo>
                    <a:cubicBezTo>
                      <a:pt x="15683" y="1478"/>
                      <a:pt x="15030" y="917"/>
                      <a:pt x="14871" y="917"/>
                    </a:cubicBezTo>
                    <a:cubicBezTo>
                      <a:pt x="14814" y="917"/>
                      <a:pt x="14691" y="878"/>
                      <a:pt x="14601" y="827"/>
                    </a:cubicBezTo>
                    <a:cubicBezTo>
                      <a:pt x="14466" y="752"/>
                      <a:pt x="14387" y="756"/>
                      <a:pt x="14165" y="860"/>
                    </a:cubicBezTo>
                    <a:cubicBezTo>
                      <a:pt x="14016" y="930"/>
                      <a:pt x="13694" y="1005"/>
                      <a:pt x="13449" y="1024"/>
                    </a:cubicBezTo>
                    <a:cubicBezTo>
                      <a:pt x="13204" y="1043"/>
                      <a:pt x="12985" y="1078"/>
                      <a:pt x="12958" y="1102"/>
                    </a:cubicBezTo>
                    <a:cubicBezTo>
                      <a:pt x="12931" y="1125"/>
                      <a:pt x="12901" y="1437"/>
                      <a:pt x="12894" y="1798"/>
                    </a:cubicBezTo>
                    <a:cubicBezTo>
                      <a:pt x="12883" y="2309"/>
                      <a:pt x="12839" y="2527"/>
                      <a:pt x="12696" y="2781"/>
                    </a:cubicBezTo>
                    <a:cubicBezTo>
                      <a:pt x="12491" y="3145"/>
                      <a:pt x="12048" y="3649"/>
                      <a:pt x="12150" y="3403"/>
                    </a:cubicBezTo>
                    <a:cubicBezTo>
                      <a:pt x="12337" y="2952"/>
                      <a:pt x="12450" y="924"/>
                      <a:pt x="12306" y="590"/>
                    </a:cubicBezTo>
                    <a:cubicBezTo>
                      <a:pt x="12265" y="494"/>
                      <a:pt x="12176" y="478"/>
                      <a:pt x="11852" y="516"/>
                    </a:cubicBezTo>
                    <a:cubicBezTo>
                      <a:pt x="11466" y="562"/>
                      <a:pt x="11442" y="554"/>
                      <a:pt x="11164" y="283"/>
                    </a:cubicBezTo>
                    <a:lnTo>
                      <a:pt x="10875" y="0"/>
                    </a:lnTo>
                    <a:close/>
                    <a:moveTo>
                      <a:pt x="5809" y="1679"/>
                    </a:moveTo>
                    <a:cubicBezTo>
                      <a:pt x="5830" y="1677"/>
                      <a:pt x="5873" y="1693"/>
                      <a:pt x="5946" y="1728"/>
                    </a:cubicBezTo>
                    <a:cubicBezTo>
                      <a:pt x="6046" y="1776"/>
                      <a:pt x="6105" y="1849"/>
                      <a:pt x="6075" y="1892"/>
                    </a:cubicBezTo>
                    <a:cubicBezTo>
                      <a:pt x="6045" y="1935"/>
                      <a:pt x="6059" y="2042"/>
                      <a:pt x="6107" y="2130"/>
                    </a:cubicBezTo>
                    <a:cubicBezTo>
                      <a:pt x="6155" y="2218"/>
                      <a:pt x="6253" y="2472"/>
                      <a:pt x="6323" y="2695"/>
                    </a:cubicBezTo>
                    <a:cubicBezTo>
                      <a:pt x="6392" y="2918"/>
                      <a:pt x="6438" y="3112"/>
                      <a:pt x="6424" y="3125"/>
                    </a:cubicBezTo>
                    <a:cubicBezTo>
                      <a:pt x="6403" y="3143"/>
                      <a:pt x="6175" y="2633"/>
                      <a:pt x="5809" y="1745"/>
                    </a:cubicBezTo>
                    <a:cubicBezTo>
                      <a:pt x="5792" y="1704"/>
                      <a:pt x="5788" y="1681"/>
                      <a:pt x="5809" y="1679"/>
                    </a:cubicBezTo>
                    <a:close/>
                    <a:moveTo>
                      <a:pt x="6538" y="3403"/>
                    </a:moveTo>
                    <a:lnTo>
                      <a:pt x="6745" y="3698"/>
                    </a:lnTo>
                    <a:cubicBezTo>
                      <a:pt x="6858" y="3861"/>
                      <a:pt x="6950" y="4034"/>
                      <a:pt x="6951" y="4079"/>
                    </a:cubicBezTo>
                    <a:cubicBezTo>
                      <a:pt x="6953" y="4124"/>
                      <a:pt x="6810" y="4210"/>
                      <a:pt x="6635" y="4272"/>
                    </a:cubicBezTo>
                    <a:lnTo>
                      <a:pt x="6318" y="4382"/>
                    </a:lnTo>
                    <a:lnTo>
                      <a:pt x="6424" y="4116"/>
                    </a:lnTo>
                    <a:cubicBezTo>
                      <a:pt x="6483" y="3969"/>
                      <a:pt x="6532" y="3747"/>
                      <a:pt x="6534" y="3624"/>
                    </a:cubicBezTo>
                    <a:lnTo>
                      <a:pt x="6538" y="3403"/>
                    </a:lnTo>
                    <a:close/>
                    <a:moveTo>
                      <a:pt x="12719" y="7441"/>
                    </a:moveTo>
                    <a:cubicBezTo>
                      <a:pt x="13025" y="7477"/>
                      <a:pt x="13079" y="7646"/>
                      <a:pt x="13054" y="8113"/>
                    </a:cubicBezTo>
                    <a:cubicBezTo>
                      <a:pt x="13042" y="8338"/>
                      <a:pt x="13029" y="8595"/>
                      <a:pt x="13027" y="8686"/>
                    </a:cubicBezTo>
                    <a:cubicBezTo>
                      <a:pt x="13024" y="8819"/>
                      <a:pt x="12950" y="8872"/>
                      <a:pt x="12669" y="8936"/>
                    </a:cubicBezTo>
                    <a:cubicBezTo>
                      <a:pt x="12249" y="9031"/>
                      <a:pt x="12089" y="9125"/>
                      <a:pt x="11939" y="9374"/>
                    </a:cubicBezTo>
                    <a:cubicBezTo>
                      <a:pt x="11878" y="9476"/>
                      <a:pt x="11806" y="9659"/>
                      <a:pt x="11779" y="9780"/>
                    </a:cubicBezTo>
                    <a:lnTo>
                      <a:pt x="11728" y="10001"/>
                    </a:lnTo>
                    <a:lnTo>
                      <a:pt x="11540" y="9764"/>
                    </a:lnTo>
                    <a:cubicBezTo>
                      <a:pt x="11436" y="9633"/>
                      <a:pt x="11261" y="9505"/>
                      <a:pt x="11155" y="9481"/>
                    </a:cubicBezTo>
                    <a:cubicBezTo>
                      <a:pt x="11022" y="9451"/>
                      <a:pt x="10915" y="9336"/>
                      <a:pt x="10820" y="9112"/>
                    </a:cubicBezTo>
                    <a:cubicBezTo>
                      <a:pt x="10628" y="8665"/>
                      <a:pt x="10674" y="8527"/>
                      <a:pt x="11017" y="8498"/>
                    </a:cubicBezTo>
                    <a:cubicBezTo>
                      <a:pt x="11295" y="8474"/>
                      <a:pt x="11297" y="8473"/>
                      <a:pt x="11255" y="8146"/>
                    </a:cubicBezTo>
                    <a:cubicBezTo>
                      <a:pt x="11230" y="7940"/>
                      <a:pt x="11246" y="7818"/>
                      <a:pt x="11301" y="7818"/>
                    </a:cubicBezTo>
                    <a:cubicBezTo>
                      <a:pt x="11350" y="7818"/>
                      <a:pt x="11477" y="7741"/>
                      <a:pt x="11586" y="7650"/>
                    </a:cubicBezTo>
                    <a:cubicBezTo>
                      <a:pt x="11733" y="7527"/>
                      <a:pt x="11924" y="7476"/>
                      <a:pt x="12325" y="7446"/>
                    </a:cubicBezTo>
                    <a:cubicBezTo>
                      <a:pt x="12489" y="7433"/>
                      <a:pt x="12617" y="7430"/>
                      <a:pt x="12719" y="7441"/>
                    </a:cubicBezTo>
                    <a:close/>
                    <a:moveTo>
                      <a:pt x="4336" y="17316"/>
                    </a:moveTo>
                    <a:cubicBezTo>
                      <a:pt x="4410" y="17316"/>
                      <a:pt x="4447" y="17348"/>
                      <a:pt x="4418" y="17389"/>
                    </a:cubicBezTo>
                    <a:cubicBezTo>
                      <a:pt x="4390" y="17430"/>
                      <a:pt x="4353" y="17463"/>
                      <a:pt x="4336" y="17463"/>
                    </a:cubicBezTo>
                    <a:cubicBezTo>
                      <a:pt x="4318" y="17463"/>
                      <a:pt x="4282" y="17430"/>
                      <a:pt x="4253" y="17389"/>
                    </a:cubicBezTo>
                    <a:cubicBezTo>
                      <a:pt x="4225" y="17348"/>
                      <a:pt x="4262" y="17316"/>
                      <a:pt x="4336" y="17316"/>
                    </a:cubicBezTo>
                    <a:close/>
                    <a:moveTo>
                      <a:pt x="12884" y="19904"/>
                    </a:moveTo>
                    <a:cubicBezTo>
                      <a:pt x="12909" y="19883"/>
                      <a:pt x="12941" y="19901"/>
                      <a:pt x="12995" y="19949"/>
                    </a:cubicBezTo>
                    <a:cubicBezTo>
                      <a:pt x="13061" y="20009"/>
                      <a:pt x="13105" y="20147"/>
                      <a:pt x="13091" y="20256"/>
                    </a:cubicBezTo>
                    <a:cubicBezTo>
                      <a:pt x="13063" y="20465"/>
                      <a:pt x="12911" y="20567"/>
                      <a:pt x="12820" y="20436"/>
                    </a:cubicBezTo>
                    <a:cubicBezTo>
                      <a:pt x="12791" y="20394"/>
                      <a:pt x="12790" y="20243"/>
                      <a:pt x="12820" y="20100"/>
                    </a:cubicBezTo>
                    <a:cubicBezTo>
                      <a:pt x="12844" y="19987"/>
                      <a:pt x="12860" y="19925"/>
                      <a:pt x="12884" y="19904"/>
                    </a:cubicBezTo>
                    <a:close/>
                  </a:path>
                </a:pathLst>
              </a:custGeom>
              <a:ln w="12700" cap="flat">
                <a:noFill/>
                <a:miter lim="400000"/>
              </a:ln>
              <a:effectLst/>
            </p:spPr>
          </p:pic>
        </p:grpSp>
        <p:sp>
          <p:nvSpPr>
            <p:cNvPr id="262" name="ESCUELA NAVAL…"/>
            <p:cNvSpPr txBox="1"/>
            <p:nvPr/>
          </p:nvSpPr>
          <p:spPr>
            <a:xfrm>
              <a:off x="0" y="669564"/>
              <a:ext cx="3940557" cy="11684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p>
              <a:pPr algn="r">
                <a:lnSpc>
                  <a:spcPct val="100000"/>
                </a:lnSpc>
                <a:spcBef>
                  <a:spcPts val="0"/>
                </a:spcBef>
                <a:defRPr sz="3500">
                  <a:solidFill>
                    <a:srgbClr val="FFFFFF"/>
                  </a:solidFill>
                  <a:latin typeface="Hoefler Text"/>
                  <a:ea typeface="Hoefler Text"/>
                  <a:cs typeface="Hoefler Text"/>
                  <a:sym typeface="Hoefler Text"/>
                </a:defRPr>
              </a:pPr>
              <a:r>
                <a:t>ESCUELA NAVAL </a:t>
              </a:r>
            </a:p>
            <a:p>
              <a:pPr algn="r">
                <a:lnSpc>
                  <a:spcPct val="100000"/>
                </a:lnSpc>
                <a:spcBef>
                  <a:spcPts val="0"/>
                </a:spcBef>
                <a:defRPr sz="3500">
                  <a:solidFill>
                    <a:srgbClr val="FFFFFF"/>
                  </a:solidFill>
                  <a:latin typeface="Hoefler Text"/>
                  <a:ea typeface="Hoefler Text"/>
                  <a:cs typeface="Hoefler Text"/>
                  <a:sym typeface="Hoefler Text"/>
                </a:defRPr>
              </a:pPr>
              <a:r>
                <a:t>“ARTURO PRAT”</a:t>
              </a:r>
            </a:p>
          </p:txBody>
        </p:sp>
      </p:grpSp>
      <p:cxnSp>
        <p:nvCxnSpPr>
          <p:cNvPr id="3" name="Conector recto 3">
            <a:extLst>
              <a:ext uri="{FF2B5EF4-FFF2-40B4-BE49-F238E27FC236}">
                <a16:creationId xmlns:a16="http://schemas.microsoft.com/office/drawing/2014/main" id="{DE4A28B9-ACB0-2A10-B6EC-218404E768B2}"/>
              </a:ext>
            </a:extLst>
          </p:cNvPr>
          <p:cNvCxnSpPr>
            <a:cxnSpLocks/>
          </p:cNvCxnSpPr>
          <p:nvPr/>
        </p:nvCxnSpPr>
        <p:spPr>
          <a:xfrm>
            <a:off x="3563246" y="4381356"/>
            <a:ext cx="0" cy="7863652"/>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sp>
        <p:nvSpPr>
          <p:cNvPr id="5" name="Elipse 4">
            <a:extLst>
              <a:ext uri="{FF2B5EF4-FFF2-40B4-BE49-F238E27FC236}">
                <a16:creationId xmlns:a16="http://schemas.microsoft.com/office/drawing/2014/main" id="{5D6379A3-27B4-3AF7-0954-A1768AF40888}"/>
              </a:ext>
            </a:extLst>
          </p:cNvPr>
          <p:cNvSpPr/>
          <p:nvPr/>
        </p:nvSpPr>
        <p:spPr>
          <a:xfrm>
            <a:off x="3394506" y="4885975"/>
            <a:ext cx="337480" cy="363962"/>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3400">
              <a:solidFill>
                <a:schemeClr val="tx1">
                  <a:lumMod val="10000"/>
                  <a:lumOff val="90000"/>
                </a:schemeClr>
              </a:solidFill>
              <a:latin typeface="Aptos" panose="020B0004020202020204" pitchFamily="34" charset="0"/>
            </a:endParaRPr>
          </a:p>
        </p:txBody>
      </p:sp>
      <p:sp>
        <p:nvSpPr>
          <p:cNvPr id="7" name="CuadroTexto 7">
            <a:extLst>
              <a:ext uri="{FF2B5EF4-FFF2-40B4-BE49-F238E27FC236}">
                <a16:creationId xmlns:a16="http://schemas.microsoft.com/office/drawing/2014/main" id="{ADFEA20A-9C59-0714-23DB-4643A3D84871}"/>
              </a:ext>
            </a:extLst>
          </p:cNvPr>
          <p:cNvSpPr txBox="1"/>
          <p:nvPr/>
        </p:nvSpPr>
        <p:spPr>
          <a:xfrm>
            <a:off x="430899" y="4818982"/>
            <a:ext cx="2610226" cy="608115"/>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r>
              <a:rPr lang="es-CL" b="1" dirty="0">
                <a:solidFill>
                  <a:srgbClr val="FFC000"/>
                </a:solidFill>
                <a:latin typeface="Aptos" panose="020B0004020202020204" pitchFamily="34" charset="0"/>
              </a:rPr>
              <a:t>Ápice</a:t>
            </a:r>
          </a:p>
        </p:txBody>
      </p:sp>
      <p:sp>
        <p:nvSpPr>
          <p:cNvPr id="9" name="CuadroTexto 9">
            <a:extLst>
              <a:ext uri="{FF2B5EF4-FFF2-40B4-BE49-F238E27FC236}">
                <a16:creationId xmlns:a16="http://schemas.microsoft.com/office/drawing/2014/main" id="{B4E88DB5-4D08-7A6F-7002-5DE555F79D3B}"/>
              </a:ext>
            </a:extLst>
          </p:cNvPr>
          <p:cNvSpPr txBox="1"/>
          <p:nvPr/>
        </p:nvSpPr>
        <p:spPr>
          <a:xfrm>
            <a:off x="430899" y="6929314"/>
            <a:ext cx="2610226" cy="608115"/>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r>
              <a:rPr lang="es-CL" b="1" dirty="0">
                <a:solidFill>
                  <a:srgbClr val="FFC000"/>
                </a:solidFill>
                <a:latin typeface="Aptos" panose="020B0004020202020204" pitchFamily="34" charset="0"/>
              </a:rPr>
              <a:t>Pantoque</a:t>
            </a:r>
          </a:p>
        </p:txBody>
      </p:sp>
      <p:sp>
        <p:nvSpPr>
          <p:cNvPr id="11" name="CuadroTexto 15">
            <a:extLst>
              <a:ext uri="{FF2B5EF4-FFF2-40B4-BE49-F238E27FC236}">
                <a16:creationId xmlns:a16="http://schemas.microsoft.com/office/drawing/2014/main" id="{F4AA26C3-2D5E-C01E-2F73-6FBB6EBD4529}"/>
              </a:ext>
            </a:extLst>
          </p:cNvPr>
          <p:cNvSpPr txBox="1"/>
          <p:nvPr/>
        </p:nvSpPr>
        <p:spPr>
          <a:xfrm>
            <a:off x="3900726" y="4460487"/>
            <a:ext cx="12043428" cy="1037143"/>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just"/>
            <a:r>
              <a:rPr lang="es-ES_tradnl" sz="3400" dirty="0">
                <a:solidFill>
                  <a:schemeClr val="tx1">
                    <a:lumMod val="10000"/>
                    <a:lumOff val="90000"/>
                  </a:schemeClr>
                </a:solidFill>
                <a:latin typeface="Aptos" panose="020B0004020202020204" pitchFamily="34" charset="0"/>
              </a:rPr>
              <a:t>Extremo aguzado del proyectil que le </a:t>
            </a:r>
            <a:r>
              <a:rPr lang="es-ES_tradnl" sz="3400" b="1" dirty="0">
                <a:solidFill>
                  <a:schemeClr val="tx1">
                    <a:lumMod val="10000"/>
                    <a:lumOff val="90000"/>
                  </a:schemeClr>
                </a:solidFill>
                <a:latin typeface="Aptos" panose="020B0004020202020204" pitchFamily="34" charset="0"/>
              </a:rPr>
              <a:t>otorga características aerodinámicas</a:t>
            </a:r>
            <a:r>
              <a:rPr lang="es-ES_tradnl" sz="3400" dirty="0">
                <a:solidFill>
                  <a:schemeClr val="tx1">
                    <a:lumMod val="10000"/>
                    <a:lumOff val="90000"/>
                  </a:schemeClr>
                </a:solidFill>
                <a:latin typeface="Aptos" panose="020B0004020202020204" pitchFamily="34" charset="0"/>
              </a:rPr>
              <a:t>. Puede ser formado por una espoleta de ápice.</a:t>
            </a:r>
            <a:endParaRPr lang="es-CL" sz="3400" dirty="0">
              <a:solidFill>
                <a:schemeClr val="tx1">
                  <a:lumMod val="10000"/>
                  <a:lumOff val="90000"/>
                </a:schemeClr>
              </a:solidFill>
              <a:latin typeface="Aptos" panose="020B0004020202020204" pitchFamily="34" charset="0"/>
            </a:endParaRPr>
          </a:p>
        </p:txBody>
      </p:sp>
      <p:sp>
        <p:nvSpPr>
          <p:cNvPr id="13" name="Elipse 16">
            <a:extLst>
              <a:ext uri="{FF2B5EF4-FFF2-40B4-BE49-F238E27FC236}">
                <a16:creationId xmlns:a16="http://schemas.microsoft.com/office/drawing/2014/main" id="{0980C642-6BEA-150F-EFA1-F6FE3A693EB1}"/>
              </a:ext>
            </a:extLst>
          </p:cNvPr>
          <p:cNvSpPr/>
          <p:nvPr/>
        </p:nvSpPr>
        <p:spPr>
          <a:xfrm>
            <a:off x="3394506" y="7037445"/>
            <a:ext cx="337480" cy="363962"/>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3400">
              <a:solidFill>
                <a:schemeClr val="tx1">
                  <a:lumMod val="10000"/>
                  <a:lumOff val="90000"/>
                </a:schemeClr>
              </a:solidFill>
              <a:latin typeface="Aptos" panose="020B0004020202020204" pitchFamily="34" charset="0"/>
            </a:endParaRPr>
          </a:p>
        </p:txBody>
      </p:sp>
      <p:sp>
        <p:nvSpPr>
          <p:cNvPr id="15" name="CuadroTexto 17">
            <a:extLst>
              <a:ext uri="{FF2B5EF4-FFF2-40B4-BE49-F238E27FC236}">
                <a16:creationId xmlns:a16="http://schemas.microsoft.com/office/drawing/2014/main" id="{3D6F507F-5614-C616-FE60-F31DB3E868BA}"/>
              </a:ext>
            </a:extLst>
          </p:cNvPr>
          <p:cNvSpPr txBox="1"/>
          <p:nvPr/>
        </p:nvSpPr>
        <p:spPr>
          <a:xfrm>
            <a:off x="3977750" y="6480054"/>
            <a:ext cx="12043428" cy="1549720"/>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just">
              <a:spcBef>
                <a:spcPct val="50000"/>
              </a:spcBef>
            </a:pPr>
            <a:r>
              <a:rPr lang="es-ES_tradnl" sz="3400" dirty="0">
                <a:solidFill>
                  <a:schemeClr val="tx1">
                    <a:lumMod val="10000"/>
                    <a:lumOff val="90000"/>
                  </a:schemeClr>
                </a:solidFill>
                <a:latin typeface="Aptos" panose="020B0004020202020204" pitchFamily="34" charset="0"/>
              </a:rPr>
              <a:t>Parte más ancha del proyectil, que en los de grandes dimensiones, se apoya en el interior del tubo del cañón para </a:t>
            </a:r>
            <a:r>
              <a:rPr lang="es-ES_tradnl" sz="3400" b="1" dirty="0">
                <a:solidFill>
                  <a:schemeClr val="tx1">
                    <a:lumMod val="10000"/>
                    <a:lumOff val="90000"/>
                  </a:schemeClr>
                </a:solidFill>
                <a:latin typeface="Aptos" panose="020B0004020202020204" pitchFamily="34" charset="0"/>
              </a:rPr>
              <a:t>evitar vibraciones indeseadas </a:t>
            </a:r>
            <a:r>
              <a:rPr lang="es-ES_tradnl" sz="3400" dirty="0">
                <a:solidFill>
                  <a:schemeClr val="tx1">
                    <a:lumMod val="10000"/>
                    <a:lumOff val="90000"/>
                  </a:schemeClr>
                </a:solidFill>
                <a:latin typeface="Aptos" panose="020B0004020202020204" pitchFamily="34" charset="0"/>
              </a:rPr>
              <a:t>al ser disparado.</a:t>
            </a:r>
            <a:endParaRPr lang="es-ES" sz="3400" dirty="0">
              <a:solidFill>
                <a:schemeClr val="tx1">
                  <a:lumMod val="10000"/>
                  <a:lumOff val="90000"/>
                </a:schemeClr>
              </a:solidFill>
              <a:latin typeface="Aptos" panose="020B0004020202020204" pitchFamily="34" charset="0"/>
            </a:endParaRPr>
          </a:p>
        </p:txBody>
      </p:sp>
      <p:sp>
        <p:nvSpPr>
          <p:cNvPr id="17" name="CuadroTexto 22">
            <a:extLst>
              <a:ext uri="{FF2B5EF4-FFF2-40B4-BE49-F238E27FC236}">
                <a16:creationId xmlns:a16="http://schemas.microsoft.com/office/drawing/2014/main" id="{094FD7CB-FF31-4C7E-81F5-CD939AC775D2}"/>
              </a:ext>
            </a:extLst>
          </p:cNvPr>
          <p:cNvSpPr txBox="1"/>
          <p:nvPr/>
        </p:nvSpPr>
        <p:spPr>
          <a:xfrm>
            <a:off x="3900726" y="8972463"/>
            <a:ext cx="12043428" cy="3488712"/>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just">
              <a:spcBef>
                <a:spcPct val="50000"/>
              </a:spcBef>
            </a:pPr>
            <a:r>
              <a:rPr lang="es-ES_tradnl" sz="3400" dirty="0">
                <a:solidFill>
                  <a:schemeClr val="tx1">
                    <a:lumMod val="10000"/>
                    <a:lumOff val="90000"/>
                  </a:schemeClr>
                </a:solidFill>
                <a:latin typeface="Aptos" panose="020B0004020202020204" pitchFamily="34" charset="0"/>
              </a:rPr>
              <a:t>Anillo de metal blando (Cobre o Estaño) que va unido al exterior del proyectil y al ser forzado por los gases, se deforma, incrustándose en las estrías del cañón </a:t>
            </a:r>
            <a:r>
              <a:rPr lang="es-ES_tradnl" sz="3400" b="1" dirty="0">
                <a:solidFill>
                  <a:schemeClr val="tx1">
                    <a:lumMod val="10000"/>
                    <a:lumOff val="90000"/>
                  </a:schemeClr>
                </a:solidFill>
                <a:latin typeface="Aptos" panose="020B0004020202020204" pitchFamily="34" charset="0"/>
              </a:rPr>
              <a:t>imprimiéndole un movimiento rotatorio al proyectil</a:t>
            </a:r>
            <a:r>
              <a:rPr lang="es-ES_tradnl" sz="3400" dirty="0">
                <a:solidFill>
                  <a:schemeClr val="tx1">
                    <a:lumMod val="10000"/>
                    <a:lumOff val="90000"/>
                  </a:schemeClr>
                </a:solidFill>
                <a:latin typeface="Aptos" panose="020B0004020202020204" pitchFamily="34" charset="0"/>
              </a:rPr>
              <a:t>. </a:t>
            </a:r>
            <a:r>
              <a:rPr lang="es-ES_tradnl" sz="3400" b="1" dirty="0">
                <a:solidFill>
                  <a:schemeClr val="tx1">
                    <a:lumMod val="10000"/>
                    <a:lumOff val="90000"/>
                  </a:schemeClr>
                </a:solidFill>
                <a:latin typeface="Aptos" panose="020B0004020202020204" pitchFamily="34" charset="0"/>
              </a:rPr>
              <a:t>También</a:t>
            </a:r>
            <a:r>
              <a:rPr lang="es-ES_tradnl" sz="3400" dirty="0">
                <a:solidFill>
                  <a:schemeClr val="tx1">
                    <a:lumMod val="10000"/>
                    <a:lumOff val="90000"/>
                  </a:schemeClr>
                </a:solidFill>
                <a:latin typeface="Aptos" panose="020B0004020202020204" pitchFamily="34" charset="0"/>
              </a:rPr>
              <a:t> </a:t>
            </a:r>
            <a:r>
              <a:rPr lang="es-ES_tradnl" sz="3400" b="1" dirty="0">
                <a:solidFill>
                  <a:schemeClr val="tx1">
                    <a:lumMod val="10000"/>
                    <a:lumOff val="90000"/>
                  </a:schemeClr>
                </a:solidFill>
                <a:latin typeface="Aptos" panose="020B0004020202020204" pitchFamily="34" charset="0"/>
              </a:rPr>
              <a:t>obtura los gases de la combustión de la pólvora</a:t>
            </a:r>
            <a:r>
              <a:rPr lang="es-ES_tradnl" sz="3400" dirty="0">
                <a:solidFill>
                  <a:schemeClr val="tx1">
                    <a:lumMod val="10000"/>
                    <a:lumOff val="90000"/>
                  </a:schemeClr>
                </a:solidFill>
                <a:latin typeface="Aptos" panose="020B0004020202020204" pitchFamily="34" charset="0"/>
              </a:rPr>
              <a:t>, impidiendo que éstos sobrepasen al proyectil durante su desplazamiento dentro del tubo del cañón.</a:t>
            </a:r>
            <a:endParaRPr lang="es-ES" sz="3400" dirty="0">
              <a:solidFill>
                <a:schemeClr val="tx1">
                  <a:lumMod val="10000"/>
                  <a:lumOff val="90000"/>
                </a:schemeClr>
              </a:solidFill>
              <a:latin typeface="Aptos" panose="020B0004020202020204" pitchFamily="34" charset="0"/>
            </a:endParaRPr>
          </a:p>
        </p:txBody>
      </p:sp>
      <p:sp>
        <p:nvSpPr>
          <p:cNvPr id="19" name="Elipse 23">
            <a:extLst>
              <a:ext uri="{FF2B5EF4-FFF2-40B4-BE49-F238E27FC236}">
                <a16:creationId xmlns:a16="http://schemas.microsoft.com/office/drawing/2014/main" id="{D65A113E-8820-682E-901A-9488EA629E04}"/>
              </a:ext>
            </a:extLst>
          </p:cNvPr>
          <p:cNvSpPr/>
          <p:nvPr/>
        </p:nvSpPr>
        <p:spPr>
          <a:xfrm>
            <a:off x="3394506" y="10343043"/>
            <a:ext cx="337480" cy="363962"/>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3400">
              <a:solidFill>
                <a:schemeClr val="tx1">
                  <a:lumMod val="10000"/>
                  <a:lumOff val="90000"/>
                </a:schemeClr>
              </a:solidFill>
              <a:latin typeface="Aptos" panose="020B0004020202020204" pitchFamily="34" charset="0"/>
            </a:endParaRPr>
          </a:p>
        </p:txBody>
      </p:sp>
      <p:sp>
        <p:nvSpPr>
          <p:cNvPr id="21" name="CuadroTexto 24">
            <a:extLst>
              <a:ext uri="{FF2B5EF4-FFF2-40B4-BE49-F238E27FC236}">
                <a16:creationId xmlns:a16="http://schemas.microsoft.com/office/drawing/2014/main" id="{5F8FF279-2421-1052-69FB-203FED3D2FA8}"/>
              </a:ext>
            </a:extLst>
          </p:cNvPr>
          <p:cNvSpPr txBox="1"/>
          <p:nvPr/>
        </p:nvSpPr>
        <p:spPr>
          <a:xfrm>
            <a:off x="45653" y="9878691"/>
            <a:ext cx="3308130" cy="1092735"/>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r>
              <a:rPr lang="es-CL" b="1" dirty="0">
                <a:solidFill>
                  <a:srgbClr val="FFC000"/>
                </a:solidFill>
                <a:latin typeface="Aptos" panose="020B0004020202020204" pitchFamily="34" charset="0"/>
              </a:rPr>
              <a:t>Anillo de Reforzamiento</a:t>
            </a:r>
          </a:p>
        </p:txBody>
      </p:sp>
      <p:graphicFrame>
        <p:nvGraphicFramePr>
          <p:cNvPr id="23" name="Object 3">
            <a:extLst>
              <a:ext uri="{FF2B5EF4-FFF2-40B4-BE49-F238E27FC236}">
                <a16:creationId xmlns:a16="http://schemas.microsoft.com/office/drawing/2014/main" id="{1C186D97-61B7-C750-A3D0-62C320E9198B}"/>
              </a:ext>
            </a:extLst>
          </p:cNvPr>
          <p:cNvGraphicFramePr>
            <a:graphicFrameLocks noChangeAspect="1"/>
          </p:cNvGraphicFramePr>
          <p:nvPr>
            <p:extLst>
              <p:ext uri="{D42A27DB-BD31-4B8C-83A1-F6EECF244321}">
                <p14:modId xmlns:p14="http://schemas.microsoft.com/office/powerpoint/2010/main" val="4228307175"/>
              </p:ext>
            </p:extLst>
          </p:nvPr>
        </p:nvGraphicFramePr>
        <p:xfrm>
          <a:off x="18642762" y="3604506"/>
          <a:ext cx="3885261" cy="8605281"/>
        </p:xfrm>
        <a:graphic>
          <a:graphicData uri="http://schemas.openxmlformats.org/presentationml/2006/ole">
            <mc:AlternateContent xmlns:mc="http://schemas.openxmlformats.org/markup-compatibility/2006">
              <mc:Choice xmlns:v="urn:schemas-microsoft-com:vml" Requires="v">
                <p:oleObj spid="_x0000_s1027" name="Fotografía de Photo Editor" r:id="rId5" imgW="9333333" imgH="20691188" progId="">
                  <p:embed/>
                </p:oleObj>
              </mc:Choice>
              <mc:Fallback>
                <p:oleObj name="Fotografía de Photo Editor" r:id="rId5" imgW="9333333" imgH="20691188" progId="">
                  <p:embed/>
                  <p:pic>
                    <p:nvPicPr>
                      <p:cNvPr id="23" name="Object 3">
                        <a:extLst>
                          <a:ext uri="{FF2B5EF4-FFF2-40B4-BE49-F238E27FC236}">
                            <a16:creationId xmlns:a16="http://schemas.microsoft.com/office/drawing/2014/main" id="{1C186D97-61B7-C750-A3D0-62C320E919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642762" y="3604506"/>
                        <a:ext cx="3885261" cy="8605281"/>
                      </a:xfrm>
                      <a:prstGeom prst="rect">
                        <a:avLst/>
                      </a:prstGeom>
                      <a:noFill/>
                      <a:ln w="9525">
                        <a:solidFill>
                          <a:schemeClr val="tx1"/>
                        </a:solidFill>
                        <a:miter lim="800000"/>
                        <a:headEnd/>
                        <a:tailEnd/>
                      </a:ln>
                    </p:spPr>
                  </p:pic>
                </p:oleObj>
              </mc:Fallback>
            </mc:AlternateContent>
          </a:graphicData>
        </a:graphic>
      </p:graphicFrame>
      <p:cxnSp>
        <p:nvCxnSpPr>
          <p:cNvPr id="25" name="Conector recto de flecha 26">
            <a:extLst>
              <a:ext uri="{FF2B5EF4-FFF2-40B4-BE49-F238E27FC236}">
                <a16:creationId xmlns:a16="http://schemas.microsoft.com/office/drawing/2014/main" id="{F39EF41A-86E2-6822-F05D-DC57840877F4}"/>
              </a:ext>
            </a:extLst>
          </p:cNvPr>
          <p:cNvCxnSpPr/>
          <p:nvPr/>
        </p:nvCxnSpPr>
        <p:spPr>
          <a:xfrm flipV="1">
            <a:off x="16297535" y="3864336"/>
            <a:ext cx="3183162" cy="1242480"/>
          </a:xfrm>
          <a:prstGeom prst="straightConnector1">
            <a:avLst/>
          </a:prstGeom>
          <a:ln w="76200">
            <a:solidFill>
              <a:schemeClr val="bg1">
                <a:lumMod val="25000"/>
                <a:lumOff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Conector recto 28">
            <a:extLst>
              <a:ext uri="{FF2B5EF4-FFF2-40B4-BE49-F238E27FC236}">
                <a16:creationId xmlns:a16="http://schemas.microsoft.com/office/drawing/2014/main" id="{09BB7C1E-1108-2A90-2FC9-B93D498AA5D2}"/>
              </a:ext>
            </a:extLst>
          </p:cNvPr>
          <p:cNvCxnSpPr/>
          <p:nvPr/>
        </p:nvCxnSpPr>
        <p:spPr>
          <a:xfrm>
            <a:off x="16281633" y="4575955"/>
            <a:ext cx="15902" cy="1177194"/>
          </a:xfrm>
          <a:prstGeom prst="line">
            <a:avLst/>
          </a:prstGeom>
          <a:ln w="76200">
            <a:solidFill>
              <a:schemeClr val="bg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9" name="Conector recto 30">
            <a:extLst>
              <a:ext uri="{FF2B5EF4-FFF2-40B4-BE49-F238E27FC236}">
                <a16:creationId xmlns:a16="http://schemas.microsoft.com/office/drawing/2014/main" id="{8D085CB6-D937-E14C-1281-3471BD99E760}"/>
              </a:ext>
            </a:extLst>
          </p:cNvPr>
          <p:cNvCxnSpPr/>
          <p:nvPr/>
        </p:nvCxnSpPr>
        <p:spPr>
          <a:xfrm>
            <a:off x="16324295" y="6812809"/>
            <a:ext cx="15902" cy="1177194"/>
          </a:xfrm>
          <a:prstGeom prst="line">
            <a:avLst/>
          </a:prstGeom>
          <a:ln w="76200">
            <a:solidFill>
              <a:schemeClr val="bg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1" name="Conector recto 31">
            <a:extLst>
              <a:ext uri="{FF2B5EF4-FFF2-40B4-BE49-F238E27FC236}">
                <a16:creationId xmlns:a16="http://schemas.microsoft.com/office/drawing/2014/main" id="{EF4DAE38-B0B6-6785-012A-E660D47966F4}"/>
              </a:ext>
            </a:extLst>
          </p:cNvPr>
          <p:cNvCxnSpPr/>
          <p:nvPr/>
        </p:nvCxnSpPr>
        <p:spPr>
          <a:xfrm>
            <a:off x="16332245" y="10118407"/>
            <a:ext cx="15902" cy="1177194"/>
          </a:xfrm>
          <a:prstGeom prst="line">
            <a:avLst/>
          </a:prstGeom>
          <a:ln w="76200">
            <a:solidFill>
              <a:schemeClr val="bg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3" name="Conector recto de flecha 36">
            <a:extLst>
              <a:ext uri="{FF2B5EF4-FFF2-40B4-BE49-F238E27FC236}">
                <a16:creationId xmlns:a16="http://schemas.microsoft.com/office/drawing/2014/main" id="{062A61E0-496A-E6CC-FF17-0A3C67A63E32}"/>
              </a:ext>
            </a:extLst>
          </p:cNvPr>
          <p:cNvCxnSpPr>
            <a:cxnSpLocks/>
          </p:cNvCxnSpPr>
          <p:nvPr/>
        </p:nvCxnSpPr>
        <p:spPr>
          <a:xfrm>
            <a:off x="16340194" y="10525020"/>
            <a:ext cx="2286666" cy="770581"/>
          </a:xfrm>
          <a:prstGeom prst="straightConnector1">
            <a:avLst/>
          </a:prstGeom>
          <a:ln w="76200">
            <a:solidFill>
              <a:schemeClr val="bg1">
                <a:lumMod val="25000"/>
                <a:lumOff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5" name="Conector recto de flecha 39">
            <a:extLst>
              <a:ext uri="{FF2B5EF4-FFF2-40B4-BE49-F238E27FC236}">
                <a16:creationId xmlns:a16="http://schemas.microsoft.com/office/drawing/2014/main" id="{63899904-D7C2-E040-D32A-23BBBFF03880}"/>
              </a:ext>
            </a:extLst>
          </p:cNvPr>
          <p:cNvCxnSpPr/>
          <p:nvPr/>
        </p:nvCxnSpPr>
        <p:spPr>
          <a:xfrm>
            <a:off x="16340194" y="7519472"/>
            <a:ext cx="2302568" cy="0"/>
          </a:xfrm>
          <a:prstGeom prst="straightConnector1">
            <a:avLst/>
          </a:prstGeom>
          <a:ln w="76200">
            <a:solidFill>
              <a:schemeClr val="bg1">
                <a:lumMod val="25000"/>
                <a:lumOff val="75000"/>
              </a:schemeClr>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3462"/>
        </a:solidFill>
        <a:effectLst/>
      </p:bgPr>
    </p:bg>
    <p:spTree>
      <p:nvGrpSpPr>
        <p:cNvPr id="1" name=""/>
        <p:cNvGrpSpPr/>
        <p:nvPr/>
      </p:nvGrpSpPr>
      <p:grpSpPr>
        <a:xfrm>
          <a:off x="0" y="0"/>
          <a:ext cx="0" cy="0"/>
          <a:chOff x="0" y="0"/>
          <a:chExt cx="0" cy="0"/>
        </a:xfrm>
      </p:grpSpPr>
      <p:graphicFrame>
        <p:nvGraphicFramePr>
          <p:cNvPr id="63" name="Object 3">
            <a:extLst>
              <a:ext uri="{FF2B5EF4-FFF2-40B4-BE49-F238E27FC236}">
                <a16:creationId xmlns:a16="http://schemas.microsoft.com/office/drawing/2014/main" id="{2B9A0515-E565-04C8-8EB1-08EA7C0C02BA}"/>
              </a:ext>
            </a:extLst>
          </p:cNvPr>
          <p:cNvGraphicFramePr>
            <a:graphicFrameLocks noChangeAspect="1"/>
          </p:cNvGraphicFramePr>
          <p:nvPr>
            <p:extLst>
              <p:ext uri="{D42A27DB-BD31-4B8C-83A1-F6EECF244321}">
                <p14:modId xmlns:p14="http://schemas.microsoft.com/office/powerpoint/2010/main" val="2633055426"/>
              </p:ext>
            </p:extLst>
          </p:nvPr>
        </p:nvGraphicFramePr>
        <p:xfrm>
          <a:off x="18642762" y="3604506"/>
          <a:ext cx="3885261" cy="8605281"/>
        </p:xfrm>
        <a:graphic>
          <a:graphicData uri="http://schemas.openxmlformats.org/presentationml/2006/ole">
            <mc:AlternateContent xmlns:mc="http://schemas.openxmlformats.org/markup-compatibility/2006">
              <mc:Choice xmlns:v="urn:schemas-microsoft-com:vml" Requires="v">
                <p:oleObj spid="_x0000_s2051" name="Fotografía de Photo Editor" r:id="rId3" imgW="9333333" imgH="20691188" progId="">
                  <p:embed/>
                </p:oleObj>
              </mc:Choice>
              <mc:Fallback>
                <p:oleObj name="Fotografía de Photo Editor" r:id="rId3" imgW="9333333" imgH="20691188" progId="">
                  <p:embed/>
                  <p:pic>
                    <p:nvPicPr>
                      <p:cNvPr id="63" name="Object 3">
                        <a:extLst>
                          <a:ext uri="{FF2B5EF4-FFF2-40B4-BE49-F238E27FC236}">
                            <a16:creationId xmlns:a16="http://schemas.microsoft.com/office/drawing/2014/main" id="{2B9A0515-E565-04C8-8EB1-08EA7C0C02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642762" y="3604506"/>
                        <a:ext cx="3885261" cy="8605281"/>
                      </a:xfrm>
                      <a:prstGeom prst="rect">
                        <a:avLst/>
                      </a:prstGeom>
                      <a:noFill/>
                      <a:ln w="9525">
                        <a:solidFill>
                          <a:schemeClr val="tx1"/>
                        </a:solidFill>
                        <a:miter lim="800000"/>
                        <a:headEnd/>
                        <a:tailEnd/>
                      </a:ln>
                    </p:spPr>
                  </p:pic>
                </p:oleObj>
              </mc:Fallback>
            </mc:AlternateContent>
          </a:graphicData>
        </a:graphic>
      </p:graphicFrame>
      <p:pic>
        <p:nvPicPr>
          <p:cNvPr id="267" name="pasted-movie.png" descr="pasted-movie.png"/>
          <p:cNvPicPr>
            <a:picLocks noChangeAspect="1"/>
          </p:cNvPicPr>
          <p:nvPr/>
        </p:nvPicPr>
        <p:blipFill>
          <a:blip r:embed="rId5">
            <a:alphaModFix amt="9606"/>
          </a:blip>
          <a:stretch>
            <a:fillRect/>
          </a:stretch>
        </p:blipFill>
        <p:spPr>
          <a:xfrm>
            <a:off x="9642202" y="4601421"/>
            <a:ext cx="16174273" cy="10782849"/>
          </a:xfrm>
          <a:prstGeom prst="rect">
            <a:avLst/>
          </a:prstGeom>
          <a:ln w="12700">
            <a:miter lim="400000"/>
          </a:ln>
        </p:spPr>
      </p:pic>
      <p:sp>
        <p:nvSpPr>
          <p:cNvPr id="252" name="Características de los Explosivos"/>
          <p:cNvSpPr txBox="1">
            <a:spLocks noGrp="1"/>
          </p:cNvSpPr>
          <p:nvPr>
            <p:ph type="title"/>
          </p:nvPr>
        </p:nvSpPr>
        <p:spPr>
          <a:prstGeom prst="rect">
            <a:avLst/>
          </a:prstGeom>
        </p:spPr>
        <p:txBody>
          <a:bodyPr/>
          <a:lstStyle>
            <a:lvl1pPr>
              <a:defRPr sz="8000" spc="-159">
                <a:solidFill>
                  <a:srgbClr val="FFFFFF"/>
                </a:solidFill>
              </a:defRPr>
            </a:lvl1pPr>
          </a:lstStyle>
          <a:p>
            <a:r>
              <a:rPr lang="es-419" dirty="0">
                <a:latin typeface="Aptos" panose="020B0004020202020204" pitchFamily="34" charset="0"/>
              </a:rPr>
              <a:t>Municiones</a:t>
            </a:r>
            <a:endParaRPr dirty="0">
              <a:latin typeface="Aptos" panose="020B0004020202020204" pitchFamily="34" charset="0"/>
            </a:endParaRPr>
          </a:p>
        </p:txBody>
      </p:sp>
      <p:sp>
        <p:nvSpPr>
          <p:cNvPr id="253" name="Características Generales"/>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lvl1pPr>
              <a:defRPr>
                <a:solidFill>
                  <a:srgbClr val="3A87FE"/>
                </a:solidFill>
              </a:defRPr>
            </a:lvl1pPr>
          </a:lstStyle>
          <a:p>
            <a:r>
              <a:rPr lang="es-419" dirty="0">
                <a:latin typeface="Aptos" panose="020B0004020202020204" pitchFamily="34" charset="0"/>
              </a:rPr>
              <a:t>Nomenclatura de una </a:t>
            </a:r>
            <a:r>
              <a:rPr lang="es-419">
                <a:latin typeface="Aptos" panose="020B0004020202020204" pitchFamily="34" charset="0"/>
              </a:rPr>
              <a:t>Granada II</a:t>
            </a:r>
            <a:endParaRPr dirty="0">
              <a:latin typeface="Aptos" panose="020B0004020202020204" pitchFamily="34" charset="0"/>
            </a:endParaRPr>
          </a:p>
        </p:txBody>
      </p:sp>
      <p:grpSp>
        <p:nvGrpSpPr>
          <p:cNvPr id="257" name="Group"/>
          <p:cNvGrpSpPr/>
          <p:nvPr/>
        </p:nvGrpSpPr>
        <p:grpSpPr>
          <a:xfrm>
            <a:off x="0" y="12530117"/>
            <a:ext cx="24384001" cy="1185885"/>
            <a:chOff x="0" y="0"/>
            <a:chExt cx="24384000" cy="1185883"/>
          </a:xfrm>
        </p:grpSpPr>
        <p:sp>
          <p:nvSpPr>
            <p:cNvPr id="254"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55"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256" name="HONOR  LEALTAD  VALENTÍA  INTEGRIDAD DEBER"/>
            <p:cNvSpPr txBox="1"/>
            <p:nvPr/>
          </p:nvSpPr>
          <p:spPr>
            <a:xfrm>
              <a:off x="1399339" y="627082"/>
              <a:ext cx="20957942"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HONOR		LEALTAD		VALENTÍA		INTEGRIDAD	DEBER</a:t>
              </a:r>
            </a:p>
          </p:txBody>
        </p:sp>
      </p:grpSp>
      <p:grpSp>
        <p:nvGrpSpPr>
          <p:cNvPr id="263" name="Group"/>
          <p:cNvGrpSpPr/>
          <p:nvPr/>
        </p:nvGrpSpPr>
        <p:grpSpPr>
          <a:xfrm>
            <a:off x="17505153" y="415316"/>
            <a:ext cx="6666644" cy="2507532"/>
            <a:chOff x="0" y="0"/>
            <a:chExt cx="6666644" cy="2507531"/>
          </a:xfrm>
        </p:grpSpPr>
        <p:grpSp>
          <p:nvGrpSpPr>
            <p:cNvPr id="261" name="Group"/>
            <p:cNvGrpSpPr/>
            <p:nvPr/>
          </p:nvGrpSpPr>
          <p:grpSpPr>
            <a:xfrm>
              <a:off x="4159113" y="0"/>
              <a:ext cx="2507531" cy="2507531"/>
              <a:chOff x="0" y="0"/>
              <a:chExt cx="2507530" cy="2507530"/>
            </a:xfrm>
          </p:grpSpPr>
          <p:sp>
            <p:nvSpPr>
              <p:cNvPr id="258" name="Circle"/>
              <p:cNvSpPr/>
              <p:nvPr/>
            </p:nvSpPr>
            <p:spPr>
              <a:xfrm>
                <a:off x="0" y="0"/>
                <a:ext cx="2507530" cy="2507530"/>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259" name="Circle"/>
              <p:cNvSpPr/>
              <p:nvPr/>
            </p:nvSpPr>
            <p:spPr>
              <a:xfrm>
                <a:off x="120434" y="120434"/>
                <a:ext cx="2266661" cy="2266661"/>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260" name="Image" descr="Image"/>
              <p:cNvPicPr>
                <a:picLocks noChangeAspect="1"/>
              </p:cNvPicPr>
              <p:nvPr/>
            </p:nvPicPr>
            <p:blipFill>
              <a:blip r:embed="rId6"/>
              <a:srcRect l="9782" t="13646" r="4387" b="16280"/>
              <a:stretch>
                <a:fillRect/>
              </a:stretch>
            </p:blipFill>
            <p:spPr>
              <a:xfrm>
                <a:off x="328112" y="181499"/>
                <a:ext cx="1851325" cy="2090857"/>
              </a:xfrm>
              <a:custGeom>
                <a:avLst/>
                <a:gdLst/>
                <a:ahLst/>
                <a:cxnLst>
                  <a:cxn ang="0">
                    <a:pos x="wd2" y="hd2"/>
                  </a:cxn>
                  <a:cxn ang="5400000">
                    <a:pos x="wd2" y="hd2"/>
                  </a:cxn>
                  <a:cxn ang="10800000">
                    <a:pos x="wd2" y="hd2"/>
                  </a:cxn>
                  <a:cxn ang="16200000">
                    <a:pos x="wd2" y="hd2"/>
                  </a:cxn>
                </a:cxnLst>
                <a:rect l="0" t="0" r="r" b="b"/>
                <a:pathLst>
                  <a:path w="21405" h="21576" extrusionOk="0">
                    <a:moveTo>
                      <a:pt x="10875" y="0"/>
                    </a:moveTo>
                    <a:lnTo>
                      <a:pt x="10535" y="274"/>
                    </a:lnTo>
                    <a:cubicBezTo>
                      <a:pt x="10187" y="555"/>
                      <a:pt x="9895" y="618"/>
                      <a:pt x="9709" y="455"/>
                    </a:cubicBezTo>
                    <a:cubicBezTo>
                      <a:pt x="9624" y="380"/>
                      <a:pt x="9562" y="403"/>
                      <a:pt x="9393" y="577"/>
                    </a:cubicBezTo>
                    <a:cubicBezTo>
                      <a:pt x="9216" y="760"/>
                      <a:pt x="9190" y="838"/>
                      <a:pt x="9241" y="1061"/>
                    </a:cubicBezTo>
                    <a:cubicBezTo>
                      <a:pt x="9275" y="1207"/>
                      <a:pt x="9309" y="1678"/>
                      <a:pt x="9315" y="2109"/>
                    </a:cubicBezTo>
                    <a:cubicBezTo>
                      <a:pt x="9324" y="2807"/>
                      <a:pt x="9351" y="2933"/>
                      <a:pt x="9553" y="3280"/>
                    </a:cubicBezTo>
                    <a:lnTo>
                      <a:pt x="9778" y="3670"/>
                    </a:lnTo>
                    <a:lnTo>
                      <a:pt x="9558" y="3518"/>
                    </a:lnTo>
                    <a:cubicBezTo>
                      <a:pt x="9247" y="3300"/>
                      <a:pt x="8915" y="2868"/>
                      <a:pt x="8746" y="2465"/>
                    </a:cubicBezTo>
                    <a:cubicBezTo>
                      <a:pt x="8609" y="2141"/>
                      <a:pt x="8602" y="1824"/>
                      <a:pt x="8713" y="1065"/>
                    </a:cubicBezTo>
                    <a:cubicBezTo>
                      <a:pt x="8740" y="882"/>
                      <a:pt x="8735" y="879"/>
                      <a:pt x="8213" y="905"/>
                    </a:cubicBezTo>
                    <a:cubicBezTo>
                      <a:pt x="7835" y="924"/>
                      <a:pt x="7593" y="896"/>
                      <a:pt x="7360" y="803"/>
                    </a:cubicBezTo>
                    <a:cubicBezTo>
                      <a:pt x="7072" y="687"/>
                      <a:pt x="6993" y="685"/>
                      <a:pt x="6681" y="774"/>
                    </a:cubicBezTo>
                    <a:cubicBezTo>
                      <a:pt x="6487" y="829"/>
                      <a:pt x="6223" y="950"/>
                      <a:pt x="6093" y="1044"/>
                    </a:cubicBezTo>
                    <a:cubicBezTo>
                      <a:pt x="5964" y="1138"/>
                      <a:pt x="5828" y="1216"/>
                      <a:pt x="5786" y="1216"/>
                    </a:cubicBezTo>
                    <a:cubicBezTo>
                      <a:pt x="5744" y="1216"/>
                      <a:pt x="5708" y="1288"/>
                      <a:pt x="5708" y="1376"/>
                    </a:cubicBezTo>
                    <a:cubicBezTo>
                      <a:pt x="5708" y="1526"/>
                      <a:pt x="5699" y="1528"/>
                      <a:pt x="5556" y="1413"/>
                    </a:cubicBezTo>
                    <a:cubicBezTo>
                      <a:pt x="5371" y="1263"/>
                      <a:pt x="5298" y="1257"/>
                      <a:pt x="5130" y="1392"/>
                    </a:cubicBezTo>
                    <a:cubicBezTo>
                      <a:pt x="5003" y="1494"/>
                      <a:pt x="4803" y="1491"/>
                      <a:pt x="3836" y="1351"/>
                    </a:cubicBezTo>
                    <a:cubicBezTo>
                      <a:pt x="3545" y="1310"/>
                      <a:pt x="3593" y="1632"/>
                      <a:pt x="4001" y="2465"/>
                    </a:cubicBezTo>
                    <a:cubicBezTo>
                      <a:pt x="4214" y="2900"/>
                      <a:pt x="4420" y="3322"/>
                      <a:pt x="4460" y="3403"/>
                    </a:cubicBezTo>
                    <a:cubicBezTo>
                      <a:pt x="4843" y="4186"/>
                      <a:pt x="5119" y="4871"/>
                      <a:pt x="5162" y="5144"/>
                    </a:cubicBezTo>
                    <a:cubicBezTo>
                      <a:pt x="5190" y="5325"/>
                      <a:pt x="5300" y="5602"/>
                      <a:pt x="5400" y="5762"/>
                    </a:cubicBezTo>
                    <a:lnTo>
                      <a:pt x="5579" y="6053"/>
                    </a:lnTo>
                    <a:lnTo>
                      <a:pt x="5199" y="6360"/>
                    </a:lnTo>
                    <a:cubicBezTo>
                      <a:pt x="4987" y="6529"/>
                      <a:pt x="4791" y="6728"/>
                      <a:pt x="4763" y="6803"/>
                    </a:cubicBezTo>
                    <a:cubicBezTo>
                      <a:pt x="4690" y="6991"/>
                      <a:pt x="4850" y="7224"/>
                      <a:pt x="5052" y="7224"/>
                    </a:cubicBezTo>
                    <a:cubicBezTo>
                      <a:pt x="5144" y="7224"/>
                      <a:pt x="5196" y="7254"/>
                      <a:pt x="5171" y="7290"/>
                    </a:cubicBezTo>
                    <a:cubicBezTo>
                      <a:pt x="5104" y="7387"/>
                      <a:pt x="4585" y="7459"/>
                      <a:pt x="4340" y="7405"/>
                    </a:cubicBezTo>
                    <a:cubicBezTo>
                      <a:pt x="4164" y="7365"/>
                      <a:pt x="4129" y="7314"/>
                      <a:pt x="4129" y="7101"/>
                    </a:cubicBezTo>
                    <a:cubicBezTo>
                      <a:pt x="4129" y="6559"/>
                      <a:pt x="3671" y="6184"/>
                      <a:pt x="3005" y="6184"/>
                    </a:cubicBezTo>
                    <a:cubicBezTo>
                      <a:pt x="2768" y="6184"/>
                      <a:pt x="2698" y="6234"/>
                      <a:pt x="2455" y="6573"/>
                    </a:cubicBezTo>
                    <a:cubicBezTo>
                      <a:pt x="2301" y="6787"/>
                      <a:pt x="1994" y="7161"/>
                      <a:pt x="1775" y="7405"/>
                    </a:cubicBezTo>
                    <a:cubicBezTo>
                      <a:pt x="1557" y="7648"/>
                      <a:pt x="1360" y="7921"/>
                      <a:pt x="1335" y="8011"/>
                    </a:cubicBezTo>
                    <a:cubicBezTo>
                      <a:pt x="1267" y="8254"/>
                      <a:pt x="1507" y="8599"/>
                      <a:pt x="1922" y="8854"/>
                    </a:cubicBezTo>
                    <a:cubicBezTo>
                      <a:pt x="2435" y="9169"/>
                      <a:pt x="2435" y="9205"/>
                      <a:pt x="1941" y="9170"/>
                    </a:cubicBezTo>
                    <a:cubicBezTo>
                      <a:pt x="1241" y="9120"/>
                      <a:pt x="1127" y="9198"/>
                      <a:pt x="615" y="10058"/>
                    </a:cubicBezTo>
                    <a:cubicBezTo>
                      <a:pt x="364" y="10480"/>
                      <a:pt x="115" y="10946"/>
                      <a:pt x="59" y="11099"/>
                    </a:cubicBezTo>
                    <a:cubicBezTo>
                      <a:pt x="-53" y="11408"/>
                      <a:pt x="-60" y="11386"/>
                      <a:pt x="537" y="12307"/>
                    </a:cubicBezTo>
                    <a:cubicBezTo>
                      <a:pt x="981" y="12993"/>
                      <a:pt x="1024" y="13134"/>
                      <a:pt x="807" y="13196"/>
                    </a:cubicBezTo>
                    <a:cubicBezTo>
                      <a:pt x="711" y="13223"/>
                      <a:pt x="617" y="13329"/>
                      <a:pt x="592" y="13441"/>
                    </a:cubicBezTo>
                    <a:cubicBezTo>
                      <a:pt x="567" y="13551"/>
                      <a:pt x="511" y="13750"/>
                      <a:pt x="463" y="13884"/>
                    </a:cubicBezTo>
                    <a:cubicBezTo>
                      <a:pt x="361" y="14172"/>
                      <a:pt x="496" y="14412"/>
                      <a:pt x="1156" y="15079"/>
                    </a:cubicBezTo>
                    <a:cubicBezTo>
                      <a:pt x="1695" y="15625"/>
                      <a:pt x="2298" y="16758"/>
                      <a:pt x="2299" y="17230"/>
                    </a:cubicBezTo>
                    <a:cubicBezTo>
                      <a:pt x="2299" y="17337"/>
                      <a:pt x="2368" y="17595"/>
                      <a:pt x="2455" y="17799"/>
                    </a:cubicBezTo>
                    <a:cubicBezTo>
                      <a:pt x="2541" y="18003"/>
                      <a:pt x="2638" y="18309"/>
                      <a:pt x="2670" y="18483"/>
                    </a:cubicBezTo>
                    <a:cubicBezTo>
                      <a:pt x="2722" y="18764"/>
                      <a:pt x="2711" y="18798"/>
                      <a:pt x="2565" y="18798"/>
                    </a:cubicBezTo>
                    <a:cubicBezTo>
                      <a:pt x="2475" y="18798"/>
                      <a:pt x="2355" y="18848"/>
                      <a:pt x="2299" y="18909"/>
                    </a:cubicBezTo>
                    <a:cubicBezTo>
                      <a:pt x="2027" y="19200"/>
                      <a:pt x="2614" y="19837"/>
                      <a:pt x="3551" y="20268"/>
                    </a:cubicBezTo>
                    <a:cubicBezTo>
                      <a:pt x="3994" y="20472"/>
                      <a:pt x="4156" y="20506"/>
                      <a:pt x="4671" y="20506"/>
                    </a:cubicBezTo>
                    <a:cubicBezTo>
                      <a:pt x="5197" y="20506"/>
                      <a:pt x="5286" y="20524"/>
                      <a:pt x="5391" y="20666"/>
                    </a:cubicBezTo>
                    <a:cubicBezTo>
                      <a:pt x="5481" y="20786"/>
                      <a:pt x="5598" y="20830"/>
                      <a:pt x="5846" y="20834"/>
                    </a:cubicBezTo>
                    <a:cubicBezTo>
                      <a:pt x="6110" y="20837"/>
                      <a:pt x="6251" y="20895"/>
                      <a:pt x="6520" y="21112"/>
                    </a:cubicBezTo>
                    <a:cubicBezTo>
                      <a:pt x="6711" y="21266"/>
                      <a:pt x="7017" y="21422"/>
                      <a:pt x="7218" y="21468"/>
                    </a:cubicBezTo>
                    <a:cubicBezTo>
                      <a:pt x="7414" y="21514"/>
                      <a:pt x="7605" y="21559"/>
                      <a:pt x="7640" y="21567"/>
                    </a:cubicBezTo>
                    <a:cubicBezTo>
                      <a:pt x="7783" y="21600"/>
                      <a:pt x="13691" y="21537"/>
                      <a:pt x="14178" y="21497"/>
                    </a:cubicBezTo>
                    <a:cubicBezTo>
                      <a:pt x="14663" y="21457"/>
                      <a:pt x="14744" y="21426"/>
                      <a:pt x="15101" y="21128"/>
                    </a:cubicBezTo>
                    <a:cubicBezTo>
                      <a:pt x="15412" y="20868"/>
                      <a:pt x="15553" y="20801"/>
                      <a:pt x="15789" y="20801"/>
                    </a:cubicBezTo>
                    <a:cubicBezTo>
                      <a:pt x="15987" y="20801"/>
                      <a:pt x="16170" y="20736"/>
                      <a:pt x="16340" y="20608"/>
                    </a:cubicBezTo>
                    <a:cubicBezTo>
                      <a:pt x="16549" y="20451"/>
                      <a:pt x="16690" y="20418"/>
                      <a:pt x="17120" y="20408"/>
                    </a:cubicBezTo>
                    <a:cubicBezTo>
                      <a:pt x="17508" y="20398"/>
                      <a:pt x="17758" y="20343"/>
                      <a:pt x="18079" y="20195"/>
                    </a:cubicBezTo>
                    <a:cubicBezTo>
                      <a:pt x="19188" y="19680"/>
                      <a:pt x="19930" y="18724"/>
                      <a:pt x="19221" y="18724"/>
                    </a:cubicBezTo>
                    <a:cubicBezTo>
                      <a:pt x="19108" y="18724"/>
                      <a:pt x="19000" y="18699"/>
                      <a:pt x="18978" y="18667"/>
                    </a:cubicBezTo>
                    <a:cubicBezTo>
                      <a:pt x="18956" y="18635"/>
                      <a:pt x="19011" y="18341"/>
                      <a:pt x="19102" y="18016"/>
                    </a:cubicBezTo>
                    <a:cubicBezTo>
                      <a:pt x="19193" y="17691"/>
                      <a:pt x="19285" y="17344"/>
                      <a:pt x="19308" y="17242"/>
                    </a:cubicBezTo>
                    <a:cubicBezTo>
                      <a:pt x="19478" y="16492"/>
                      <a:pt x="19560" y="16253"/>
                      <a:pt x="19813" y="15784"/>
                    </a:cubicBezTo>
                    <a:cubicBezTo>
                      <a:pt x="19971" y="15492"/>
                      <a:pt x="20270" y="15076"/>
                      <a:pt x="20474" y="14862"/>
                    </a:cubicBezTo>
                    <a:cubicBezTo>
                      <a:pt x="20988" y="14325"/>
                      <a:pt x="21089" y="14119"/>
                      <a:pt x="21048" y="13724"/>
                    </a:cubicBezTo>
                    <a:cubicBezTo>
                      <a:pt x="21007" y="13342"/>
                      <a:pt x="20899" y="13122"/>
                      <a:pt x="20694" y="13019"/>
                    </a:cubicBezTo>
                    <a:cubicBezTo>
                      <a:pt x="20564" y="12954"/>
                      <a:pt x="20570" y="12910"/>
                      <a:pt x="20795" y="12479"/>
                    </a:cubicBezTo>
                    <a:cubicBezTo>
                      <a:pt x="20930" y="12220"/>
                      <a:pt x="21127" y="11880"/>
                      <a:pt x="21236" y="11721"/>
                    </a:cubicBezTo>
                    <a:cubicBezTo>
                      <a:pt x="21540" y="11276"/>
                      <a:pt x="21449" y="10853"/>
                      <a:pt x="20836" y="9919"/>
                    </a:cubicBezTo>
                    <a:cubicBezTo>
                      <a:pt x="20280" y="9070"/>
                      <a:pt x="20078" y="8947"/>
                      <a:pt x="19354" y="9035"/>
                    </a:cubicBezTo>
                    <a:lnTo>
                      <a:pt x="18964" y="9084"/>
                    </a:lnTo>
                    <a:lnTo>
                      <a:pt x="19217" y="8891"/>
                    </a:lnTo>
                    <a:cubicBezTo>
                      <a:pt x="19354" y="8785"/>
                      <a:pt x="19587" y="8604"/>
                      <a:pt x="19735" y="8490"/>
                    </a:cubicBezTo>
                    <a:cubicBezTo>
                      <a:pt x="19949" y="8325"/>
                      <a:pt x="20006" y="8228"/>
                      <a:pt x="20006" y="8011"/>
                    </a:cubicBezTo>
                    <a:cubicBezTo>
                      <a:pt x="20006" y="7783"/>
                      <a:pt x="19918" y="7643"/>
                      <a:pt x="19497" y="7200"/>
                    </a:cubicBezTo>
                    <a:cubicBezTo>
                      <a:pt x="19218" y="6906"/>
                      <a:pt x="18968" y="6618"/>
                      <a:pt x="18941" y="6557"/>
                    </a:cubicBezTo>
                    <a:cubicBezTo>
                      <a:pt x="18810" y="6256"/>
                      <a:pt x="18554" y="6037"/>
                      <a:pt x="18327" y="6037"/>
                    </a:cubicBezTo>
                    <a:cubicBezTo>
                      <a:pt x="17681" y="6037"/>
                      <a:pt x="17153" y="6468"/>
                      <a:pt x="17193" y="6962"/>
                    </a:cubicBezTo>
                    <a:lnTo>
                      <a:pt x="17216" y="7261"/>
                    </a:lnTo>
                    <a:lnTo>
                      <a:pt x="16721" y="7278"/>
                    </a:lnTo>
                    <a:cubicBezTo>
                      <a:pt x="16244" y="7294"/>
                      <a:pt x="16229" y="7289"/>
                      <a:pt x="16408" y="7175"/>
                    </a:cubicBezTo>
                    <a:cubicBezTo>
                      <a:pt x="16538" y="7093"/>
                      <a:pt x="16597" y="6984"/>
                      <a:pt x="16597" y="6815"/>
                    </a:cubicBezTo>
                    <a:cubicBezTo>
                      <a:pt x="16597" y="6617"/>
                      <a:pt x="16541" y="6540"/>
                      <a:pt x="16312" y="6413"/>
                    </a:cubicBezTo>
                    <a:cubicBezTo>
                      <a:pt x="15964" y="6221"/>
                      <a:pt x="15875" y="6037"/>
                      <a:pt x="16064" y="5914"/>
                    </a:cubicBezTo>
                    <a:cubicBezTo>
                      <a:pt x="16141" y="5864"/>
                      <a:pt x="16233" y="5696"/>
                      <a:pt x="16271" y="5541"/>
                    </a:cubicBezTo>
                    <a:cubicBezTo>
                      <a:pt x="16309" y="5386"/>
                      <a:pt x="16363" y="5160"/>
                      <a:pt x="16395" y="5037"/>
                    </a:cubicBezTo>
                    <a:cubicBezTo>
                      <a:pt x="16426" y="4915"/>
                      <a:pt x="16722" y="4261"/>
                      <a:pt x="17051" y="3588"/>
                    </a:cubicBezTo>
                    <a:cubicBezTo>
                      <a:pt x="17852" y="1948"/>
                      <a:pt x="17985" y="1608"/>
                      <a:pt x="17863" y="1499"/>
                    </a:cubicBezTo>
                    <a:cubicBezTo>
                      <a:pt x="17790" y="1434"/>
                      <a:pt x="17735" y="1437"/>
                      <a:pt x="17629" y="1515"/>
                    </a:cubicBezTo>
                    <a:cubicBezTo>
                      <a:pt x="17453" y="1645"/>
                      <a:pt x="16595" y="1664"/>
                      <a:pt x="16454" y="1540"/>
                    </a:cubicBezTo>
                    <a:cubicBezTo>
                      <a:pt x="16220" y="1333"/>
                      <a:pt x="15775" y="1664"/>
                      <a:pt x="15647" y="2142"/>
                    </a:cubicBezTo>
                    <a:cubicBezTo>
                      <a:pt x="15614" y="2264"/>
                      <a:pt x="15479" y="2565"/>
                      <a:pt x="15349" y="2809"/>
                    </a:cubicBezTo>
                    <a:cubicBezTo>
                      <a:pt x="15080" y="3314"/>
                      <a:pt x="14956" y="4018"/>
                      <a:pt x="15096" y="4251"/>
                    </a:cubicBezTo>
                    <a:cubicBezTo>
                      <a:pt x="15206" y="4435"/>
                      <a:pt x="15169" y="4438"/>
                      <a:pt x="14715" y="4284"/>
                    </a:cubicBezTo>
                    <a:lnTo>
                      <a:pt x="14362" y="4165"/>
                    </a:lnTo>
                    <a:lnTo>
                      <a:pt x="14692" y="3694"/>
                    </a:lnTo>
                    <a:cubicBezTo>
                      <a:pt x="15113" y="3100"/>
                      <a:pt x="15472" y="2160"/>
                      <a:pt x="15353" y="1962"/>
                    </a:cubicBezTo>
                    <a:cubicBezTo>
                      <a:pt x="15283" y="1846"/>
                      <a:pt x="15305" y="1816"/>
                      <a:pt x="15477" y="1777"/>
                    </a:cubicBezTo>
                    <a:cubicBezTo>
                      <a:pt x="15590" y="1752"/>
                      <a:pt x="15683" y="1679"/>
                      <a:pt x="15683" y="1614"/>
                    </a:cubicBezTo>
                    <a:cubicBezTo>
                      <a:pt x="15683" y="1478"/>
                      <a:pt x="15030" y="917"/>
                      <a:pt x="14871" y="917"/>
                    </a:cubicBezTo>
                    <a:cubicBezTo>
                      <a:pt x="14814" y="917"/>
                      <a:pt x="14691" y="878"/>
                      <a:pt x="14601" y="827"/>
                    </a:cubicBezTo>
                    <a:cubicBezTo>
                      <a:pt x="14466" y="752"/>
                      <a:pt x="14387" y="756"/>
                      <a:pt x="14165" y="860"/>
                    </a:cubicBezTo>
                    <a:cubicBezTo>
                      <a:pt x="14016" y="930"/>
                      <a:pt x="13694" y="1005"/>
                      <a:pt x="13449" y="1024"/>
                    </a:cubicBezTo>
                    <a:cubicBezTo>
                      <a:pt x="13204" y="1043"/>
                      <a:pt x="12985" y="1078"/>
                      <a:pt x="12958" y="1102"/>
                    </a:cubicBezTo>
                    <a:cubicBezTo>
                      <a:pt x="12931" y="1125"/>
                      <a:pt x="12901" y="1437"/>
                      <a:pt x="12894" y="1798"/>
                    </a:cubicBezTo>
                    <a:cubicBezTo>
                      <a:pt x="12883" y="2309"/>
                      <a:pt x="12839" y="2527"/>
                      <a:pt x="12696" y="2781"/>
                    </a:cubicBezTo>
                    <a:cubicBezTo>
                      <a:pt x="12491" y="3145"/>
                      <a:pt x="12048" y="3649"/>
                      <a:pt x="12150" y="3403"/>
                    </a:cubicBezTo>
                    <a:cubicBezTo>
                      <a:pt x="12337" y="2952"/>
                      <a:pt x="12450" y="924"/>
                      <a:pt x="12306" y="590"/>
                    </a:cubicBezTo>
                    <a:cubicBezTo>
                      <a:pt x="12265" y="494"/>
                      <a:pt x="12176" y="478"/>
                      <a:pt x="11852" y="516"/>
                    </a:cubicBezTo>
                    <a:cubicBezTo>
                      <a:pt x="11466" y="562"/>
                      <a:pt x="11442" y="554"/>
                      <a:pt x="11164" y="283"/>
                    </a:cubicBezTo>
                    <a:lnTo>
                      <a:pt x="10875" y="0"/>
                    </a:lnTo>
                    <a:close/>
                    <a:moveTo>
                      <a:pt x="5809" y="1679"/>
                    </a:moveTo>
                    <a:cubicBezTo>
                      <a:pt x="5830" y="1677"/>
                      <a:pt x="5873" y="1693"/>
                      <a:pt x="5946" y="1728"/>
                    </a:cubicBezTo>
                    <a:cubicBezTo>
                      <a:pt x="6046" y="1776"/>
                      <a:pt x="6105" y="1849"/>
                      <a:pt x="6075" y="1892"/>
                    </a:cubicBezTo>
                    <a:cubicBezTo>
                      <a:pt x="6045" y="1935"/>
                      <a:pt x="6059" y="2042"/>
                      <a:pt x="6107" y="2130"/>
                    </a:cubicBezTo>
                    <a:cubicBezTo>
                      <a:pt x="6155" y="2218"/>
                      <a:pt x="6253" y="2472"/>
                      <a:pt x="6323" y="2695"/>
                    </a:cubicBezTo>
                    <a:cubicBezTo>
                      <a:pt x="6392" y="2918"/>
                      <a:pt x="6438" y="3112"/>
                      <a:pt x="6424" y="3125"/>
                    </a:cubicBezTo>
                    <a:cubicBezTo>
                      <a:pt x="6403" y="3143"/>
                      <a:pt x="6175" y="2633"/>
                      <a:pt x="5809" y="1745"/>
                    </a:cubicBezTo>
                    <a:cubicBezTo>
                      <a:pt x="5792" y="1704"/>
                      <a:pt x="5788" y="1681"/>
                      <a:pt x="5809" y="1679"/>
                    </a:cubicBezTo>
                    <a:close/>
                    <a:moveTo>
                      <a:pt x="6538" y="3403"/>
                    </a:moveTo>
                    <a:lnTo>
                      <a:pt x="6745" y="3698"/>
                    </a:lnTo>
                    <a:cubicBezTo>
                      <a:pt x="6858" y="3861"/>
                      <a:pt x="6950" y="4034"/>
                      <a:pt x="6951" y="4079"/>
                    </a:cubicBezTo>
                    <a:cubicBezTo>
                      <a:pt x="6953" y="4124"/>
                      <a:pt x="6810" y="4210"/>
                      <a:pt x="6635" y="4272"/>
                    </a:cubicBezTo>
                    <a:lnTo>
                      <a:pt x="6318" y="4382"/>
                    </a:lnTo>
                    <a:lnTo>
                      <a:pt x="6424" y="4116"/>
                    </a:lnTo>
                    <a:cubicBezTo>
                      <a:pt x="6483" y="3969"/>
                      <a:pt x="6532" y="3747"/>
                      <a:pt x="6534" y="3624"/>
                    </a:cubicBezTo>
                    <a:lnTo>
                      <a:pt x="6538" y="3403"/>
                    </a:lnTo>
                    <a:close/>
                    <a:moveTo>
                      <a:pt x="12719" y="7441"/>
                    </a:moveTo>
                    <a:cubicBezTo>
                      <a:pt x="13025" y="7477"/>
                      <a:pt x="13079" y="7646"/>
                      <a:pt x="13054" y="8113"/>
                    </a:cubicBezTo>
                    <a:cubicBezTo>
                      <a:pt x="13042" y="8338"/>
                      <a:pt x="13029" y="8595"/>
                      <a:pt x="13027" y="8686"/>
                    </a:cubicBezTo>
                    <a:cubicBezTo>
                      <a:pt x="13024" y="8819"/>
                      <a:pt x="12950" y="8872"/>
                      <a:pt x="12669" y="8936"/>
                    </a:cubicBezTo>
                    <a:cubicBezTo>
                      <a:pt x="12249" y="9031"/>
                      <a:pt x="12089" y="9125"/>
                      <a:pt x="11939" y="9374"/>
                    </a:cubicBezTo>
                    <a:cubicBezTo>
                      <a:pt x="11878" y="9476"/>
                      <a:pt x="11806" y="9659"/>
                      <a:pt x="11779" y="9780"/>
                    </a:cubicBezTo>
                    <a:lnTo>
                      <a:pt x="11728" y="10001"/>
                    </a:lnTo>
                    <a:lnTo>
                      <a:pt x="11540" y="9764"/>
                    </a:lnTo>
                    <a:cubicBezTo>
                      <a:pt x="11436" y="9633"/>
                      <a:pt x="11261" y="9505"/>
                      <a:pt x="11155" y="9481"/>
                    </a:cubicBezTo>
                    <a:cubicBezTo>
                      <a:pt x="11022" y="9451"/>
                      <a:pt x="10915" y="9336"/>
                      <a:pt x="10820" y="9112"/>
                    </a:cubicBezTo>
                    <a:cubicBezTo>
                      <a:pt x="10628" y="8665"/>
                      <a:pt x="10674" y="8527"/>
                      <a:pt x="11017" y="8498"/>
                    </a:cubicBezTo>
                    <a:cubicBezTo>
                      <a:pt x="11295" y="8474"/>
                      <a:pt x="11297" y="8473"/>
                      <a:pt x="11255" y="8146"/>
                    </a:cubicBezTo>
                    <a:cubicBezTo>
                      <a:pt x="11230" y="7940"/>
                      <a:pt x="11246" y="7818"/>
                      <a:pt x="11301" y="7818"/>
                    </a:cubicBezTo>
                    <a:cubicBezTo>
                      <a:pt x="11350" y="7818"/>
                      <a:pt x="11477" y="7741"/>
                      <a:pt x="11586" y="7650"/>
                    </a:cubicBezTo>
                    <a:cubicBezTo>
                      <a:pt x="11733" y="7527"/>
                      <a:pt x="11924" y="7476"/>
                      <a:pt x="12325" y="7446"/>
                    </a:cubicBezTo>
                    <a:cubicBezTo>
                      <a:pt x="12489" y="7433"/>
                      <a:pt x="12617" y="7430"/>
                      <a:pt x="12719" y="7441"/>
                    </a:cubicBezTo>
                    <a:close/>
                    <a:moveTo>
                      <a:pt x="4336" y="17316"/>
                    </a:moveTo>
                    <a:cubicBezTo>
                      <a:pt x="4410" y="17316"/>
                      <a:pt x="4447" y="17348"/>
                      <a:pt x="4418" y="17389"/>
                    </a:cubicBezTo>
                    <a:cubicBezTo>
                      <a:pt x="4390" y="17430"/>
                      <a:pt x="4353" y="17463"/>
                      <a:pt x="4336" y="17463"/>
                    </a:cubicBezTo>
                    <a:cubicBezTo>
                      <a:pt x="4318" y="17463"/>
                      <a:pt x="4282" y="17430"/>
                      <a:pt x="4253" y="17389"/>
                    </a:cubicBezTo>
                    <a:cubicBezTo>
                      <a:pt x="4225" y="17348"/>
                      <a:pt x="4262" y="17316"/>
                      <a:pt x="4336" y="17316"/>
                    </a:cubicBezTo>
                    <a:close/>
                    <a:moveTo>
                      <a:pt x="12884" y="19904"/>
                    </a:moveTo>
                    <a:cubicBezTo>
                      <a:pt x="12909" y="19883"/>
                      <a:pt x="12941" y="19901"/>
                      <a:pt x="12995" y="19949"/>
                    </a:cubicBezTo>
                    <a:cubicBezTo>
                      <a:pt x="13061" y="20009"/>
                      <a:pt x="13105" y="20147"/>
                      <a:pt x="13091" y="20256"/>
                    </a:cubicBezTo>
                    <a:cubicBezTo>
                      <a:pt x="13063" y="20465"/>
                      <a:pt x="12911" y="20567"/>
                      <a:pt x="12820" y="20436"/>
                    </a:cubicBezTo>
                    <a:cubicBezTo>
                      <a:pt x="12791" y="20394"/>
                      <a:pt x="12790" y="20243"/>
                      <a:pt x="12820" y="20100"/>
                    </a:cubicBezTo>
                    <a:cubicBezTo>
                      <a:pt x="12844" y="19987"/>
                      <a:pt x="12860" y="19925"/>
                      <a:pt x="12884" y="19904"/>
                    </a:cubicBezTo>
                    <a:close/>
                  </a:path>
                </a:pathLst>
              </a:custGeom>
              <a:ln w="12700" cap="flat">
                <a:noFill/>
                <a:miter lim="400000"/>
              </a:ln>
              <a:effectLst/>
            </p:spPr>
          </p:pic>
        </p:grpSp>
        <p:sp>
          <p:nvSpPr>
            <p:cNvPr id="262" name="ESCUELA NAVAL…"/>
            <p:cNvSpPr txBox="1"/>
            <p:nvPr/>
          </p:nvSpPr>
          <p:spPr>
            <a:xfrm>
              <a:off x="0" y="669564"/>
              <a:ext cx="3940557" cy="11684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p>
              <a:pPr algn="r">
                <a:lnSpc>
                  <a:spcPct val="100000"/>
                </a:lnSpc>
                <a:spcBef>
                  <a:spcPts val="0"/>
                </a:spcBef>
                <a:defRPr sz="3500">
                  <a:solidFill>
                    <a:srgbClr val="FFFFFF"/>
                  </a:solidFill>
                  <a:latin typeface="Hoefler Text"/>
                  <a:ea typeface="Hoefler Text"/>
                  <a:cs typeface="Hoefler Text"/>
                  <a:sym typeface="Hoefler Text"/>
                </a:defRPr>
              </a:pPr>
              <a:r>
                <a:t>ESCUELA NAVAL </a:t>
              </a:r>
            </a:p>
            <a:p>
              <a:pPr algn="r">
                <a:lnSpc>
                  <a:spcPct val="100000"/>
                </a:lnSpc>
                <a:spcBef>
                  <a:spcPts val="0"/>
                </a:spcBef>
                <a:defRPr sz="3500">
                  <a:solidFill>
                    <a:srgbClr val="FFFFFF"/>
                  </a:solidFill>
                  <a:latin typeface="Hoefler Text"/>
                  <a:ea typeface="Hoefler Text"/>
                  <a:cs typeface="Hoefler Text"/>
                  <a:sym typeface="Hoefler Text"/>
                </a:defRPr>
              </a:pPr>
              <a:r>
                <a:t>“ARTURO PRAT”</a:t>
              </a:r>
            </a:p>
          </p:txBody>
        </p:sp>
      </p:grpSp>
      <p:cxnSp>
        <p:nvCxnSpPr>
          <p:cNvPr id="4" name="Conector recto 3">
            <a:extLst>
              <a:ext uri="{FF2B5EF4-FFF2-40B4-BE49-F238E27FC236}">
                <a16:creationId xmlns:a16="http://schemas.microsoft.com/office/drawing/2014/main" id="{504C3826-E4E9-2485-6480-2F54E0076808}"/>
              </a:ext>
            </a:extLst>
          </p:cNvPr>
          <p:cNvCxnSpPr>
            <a:cxnSpLocks/>
          </p:cNvCxnSpPr>
          <p:nvPr/>
        </p:nvCxnSpPr>
        <p:spPr>
          <a:xfrm>
            <a:off x="2211532" y="3616296"/>
            <a:ext cx="0" cy="8398164"/>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sp>
        <p:nvSpPr>
          <p:cNvPr id="8" name="CuadroTexto 11">
            <a:extLst>
              <a:ext uri="{FF2B5EF4-FFF2-40B4-BE49-F238E27FC236}">
                <a16:creationId xmlns:a16="http://schemas.microsoft.com/office/drawing/2014/main" id="{BE90EA19-65A5-8A54-0B15-BC5DF58FF147}"/>
              </a:ext>
            </a:extLst>
          </p:cNvPr>
          <p:cNvSpPr txBox="1"/>
          <p:nvPr/>
        </p:nvSpPr>
        <p:spPr>
          <a:xfrm>
            <a:off x="-197317" y="7553724"/>
            <a:ext cx="2610226" cy="594137"/>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r>
              <a:rPr lang="es-CL" b="1" dirty="0">
                <a:solidFill>
                  <a:srgbClr val="FFC000"/>
                </a:solidFill>
                <a:latin typeface="Aptos" panose="020B0004020202020204" pitchFamily="34" charset="0"/>
              </a:rPr>
              <a:t>Cuerpo</a:t>
            </a:r>
          </a:p>
        </p:txBody>
      </p:sp>
      <p:sp>
        <p:nvSpPr>
          <p:cNvPr id="12" name="CuadroTexto 12">
            <a:extLst>
              <a:ext uri="{FF2B5EF4-FFF2-40B4-BE49-F238E27FC236}">
                <a16:creationId xmlns:a16="http://schemas.microsoft.com/office/drawing/2014/main" id="{D51C741A-4ED2-0FFB-B4AB-AA5DCB060EC8}"/>
              </a:ext>
            </a:extLst>
          </p:cNvPr>
          <p:cNvSpPr txBox="1"/>
          <p:nvPr/>
        </p:nvSpPr>
        <p:spPr>
          <a:xfrm>
            <a:off x="-197317" y="10261420"/>
            <a:ext cx="2641646" cy="594137"/>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r>
              <a:rPr lang="es-CL" b="1" dirty="0">
                <a:solidFill>
                  <a:srgbClr val="FFC000"/>
                </a:solidFill>
                <a:latin typeface="Aptos" panose="020B0004020202020204" pitchFamily="34" charset="0"/>
              </a:rPr>
              <a:t>Culote</a:t>
            </a:r>
          </a:p>
        </p:txBody>
      </p:sp>
      <p:sp>
        <p:nvSpPr>
          <p:cNvPr id="16" name="CuadroTexto 13">
            <a:extLst>
              <a:ext uri="{FF2B5EF4-FFF2-40B4-BE49-F238E27FC236}">
                <a16:creationId xmlns:a16="http://schemas.microsoft.com/office/drawing/2014/main" id="{08FFB3A3-5B47-8E31-BD0C-D7B03C84C69E}"/>
              </a:ext>
            </a:extLst>
          </p:cNvPr>
          <p:cNvSpPr txBox="1"/>
          <p:nvPr/>
        </p:nvSpPr>
        <p:spPr>
          <a:xfrm>
            <a:off x="111332" y="4569562"/>
            <a:ext cx="2072796" cy="594137"/>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r>
              <a:rPr lang="es-CL" b="1" dirty="0">
                <a:solidFill>
                  <a:srgbClr val="FFC000"/>
                </a:solidFill>
                <a:latin typeface="Aptos" panose="020B0004020202020204" pitchFamily="34" charset="0"/>
              </a:rPr>
              <a:t>Ojiva</a:t>
            </a:r>
          </a:p>
        </p:txBody>
      </p:sp>
      <p:sp>
        <p:nvSpPr>
          <p:cNvPr id="20" name="CuadroTexto 17">
            <a:extLst>
              <a:ext uri="{FF2B5EF4-FFF2-40B4-BE49-F238E27FC236}">
                <a16:creationId xmlns:a16="http://schemas.microsoft.com/office/drawing/2014/main" id="{4149BE3C-D811-6D64-EF5A-28BE1F4B148C}"/>
              </a:ext>
            </a:extLst>
          </p:cNvPr>
          <p:cNvSpPr txBox="1"/>
          <p:nvPr/>
        </p:nvSpPr>
        <p:spPr>
          <a:xfrm>
            <a:off x="2794773" y="4244489"/>
            <a:ext cx="12360434" cy="1037143"/>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just">
              <a:spcBef>
                <a:spcPct val="50000"/>
              </a:spcBef>
            </a:pPr>
            <a:r>
              <a:rPr lang="es-ES_tradnl" sz="3400" dirty="0">
                <a:solidFill>
                  <a:schemeClr val="tx1">
                    <a:lumMod val="10000"/>
                    <a:lumOff val="90000"/>
                  </a:schemeClr>
                </a:solidFill>
                <a:latin typeface="Aptos" panose="020B0004020202020204" pitchFamily="34" charset="0"/>
              </a:rPr>
              <a:t>Parte comprendida entre el ápice y el pantoque, tiene </a:t>
            </a:r>
            <a:r>
              <a:rPr lang="es-ES_tradnl" sz="3400" b="1" dirty="0">
                <a:solidFill>
                  <a:schemeClr val="tx1">
                    <a:lumMod val="10000"/>
                    <a:lumOff val="90000"/>
                  </a:schemeClr>
                </a:solidFill>
                <a:latin typeface="Aptos" panose="020B0004020202020204" pitchFamily="34" charset="0"/>
              </a:rPr>
              <a:t>forma cónica</a:t>
            </a:r>
            <a:r>
              <a:rPr lang="es-ES_tradnl" sz="3400" dirty="0">
                <a:solidFill>
                  <a:schemeClr val="tx1">
                    <a:lumMod val="10000"/>
                    <a:lumOff val="90000"/>
                  </a:schemeClr>
                </a:solidFill>
                <a:latin typeface="Aptos" panose="020B0004020202020204" pitchFamily="34" charset="0"/>
              </a:rPr>
              <a:t> para optimizar las características aerodinámicas de éste.</a:t>
            </a:r>
            <a:endParaRPr lang="es-ES" sz="3400" dirty="0">
              <a:solidFill>
                <a:schemeClr val="tx1">
                  <a:lumMod val="10000"/>
                  <a:lumOff val="90000"/>
                </a:schemeClr>
              </a:solidFill>
              <a:latin typeface="Aptos" panose="020B0004020202020204" pitchFamily="34" charset="0"/>
            </a:endParaRPr>
          </a:p>
        </p:txBody>
      </p:sp>
      <p:sp>
        <p:nvSpPr>
          <p:cNvPr id="24" name="Elipse 23">
            <a:extLst>
              <a:ext uri="{FF2B5EF4-FFF2-40B4-BE49-F238E27FC236}">
                <a16:creationId xmlns:a16="http://schemas.microsoft.com/office/drawing/2014/main" id="{BC47C0A2-93EC-1439-AE13-315C4EE16321}"/>
              </a:ext>
            </a:extLst>
          </p:cNvPr>
          <p:cNvSpPr/>
          <p:nvPr/>
        </p:nvSpPr>
        <p:spPr>
          <a:xfrm>
            <a:off x="2042792" y="4782953"/>
            <a:ext cx="337480" cy="363962"/>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685800" indent="-685800">
              <a:spcBef>
                <a:spcPct val="50000"/>
              </a:spcBef>
            </a:pPr>
            <a:endParaRPr lang="es-ES" sz="7200" dirty="0">
              <a:latin typeface="Aptos" panose="020B0004020202020204" pitchFamily="34" charset="0"/>
            </a:endParaRPr>
          </a:p>
        </p:txBody>
      </p:sp>
      <p:sp>
        <p:nvSpPr>
          <p:cNvPr id="28" name="Rectángulo 2">
            <a:extLst>
              <a:ext uri="{FF2B5EF4-FFF2-40B4-BE49-F238E27FC236}">
                <a16:creationId xmlns:a16="http://schemas.microsoft.com/office/drawing/2014/main" id="{F23D97C5-4741-0209-5536-3487ABB24987}"/>
              </a:ext>
            </a:extLst>
          </p:cNvPr>
          <p:cNvSpPr/>
          <p:nvPr/>
        </p:nvSpPr>
        <p:spPr>
          <a:xfrm>
            <a:off x="2794774" y="6116204"/>
            <a:ext cx="12192000" cy="3182346"/>
          </a:xfrm>
          <a:prstGeom prst="rect">
            <a:avLst/>
          </a:prstGeom>
        </p:spPr>
        <p:txBody>
          <a:bodyPr wrap="square">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just">
              <a:spcBef>
                <a:spcPct val="50000"/>
              </a:spcBef>
            </a:pPr>
            <a:r>
              <a:rPr lang="es-ES_tradnl" sz="3400" dirty="0">
                <a:solidFill>
                  <a:schemeClr val="tx1">
                    <a:lumMod val="10000"/>
                    <a:lumOff val="90000"/>
                  </a:schemeClr>
                </a:solidFill>
                <a:latin typeface="Aptos" panose="020B0004020202020204" pitchFamily="34" charset="0"/>
              </a:rPr>
              <a:t>Parte comprendida entre el pantoque y el extremo exterior del culote, en esta sección se graban las marcas de identificación (</a:t>
            </a:r>
            <a:r>
              <a:rPr lang="es-ES_tradnl" sz="3400" b="1" dirty="0">
                <a:solidFill>
                  <a:schemeClr val="tx1">
                    <a:lumMod val="10000"/>
                    <a:lumOff val="90000"/>
                  </a:schemeClr>
                </a:solidFill>
                <a:latin typeface="Aptos" panose="020B0004020202020204" pitchFamily="34" charset="0"/>
              </a:rPr>
              <a:t>tipo de proyectil</a:t>
            </a:r>
            <a:r>
              <a:rPr lang="es-ES_tradnl" sz="3400" dirty="0">
                <a:solidFill>
                  <a:schemeClr val="tx1">
                    <a:lumMod val="10000"/>
                    <a:lumOff val="90000"/>
                  </a:schemeClr>
                </a:solidFill>
                <a:latin typeface="Aptos" panose="020B0004020202020204" pitchFamily="34" charset="0"/>
              </a:rPr>
              <a:t>).</a:t>
            </a:r>
          </a:p>
          <a:p>
            <a:pPr algn="just">
              <a:spcBef>
                <a:spcPct val="50000"/>
              </a:spcBef>
            </a:pPr>
            <a:r>
              <a:rPr lang="es-ES_tradnl" sz="3400" dirty="0">
                <a:solidFill>
                  <a:schemeClr val="tx1">
                    <a:lumMod val="10000"/>
                    <a:lumOff val="90000"/>
                  </a:schemeClr>
                </a:solidFill>
                <a:latin typeface="Aptos" panose="020B0004020202020204" pitchFamily="34" charset="0"/>
              </a:rPr>
              <a:t>Su superficie es lisa y continua, libre de pliegues y protuberancias a fin de otorgar al proyectil un óptimo perfil aerodinámico.</a:t>
            </a:r>
            <a:endParaRPr lang="es-ES" sz="3400" dirty="0">
              <a:solidFill>
                <a:schemeClr val="tx1">
                  <a:lumMod val="10000"/>
                  <a:lumOff val="90000"/>
                </a:schemeClr>
              </a:solidFill>
              <a:latin typeface="Aptos" panose="020B0004020202020204" pitchFamily="34" charset="0"/>
            </a:endParaRPr>
          </a:p>
        </p:txBody>
      </p:sp>
      <p:sp>
        <p:nvSpPr>
          <p:cNvPr id="32" name="Elipse 24">
            <a:extLst>
              <a:ext uri="{FF2B5EF4-FFF2-40B4-BE49-F238E27FC236}">
                <a16:creationId xmlns:a16="http://schemas.microsoft.com/office/drawing/2014/main" id="{AE9797FB-B7DE-79F9-F838-B3579BAFC904}"/>
              </a:ext>
            </a:extLst>
          </p:cNvPr>
          <p:cNvSpPr/>
          <p:nvPr/>
        </p:nvSpPr>
        <p:spPr>
          <a:xfrm>
            <a:off x="2053310" y="7648371"/>
            <a:ext cx="337480" cy="363962"/>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685800" indent="-685800">
              <a:spcBef>
                <a:spcPct val="50000"/>
              </a:spcBef>
            </a:pPr>
            <a:endParaRPr lang="es-ES" sz="7200" dirty="0">
              <a:latin typeface="Aptos" panose="020B0004020202020204" pitchFamily="34" charset="0"/>
            </a:endParaRPr>
          </a:p>
        </p:txBody>
      </p:sp>
      <p:sp>
        <p:nvSpPr>
          <p:cNvPr id="36" name="Elipse 25">
            <a:extLst>
              <a:ext uri="{FF2B5EF4-FFF2-40B4-BE49-F238E27FC236}">
                <a16:creationId xmlns:a16="http://schemas.microsoft.com/office/drawing/2014/main" id="{1CECD2B8-F1AB-5069-1188-C44BBD73E50A}"/>
              </a:ext>
            </a:extLst>
          </p:cNvPr>
          <p:cNvSpPr/>
          <p:nvPr/>
        </p:nvSpPr>
        <p:spPr>
          <a:xfrm>
            <a:off x="2042792" y="10380969"/>
            <a:ext cx="337480" cy="363962"/>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685800" indent="-685800">
              <a:spcBef>
                <a:spcPct val="50000"/>
              </a:spcBef>
            </a:pPr>
            <a:endParaRPr lang="es-ES" sz="7200" dirty="0">
              <a:latin typeface="Aptos" panose="020B0004020202020204" pitchFamily="34" charset="0"/>
            </a:endParaRPr>
          </a:p>
        </p:txBody>
      </p:sp>
      <p:sp>
        <p:nvSpPr>
          <p:cNvPr id="38" name="Rectángulo 18">
            <a:extLst>
              <a:ext uri="{FF2B5EF4-FFF2-40B4-BE49-F238E27FC236}">
                <a16:creationId xmlns:a16="http://schemas.microsoft.com/office/drawing/2014/main" id="{5F3F0961-384C-EEB4-AE74-244B348F9EE4}"/>
              </a:ext>
            </a:extLst>
          </p:cNvPr>
          <p:cNvSpPr/>
          <p:nvPr/>
        </p:nvSpPr>
        <p:spPr>
          <a:xfrm>
            <a:off x="2794774" y="9682323"/>
            <a:ext cx="12192000" cy="1508042"/>
          </a:xfrm>
          <a:prstGeom prst="rect">
            <a:avLst/>
          </a:prstGeom>
        </p:spPr>
        <p:txBody>
          <a:bodyPr wrap="square">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just">
              <a:spcBef>
                <a:spcPct val="50000"/>
              </a:spcBef>
            </a:pPr>
            <a:r>
              <a:rPr lang="es-ES_tradnl" sz="3400" dirty="0">
                <a:solidFill>
                  <a:schemeClr val="tx1">
                    <a:lumMod val="10000"/>
                    <a:lumOff val="90000"/>
                  </a:schemeClr>
                </a:solidFill>
                <a:latin typeface="Aptos" panose="020B0004020202020204" pitchFamily="34" charset="0"/>
              </a:rPr>
              <a:t>Extremo del proyectil opuesto al ápice, generalmente de forma aplanada y de un diámetro menor al del pantoque para optimizar la forma aerodinámica de éste.</a:t>
            </a:r>
            <a:endParaRPr lang="es-ES" sz="3400" dirty="0">
              <a:solidFill>
                <a:schemeClr val="tx1">
                  <a:lumMod val="10000"/>
                  <a:lumOff val="90000"/>
                </a:schemeClr>
              </a:solidFill>
              <a:latin typeface="Aptos" panose="020B0004020202020204" pitchFamily="34" charset="0"/>
            </a:endParaRPr>
          </a:p>
        </p:txBody>
      </p:sp>
      <p:cxnSp>
        <p:nvCxnSpPr>
          <p:cNvPr id="42" name="Conector recto 29">
            <a:extLst>
              <a:ext uri="{FF2B5EF4-FFF2-40B4-BE49-F238E27FC236}">
                <a16:creationId xmlns:a16="http://schemas.microsoft.com/office/drawing/2014/main" id="{B7FA11BC-0D56-6771-EAB4-2C737728DA64}"/>
              </a:ext>
            </a:extLst>
          </p:cNvPr>
          <p:cNvCxnSpPr/>
          <p:nvPr/>
        </p:nvCxnSpPr>
        <p:spPr>
          <a:xfrm>
            <a:off x="15226747" y="6620628"/>
            <a:ext cx="15902" cy="1584000"/>
          </a:xfrm>
          <a:prstGeom prst="line">
            <a:avLst/>
          </a:prstGeom>
          <a:ln w="76200">
            <a:solidFill>
              <a:schemeClr val="bg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4" name="Conector recto 31">
            <a:extLst>
              <a:ext uri="{FF2B5EF4-FFF2-40B4-BE49-F238E27FC236}">
                <a16:creationId xmlns:a16="http://schemas.microsoft.com/office/drawing/2014/main" id="{D769AD77-1B67-5239-2F0C-DB230B74E8A9}"/>
              </a:ext>
            </a:extLst>
          </p:cNvPr>
          <p:cNvCxnSpPr/>
          <p:nvPr/>
        </p:nvCxnSpPr>
        <p:spPr>
          <a:xfrm>
            <a:off x="15210845" y="4098547"/>
            <a:ext cx="15902" cy="1177194"/>
          </a:xfrm>
          <a:prstGeom prst="line">
            <a:avLst/>
          </a:prstGeom>
          <a:ln w="76200">
            <a:solidFill>
              <a:schemeClr val="bg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6" name="Conector recto 32">
            <a:extLst>
              <a:ext uri="{FF2B5EF4-FFF2-40B4-BE49-F238E27FC236}">
                <a16:creationId xmlns:a16="http://schemas.microsoft.com/office/drawing/2014/main" id="{DFAE9A1F-829E-0D9C-D18D-A3A8E4B77E77}"/>
              </a:ext>
            </a:extLst>
          </p:cNvPr>
          <p:cNvCxnSpPr/>
          <p:nvPr/>
        </p:nvCxnSpPr>
        <p:spPr>
          <a:xfrm>
            <a:off x="15218797" y="9956645"/>
            <a:ext cx="15902" cy="1177194"/>
          </a:xfrm>
          <a:prstGeom prst="line">
            <a:avLst/>
          </a:prstGeom>
          <a:ln w="76200">
            <a:solidFill>
              <a:schemeClr val="bg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48" name="Abrir llave 19">
            <a:extLst>
              <a:ext uri="{FF2B5EF4-FFF2-40B4-BE49-F238E27FC236}">
                <a16:creationId xmlns:a16="http://schemas.microsoft.com/office/drawing/2014/main" id="{04D8691A-D77D-6618-951F-E458A718E21B}"/>
              </a:ext>
            </a:extLst>
          </p:cNvPr>
          <p:cNvSpPr/>
          <p:nvPr/>
        </p:nvSpPr>
        <p:spPr>
          <a:xfrm>
            <a:off x="17469990" y="3649559"/>
            <a:ext cx="1182492" cy="3594455"/>
          </a:xfrm>
          <a:prstGeom prst="leftBrace">
            <a:avLst>
              <a:gd name="adj1" fmla="val 8333"/>
              <a:gd name="adj2" fmla="val 25827"/>
            </a:avLst>
          </a:prstGeom>
          <a:ln w="7620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latin typeface="Aptos" panose="020B0004020202020204" pitchFamily="34" charset="0"/>
            </a:endParaRPr>
          </a:p>
        </p:txBody>
      </p:sp>
      <p:sp>
        <p:nvSpPr>
          <p:cNvPr id="50" name="Abrir llave 38">
            <a:extLst>
              <a:ext uri="{FF2B5EF4-FFF2-40B4-BE49-F238E27FC236}">
                <a16:creationId xmlns:a16="http://schemas.microsoft.com/office/drawing/2014/main" id="{7A6DDB92-65F5-0887-5E40-2724F0D70BEC}"/>
              </a:ext>
            </a:extLst>
          </p:cNvPr>
          <p:cNvSpPr/>
          <p:nvPr/>
        </p:nvSpPr>
        <p:spPr>
          <a:xfrm>
            <a:off x="17481782" y="7357366"/>
            <a:ext cx="1182492" cy="4457823"/>
          </a:xfrm>
          <a:prstGeom prst="leftBrace">
            <a:avLst>
              <a:gd name="adj1" fmla="val 8333"/>
              <a:gd name="adj2" fmla="val 41449"/>
            </a:avLst>
          </a:prstGeom>
          <a:ln w="76200">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latin typeface="Aptos" panose="020B0004020202020204" pitchFamily="34" charset="0"/>
            </a:endParaRPr>
          </a:p>
        </p:txBody>
      </p:sp>
      <p:cxnSp>
        <p:nvCxnSpPr>
          <p:cNvPr id="52" name="Conector recto de flecha 39">
            <a:extLst>
              <a:ext uri="{FF2B5EF4-FFF2-40B4-BE49-F238E27FC236}">
                <a16:creationId xmlns:a16="http://schemas.microsoft.com/office/drawing/2014/main" id="{080C4B8A-C03E-00D7-368B-BE8543517083}"/>
              </a:ext>
            </a:extLst>
          </p:cNvPr>
          <p:cNvCxnSpPr/>
          <p:nvPr/>
        </p:nvCxnSpPr>
        <p:spPr>
          <a:xfrm>
            <a:off x="15195954" y="7244018"/>
            <a:ext cx="1902960" cy="1799224"/>
          </a:xfrm>
          <a:prstGeom prst="straightConnector1">
            <a:avLst/>
          </a:prstGeom>
          <a:ln w="76200">
            <a:solidFill>
              <a:schemeClr val="bg1">
                <a:lumMod val="25000"/>
                <a:lumOff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4" name="Conector recto de flecha 42">
            <a:extLst>
              <a:ext uri="{FF2B5EF4-FFF2-40B4-BE49-F238E27FC236}">
                <a16:creationId xmlns:a16="http://schemas.microsoft.com/office/drawing/2014/main" id="{41A5C4D1-29EC-A800-4F61-C499F4BC8A9B}"/>
              </a:ext>
            </a:extLst>
          </p:cNvPr>
          <p:cNvCxnSpPr/>
          <p:nvPr/>
        </p:nvCxnSpPr>
        <p:spPr>
          <a:xfrm>
            <a:off x="15242649" y="4597194"/>
            <a:ext cx="1721806" cy="0"/>
          </a:xfrm>
          <a:prstGeom prst="straightConnector1">
            <a:avLst/>
          </a:prstGeom>
          <a:ln w="76200">
            <a:solidFill>
              <a:schemeClr val="bg1">
                <a:lumMod val="25000"/>
                <a:lumOff val="75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197" name="Grupo 57">
            <a:extLst>
              <a:ext uri="{FF2B5EF4-FFF2-40B4-BE49-F238E27FC236}">
                <a16:creationId xmlns:a16="http://schemas.microsoft.com/office/drawing/2014/main" id="{2D92668F-323C-AA08-BCE7-BF158A7BFE0C}"/>
              </a:ext>
            </a:extLst>
          </p:cNvPr>
          <p:cNvGrpSpPr/>
          <p:nvPr/>
        </p:nvGrpSpPr>
        <p:grpSpPr>
          <a:xfrm>
            <a:off x="15267553" y="10688799"/>
            <a:ext cx="4591386" cy="1508042"/>
            <a:chOff x="8156717" y="6007229"/>
            <a:chExt cx="2295693" cy="699351"/>
          </a:xfrm>
        </p:grpSpPr>
        <p:cxnSp>
          <p:nvCxnSpPr>
            <p:cNvPr id="193" name="Conector recto 49">
              <a:extLst>
                <a:ext uri="{FF2B5EF4-FFF2-40B4-BE49-F238E27FC236}">
                  <a16:creationId xmlns:a16="http://schemas.microsoft.com/office/drawing/2014/main" id="{4BBFB1FB-C611-DA2D-0ACC-80A96318C783}"/>
                </a:ext>
              </a:extLst>
            </p:cNvPr>
            <p:cNvCxnSpPr/>
            <p:nvPr/>
          </p:nvCxnSpPr>
          <p:spPr>
            <a:xfrm>
              <a:off x="8156717" y="6007229"/>
              <a:ext cx="258737" cy="0"/>
            </a:xfrm>
            <a:prstGeom prst="line">
              <a:avLst/>
            </a:prstGeom>
            <a:ln w="76200">
              <a:solidFill>
                <a:schemeClr val="bg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194" name="Conector recto 51">
              <a:extLst>
                <a:ext uri="{FF2B5EF4-FFF2-40B4-BE49-F238E27FC236}">
                  <a16:creationId xmlns:a16="http://schemas.microsoft.com/office/drawing/2014/main" id="{1A912278-A35C-AA4E-023D-185CA6C9EACE}"/>
                </a:ext>
              </a:extLst>
            </p:cNvPr>
            <p:cNvCxnSpPr/>
            <p:nvPr/>
          </p:nvCxnSpPr>
          <p:spPr>
            <a:xfrm>
              <a:off x="8400585" y="6007229"/>
              <a:ext cx="14869" cy="699351"/>
            </a:xfrm>
            <a:prstGeom prst="line">
              <a:avLst/>
            </a:prstGeom>
            <a:ln w="76200">
              <a:solidFill>
                <a:schemeClr val="bg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195" name="Conector recto 54">
              <a:extLst>
                <a:ext uri="{FF2B5EF4-FFF2-40B4-BE49-F238E27FC236}">
                  <a16:creationId xmlns:a16="http://schemas.microsoft.com/office/drawing/2014/main" id="{98DE6E38-F177-1344-5663-7F5436FE6537}"/>
                </a:ext>
              </a:extLst>
            </p:cNvPr>
            <p:cNvCxnSpPr/>
            <p:nvPr/>
          </p:nvCxnSpPr>
          <p:spPr>
            <a:xfrm>
              <a:off x="8415454" y="6706580"/>
              <a:ext cx="2014653" cy="0"/>
            </a:xfrm>
            <a:prstGeom prst="line">
              <a:avLst/>
            </a:prstGeom>
            <a:ln w="76200">
              <a:solidFill>
                <a:schemeClr val="bg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196" name="Conector recto de flecha 56">
              <a:extLst>
                <a:ext uri="{FF2B5EF4-FFF2-40B4-BE49-F238E27FC236}">
                  <a16:creationId xmlns:a16="http://schemas.microsoft.com/office/drawing/2014/main" id="{A67A54F3-DAD0-3680-F7F4-F246FEA84086}"/>
                </a:ext>
              </a:extLst>
            </p:cNvPr>
            <p:cNvCxnSpPr/>
            <p:nvPr/>
          </p:nvCxnSpPr>
          <p:spPr>
            <a:xfrm flipH="1" flipV="1">
              <a:off x="10430107" y="6504878"/>
              <a:ext cx="22303" cy="201702"/>
            </a:xfrm>
            <a:prstGeom prst="straightConnector1">
              <a:avLst/>
            </a:prstGeom>
            <a:ln w="76200">
              <a:solidFill>
                <a:schemeClr val="bg1">
                  <a:lumMod val="25000"/>
                  <a:lumOff val="75000"/>
                </a:schemeClr>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48351610"/>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3462"/>
        </a:solidFill>
        <a:effectLst/>
      </p:bgPr>
    </p:bg>
    <p:spTree>
      <p:nvGrpSpPr>
        <p:cNvPr id="1" name=""/>
        <p:cNvGrpSpPr/>
        <p:nvPr/>
      </p:nvGrpSpPr>
      <p:grpSpPr>
        <a:xfrm>
          <a:off x="0" y="0"/>
          <a:ext cx="0" cy="0"/>
          <a:chOff x="0" y="0"/>
          <a:chExt cx="0" cy="0"/>
        </a:xfrm>
      </p:grpSpPr>
      <p:graphicFrame>
        <p:nvGraphicFramePr>
          <p:cNvPr id="63" name="Object 3">
            <a:extLst>
              <a:ext uri="{FF2B5EF4-FFF2-40B4-BE49-F238E27FC236}">
                <a16:creationId xmlns:a16="http://schemas.microsoft.com/office/drawing/2014/main" id="{2B9A0515-E565-04C8-8EB1-08EA7C0C02BA}"/>
              </a:ext>
            </a:extLst>
          </p:cNvPr>
          <p:cNvGraphicFramePr>
            <a:graphicFrameLocks noChangeAspect="1"/>
          </p:cNvGraphicFramePr>
          <p:nvPr>
            <p:extLst>
              <p:ext uri="{D42A27DB-BD31-4B8C-83A1-F6EECF244321}">
                <p14:modId xmlns:p14="http://schemas.microsoft.com/office/powerpoint/2010/main" val="2633055426"/>
              </p:ext>
            </p:extLst>
          </p:nvPr>
        </p:nvGraphicFramePr>
        <p:xfrm>
          <a:off x="18642762" y="3604506"/>
          <a:ext cx="3885261" cy="8605281"/>
        </p:xfrm>
        <a:graphic>
          <a:graphicData uri="http://schemas.openxmlformats.org/presentationml/2006/ole">
            <mc:AlternateContent xmlns:mc="http://schemas.openxmlformats.org/markup-compatibility/2006">
              <mc:Choice xmlns:v="urn:schemas-microsoft-com:vml" Requires="v">
                <p:oleObj spid="_x0000_s3075" name="Fotografía de Photo Editor" r:id="rId3" imgW="9333333" imgH="20691188" progId="">
                  <p:embed/>
                </p:oleObj>
              </mc:Choice>
              <mc:Fallback>
                <p:oleObj name="Fotografía de Photo Editor" r:id="rId3" imgW="9333333" imgH="20691188" progId="">
                  <p:embed/>
                  <p:pic>
                    <p:nvPicPr>
                      <p:cNvPr id="63" name="Object 3">
                        <a:extLst>
                          <a:ext uri="{FF2B5EF4-FFF2-40B4-BE49-F238E27FC236}">
                            <a16:creationId xmlns:a16="http://schemas.microsoft.com/office/drawing/2014/main" id="{2B9A0515-E565-04C8-8EB1-08EA7C0C02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642762" y="3604506"/>
                        <a:ext cx="3885261" cy="8605281"/>
                      </a:xfrm>
                      <a:prstGeom prst="rect">
                        <a:avLst/>
                      </a:prstGeom>
                      <a:noFill/>
                      <a:ln w="9525">
                        <a:solidFill>
                          <a:schemeClr val="tx1"/>
                        </a:solidFill>
                        <a:miter lim="800000"/>
                        <a:headEnd/>
                        <a:tailEnd/>
                      </a:ln>
                    </p:spPr>
                  </p:pic>
                </p:oleObj>
              </mc:Fallback>
            </mc:AlternateContent>
          </a:graphicData>
        </a:graphic>
      </p:graphicFrame>
      <p:pic>
        <p:nvPicPr>
          <p:cNvPr id="267" name="pasted-movie.png" descr="pasted-movie.png"/>
          <p:cNvPicPr>
            <a:picLocks noChangeAspect="1"/>
          </p:cNvPicPr>
          <p:nvPr/>
        </p:nvPicPr>
        <p:blipFill>
          <a:blip r:embed="rId5">
            <a:alphaModFix amt="9606"/>
          </a:blip>
          <a:stretch>
            <a:fillRect/>
          </a:stretch>
        </p:blipFill>
        <p:spPr>
          <a:xfrm>
            <a:off x="9642202" y="4601421"/>
            <a:ext cx="16174273" cy="10782849"/>
          </a:xfrm>
          <a:prstGeom prst="rect">
            <a:avLst/>
          </a:prstGeom>
          <a:ln w="12700">
            <a:miter lim="400000"/>
          </a:ln>
        </p:spPr>
      </p:pic>
      <p:sp>
        <p:nvSpPr>
          <p:cNvPr id="252" name="Características de los Explosivos"/>
          <p:cNvSpPr txBox="1">
            <a:spLocks noGrp="1"/>
          </p:cNvSpPr>
          <p:nvPr>
            <p:ph type="title"/>
          </p:nvPr>
        </p:nvSpPr>
        <p:spPr>
          <a:prstGeom prst="rect">
            <a:avLst/>
          </a:prstGeom>
        </p:spPr>
        <p:txBody>
          <a:bodyPr/>
          <a:lstStyle>
            <a:lvl1pPr>
              <a:defRPr sz="8000" spc="-159">
                <a:solidFill>
                  <a:srgbClr val="FFFFFF"/>
                </a:solidFill>
              </a:defRPr>
            </a:lvl1pPr>
          </a:lstStyle>
          <a:p>
            <a:r>
              <a:rPr lang="es-419" dirty="0">
                <a:latin typeface="Aptos" panose="020B0004020202020204" pitchFamily="34" charset="0"/>
              </a:rPr>
              <a:t>Municiones</a:t>
            </a:r>
            <a:endParaRPr dirty="0">
              <a:latin typeface="Aptos" panose="020B0004020202020204" pitchFamily="34" charset="0"/>
            </a:endParaRPr>
          </a:p>
        </p:txBody>
      </p:sp>
      <p:sp>
        <p:nvSpPr>
          <p:cNvPr id="253" name="Características Generales"/>
          <p:cNvSpPr txBox="1">
            <a:spLocks noGrp="1"/>
          </p:cNvSpPr>
          <p:nvPr>
            <p:ph type="body" idx="21"/>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a:defRPr>
                <a:solidFill>
                  <a:srgbClr val="3A87FE"/>
                </a:solidFill>
              </a:defRPr>
            </a:lvl1pPr>
          </a:lstStyle>
          <a:p>
            <a:r>
              <a:rPr lang="es-419" dirty="0">
                <a:latin typeface="Aptos" panose="020B0004020202020204" pitchFamily="34" charset="0"/>
              </a:rPr>
              <a:t>Nomenclatura de una </a:t>
            </a:r>
            <a:r>
              <a:rPr lang="es-419">
                <a:latin typeface="Aptos" panose="020B0004020202020204" pitchFamily="34" charset="0"/>
              </a:rPr>
              <a:t>Granada II</a:t>
            </a:r>
            <a:endParaRPr dirty="0">
              <a:latin typeface="Aptos" panose="020B0004020202020204" pitchFamily="34" charset="0"/>
            </a:endParaRPr>
          </a:p>
        </p:txBody>
      </p:sp>
      <p:grpSp>
        <p:nvGrpSpPr>
          <p:cNvPr id="257" name="Group"/>
          <p:cNvGrpSpPr/>
          <p:nvPr/>
        </p:nvGrpSpPr>
        <p:grpSpPr>
          <a:xfrm>
            <a:off x="0" y="12530117"/>
            <a:ext cx="24384001" cy="1185885"/>
            <a:chOff x="0" y="0"/>
            <a:chExt cx="24384000" cy="1185883"/>
          </a:xfrm>
        </p:grpSpPr>
        <p:sp>
          <p:nvSpPr>
            <p:cNvPr id="254"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55"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256" name="HONOR  LEALTAD  VALENTÍA  INTEGRIDAD DEBER"/>
            <p:cNvSpPr txBox="1"/>
            <p:nvPr/>
          </p:nvSpPr>
          <p:spPr>
            <a:xfrm>
              <a:off x="1399339" y="627082"/>
              <a:ext cx="20957942" cy="5588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HONOR		LEALTAD		VALENTÍA		INTEGRIDAD	DEBER</a:t>
              </a:r>
            </a:p>
          </p:txBody>
        </p:sp>
      </p:grpSp>
      <p:grpSp>
        <p:nvGrpSpPr>
          <p:cNvPr id="263" name="Group"/>
          <p:cNvGrpSpPr/>
          <p:nvPr/>
        </p:nvGrpSpPr>
        <p:grpSpPr>
          <a:xfrm>
            <a:off x="17505153" y="415316"/>
            <a:ext cx="6666644" cy="2507532"/>
            <a:chOff x="0" y="0"/>
            <a:chExt cx="6666644" cy="2507531"/>
          </a:xfrm>
        </p:grpSpPr>
        <p:grpSp>
          <p:nvGrpSpPr>
            <p:cNvPr id="261" name="Group"/>
            <p:cNvGrpSpPr/>
            <p:nvPr/>
          </p:nvGrpSpPr>
          <p:grpSpPr>
            <a:xfrm>
              <a:off x="4159113" y="0"/>
              <a:ext cx="2507531" cy="2507531"/>
              <a:chOff x="0" y="0"/>
              <a:chExt cx="2507530" cy="2507530"/>
            </a:xfrm>
          </p:grpSpPr>
          <p:sp>
            <p:nvSpPr>
              <p:cNvPr id="258" name="Circle"/>
              <p:cNvSpPr/>
              <p:nvPr/>
            </p:nvSpPr>
            <p:spPr>
              <a:xfrm>
                <a:off x="0" y="0"/>
                <a:ext cx="2507530" cy="2507530"/>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259" name="Circle"/>
              <p:cNvSpPr/>
              <p:nvPr/>
            </p:nvSpPr>
            <p:spPr>
              <a:xfrm>
                <a:off x="120434" y="120434"/>
                <a:ext cx="2266661" cy="2266661"/>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260" name="Image" descr="Image"/>
              <p:cNvPicPr>
                <a:picLocks noChangeAspect="1"/>
              </p:cNvPicPr>
              <p:nvPr/>
            </p:nvPicPr>
            <p:blipFill>
              <a:blip r:embed="rId6"/>
              <a:srcRect l="9782" t="13646" r="4387" b="16280"/>
              <a:stretch>
                <a:fillRect/>
              </a:stretch>
            </p:blipFill>
            <p:spPr>
              <a:xfrm>
                <a:off x="328112" y="181499"/>
                <a:ext cx="1851325" cy="2090857"/>
              </a:xfrm>
              <a:custGeom>
                <a:avLst/>
                <a:gdLst/>
                <a:ahLst/>
                <a:cxnLst>
                  <a:cxn ang="0">
                    <a:pos x="wd2" y="hd2"/>
                  </a:cxn>
                  <a:cxn ang="5400000">
                    <a:pos x="wd2" y="hd2"/>
                  </a:cxn>
                  <a:cxn ang="10800000">
                    <a:pos x="wd2" y="hd2"/>
                  </a:cxn>
                  <a:cxn ang="16200000">
                    <a:pos x="wd2" y="hd2"/>
                  </a:cxn>
                </a:cxnLst>
                <a:rect l="0" t="0" r="r" b="b"/>
                <a:pathLst>
                  <a:path w="21405" h="21576" extrusionOk="0">
                    <a:moveTo>
                      <a:pt x="10875" y="0"/>
                    </a:moveTo>
                    <a:lnTo>
                      <a:pt x="10535" y="274"/>
                    </a:lnTo>
                    <a:cubicBezTo>
                      <a:pt x="10187" y="555"/>
                      <a:pt x="9895" y="618"/>
                      <a:pt x="9709" y="455"/>
                    </a:cubicBezTo>
                    <a:cubicBezTo>
                      <a:pt x="9624" y="380"/>
                      <a:pt x="9562" y="403"/>
                      <a:pt x="9393" y="577"/>
                    </a:cubicBezTo>
                    <a:cubicBezTo>
                      <a:pt x="9216" y="760"/>
                      <a:pt x="9190" y="838"/>
                      <a:pt x="9241" y="1061"/>
                    </a:cubicBezTo>
                    <a:cubicBezTo>
                      <a:pt x="9275" y="1207"/>
                      <a:pt x="9309" y="1678"/>
                      <a:pt x="9315" y="2109"/>
                    </a:cubicBezTo>
                    <a:cubicBezTo>
                      <a:pt x="9324" y="2807"/>
                      <a:pt x="9351" y="2933"/>
                      <a:pt x="9553" y="3280"/>
                    </a:cubicBezTo>
                    <a:lnTo>
                      <a:pt x="9778" y="3670"/>
                    </a:lnTo>
                    <a:lnTo>
                      <a:pt x="9558" y="3518"/>
                    </a:lnTo>
                    <a:cubicBezTo>
                      <a:pt x="9247" y="3300"/>
                      <a:pt x="8915" y="2868"/>
                      <a:pt x="8746" y="2465"/>
                    </a:cubicBezTo>
                    <a:cubicBezTo>
                      <a:pt x="8609" y="2141"/>
                      <a:pt x="8602" y="1824"/>
                      <a:pt x="8713" y="1065"/>
                    </a:cubicBezTo>
                    <a:cubicBezTo>
                      <a:pt x="8740" y="882"/>
                      <a:pt x="8735" y="879"/>
                      <a:pt x="8213" y="905"/>
                    </a:cubicBezTo>
                    <a:cubicBezTo>
                      <a:pt x="7835" y="924"/>
                      <a:pt x="7593" y="896"/>
                      <a:pt x="7360" y="803"/>
                    </a:cubicBezTo>
                    <a:cubicBezTo>
                      <a:pt x="7072" y="687"/>
                      <a:pt x="6993" y="685"/>
                      <a:pt x="6681" y="774"/>
                    </a:cubicBezTo>
                    <a:cubicBezTo>
                      <a:pt x="6487" y="829"/>
                      <a:pt x="6223" y="950"/>
                      <a:pt x="6093" y="1044"/>
                    </a:cubicBezTo>
                    <a:cubicBezTo>
                      <a:pt x="5964" y="1138"/>
                      <a:pt x="5828" y="1216"/>
                      <a:pt x="5786" y="1216"/>
                    </a:cubicBezTo>
                    <a:cubicBezTo>
                      <a:pt x="5744" y="1216"/>
                      <a:pt x="5708" y="1288"/>
                      <a:pt x="5708" y="1376"/>
                    </a:cubicBezTo>
                    <a:cubicBezTo>
                      <a:pt x="5708" y="1526"/>
                      <a:pt x="5699" y="1528"/>
                      <a:pt x="5556" y="1413"/>
                    </a:cubicBezTo>
                    <a:cubicBezTo>
                      <a:pt x="5371" y="1263"/>
                      <a:pt x="5298" y="1257"/>
                      <a:pt x="5130" y="1392"/>
                    </a:cubicBezTo>
                    <a:cubicBezTo>
                      <a:pt x="5003" y="1494"/>
                      <a:pt x="4803" y="1491"/>
                      <a:pt x="3836" y="1351"/>
                    </a:cubicBezTo>
                    <a:cubicBezTo>
                      <a:pt x="3545" y="1310"/>
                      <a:pt x="3593" y="1632"/>
                      <a:pt x="4001" y="2465"/>
                    </a:cubicBezTo>
                    <a:cubicBezTo>
                      <a:pt x="4214" y="2900"/>
                      <a:pt x="4420" y="3322"/>
                      <a:pt x="4460" y="3403"/>
                    </a:cubicBezTo>
                    <a:cubicBezTo>
                      <a:pt x="4843" y="4186"/>
                      <a:pt x="5119" y="4871"/>
                      <a:pt x="5162" y="5144"/>
                    </a:cubicBezTo>
                    <a:cubicBezTo>
                      <a:pt x="5190" y="5325"/>
                      <a:pt x="5300" y="5602"/>
                      <a:pt x="5400" y="5762"/>
                    </a:cubicBezTo>
                    <a:lnTo>
                      <a:pt x="5579" y="6053"/>
                    </a:lnTo>
                    <a:lnTo>
                      <a:pt x="5199" y="6360"/>
                    </a:lnTo>
                    <a:cubicBezTo>
                      <a:pt x="4987" y="6529"/>
                      <a:pt x="4791" y="6728"/>
                      <a:pt x="4763" y="6803"/>
                    </a:cubicBezTo>
                    <a:cubicBezTo>
                      <a:pt x="4690" y="6991"/>
                      <a:pt x="4850" y="7224"/>
                      <a:pt x="5052" y="7224"/>
                    </a:cubicBezTo>
                    <a:cubicBezTo>
                      <a:pt x="5144" y="7224"/>
                      <a:pt x="5196" y="7254"/>
                      <a:pt x="5171" y="7290"/>
                    </a:cubicBezTo>
                    <a:cubicBezTo>
                      <a:pt x="5104" y="7387"/>
                      <a:pt x="4585" y="7459"/>
                      <a:pt x="4340" y="7405"/>
                    </a:cubicBezTo>
                    <a:cubicBezTo>
                      <a:pt x="4164" y="7365"/>
                      <a:pt x="4129" y="7314"/>
                      <a:pt x="4129" y="7101"/>
                    </a:cubicBezTo>
                    <a:cubicBezTo>
                      <a:pt x="4129" y="6559"/>
                      <a:pt x="3671" y="6184"/>
                      <a:pt x="3005" y="6184"/>
                    </a:cubicBezTo>
                    <a:cubicBezTo>
                      <a:pt x="2768" y="6184"/>
                      <a:pt x="2698" y="6234"/>
                      <a:pt x="2455" y="6573"/>
                    </a:cubicBezTo>
                    <a:cubicBezTo>
                      <a:pt x="2301" y="6787"/>
                      <a:pt x="1994" y="7161"/>
                      <a:pt x="1775" y="7405"/>
                    </a:cubicBezTo>
                    <a:cubicBezTo>
                      <a:pt x="1557" y="7648"/>
                      <a:pt x="1360" y="7921"/>
                      <a:pt x="1335" y="8011"/>
                    </a:cubicBezTo>
                    <a:cubicBezTo>
                      <a:pt x="1267" y="8254"/>
                      <a:pt x="1507" y="8599"/>
                      <a:pt x="1922" y="8854"/>
                    </a:cubicBezTo>
                    <a:cubicBezTo>
                      <a:pt x="2435" y="9169"/>
                      <a:pt x="2435" y="9205"/>
                      <a:pt x="1941" y="9170"/>
                    </a:cubicBezTo>
                    <a:cubicBezTo>
                      <a:pt x="1241" y="9120"/>
                      <a:pt x="1127" y="9198"/>
                      <a:pt x="615" y="10058"/>
                    </a:cubicBezTo>
                    <a:cubicBezTo>
                      <a:pt x="364" y="10480"/>
                      <a:pt x="115" y="10946"/>
                      <a:pt x="59" y="11099"/>
                    </a:cubicBezTo>
                    <a:cubicBezTo>
                      <a:pt x="-53" y="11408"/>
                      <a:pt x="-60" y="11386"/>
                      <a:pt x="537" y="12307"/>
                    </a:cubicBezTo>
                    <a:cubicBezTo>
                      <a:pt x="981" y="12993"/>
                      <a:pt x="1024" y="13134"/>
                      <a:pt x="807" y="13196"/>
                    </a:cubicBezTo>
                    <a:cubicBezTo>
                      <a:pt x="711" y="13223"/>
                      <a:pt x="617" y="13329"/>
                      <a:pt x="592" y="13441"/>
                    </a:cubicBezTo>
                    <a:cubicBezTo>
                      <a:pt x="567" y="13551"/>
                      <a:pt x="511" y="13750"/>
                      <a:pt x="463" y="13884"/>
                    </a:cubicBezTo>
                    <a:cubicBezTo>
                      <a:pt x="361" y="14172"/>
                      <a:pt x="496" y="14412"/>
                      <a:pt x="1156" y="15079"/>
                    </a:cubicBezTo>
                    <a:cubicBezTo>
                      <a:pt x="1695" y="15625"/>
                      <a:pt x="2298" y="16758"/>
                      <a:pt x="2299" y="17230"/>
                    </a:cubicBezTo>
                    <a:cubicBezTo>
                      <a:pt x="2299" y="17337"/>
                      <a:pt x="2368" y="17595"/>
                      <a:pt x="2455" y="17799"/>
                    </a:cubicBezTo>
                    <a:cubicBezTo>
                      <a:pt x="2541" y="18003"/>
                      <a:pt x="2638" y="18309"/>
                      <a:pt x="2670" y="18483"/>
                    </a:cubicBezTo>
                    <a:cubicBezTo>
                      <a:pt x="2722" y="18764"/>
                      <a:pt x="2711" y="18798"/>
                      <a:pt x="2565" y="18798"/>
                    </a:cubicBezTo>
                    <a:cubicBezTo>
                      <a:pt x="2475" y="18798"/>
                      <a:pt x="2355" y="18848"/>
                      <a:pt x="2299" y="18909"/>
                    </a:cubicBezTo>
                    <a:cubicBezTo>
                      <a:pt x="2027" y="19200"/>
                      <a:pt x="2614" y="19837"/>
                      <a:pt x="3551" y="20268"/>
                    </a:cubicBezTo>
                    <a:cubicBezTo>
                      <a:pt x="3994" y="20472"/>
                      <a:pt x="4156" y="20506"/>
                      <a:pt x="4671" y="20506"/>
                    </a:cubicBezTo>
                    <a:cubicBezTo>
                      <a:pt x="5197" y="20506"/>
                      <a:pt x="5286" y="20524"/>
                      <a:pt x="5391" y="20666"/>
                    </a:cubicBezTo>
                    <a:cubicBezTo>
                      <a:pt x="5481" y="20786"/>
                      <a:pt x="5598" y="20830"/>
                      <a:pt x="5846" y="20834"/>
                    </a:cubicBezTo>
                    <a:cubicBezTo>
                      <a:pt x="6110" y="20837"/>
                      <a:pt x="6251" y="20895"/>
                      <a:pt x="6520" y="21112"/>
                    </a:cubicBezTo>
                    <a:cubicBezTo>
                      <a:pt x="6711" y="21266"/>
                      <a:pt x="7017" y="21422"/>
                      <a:pt x="7218" y="21468"/>
                    </a:cubicBezTo>
                    <a:cubicBezTo>
                      <a:pt x="7414" y="21514"/>
                      <a:pt x="7605" y="21559"/>
                      <a:pt x="7640" y="21567"/>
                    </a:cubicBezTo>
                    <a:cubicBezTo>
                      <a:pt x="7783" y="21600"/>
                      <a:pt x="13691" y="21537"/>
                      <a:pt x="14178" y="21497"/>
                    </a:cubicBezTo>
                    <a:cubicBezTo>
                      <a:pt x="14663" y="21457"/>
                      <a:pt x="14744" y="21426"/>
                      <a:pt x="15101" y="21128"/>
                    </a:cubicBezTo>
                    <a:cubicBezTo>
                      <a:pt x="15412" y="20868"/>
                      <a:pt x="15553" y="20801"/>
                      <a:pt x="15789" y="20801"/>
                    </a:cubicBezTo>
                    <a:cubicBezTo>
                      <a:pt x="15987" y="20801"/>
                      <a:pt x="16170" y="20736"/>
                      <a:pt x="16340" y="20608"/>
                    </a:cubicBezTo>
                    <a:cubicBezTo>
                      <a:pt x="16549" y="20451"/>
                      <a:pt x="16690" y="20418"/>
                      <a:pt x="17120" y="20408"/>
                    </a:cubicBezTo>
                    <a:cubicBezTo>
                      <a:pt x="17508" y="20398"/>
                      <a:pt x="17758" y="20343"/>
                      <a:pt x="18079" y="20195"/>
                    </a:cubicBezTo>
                    <a:cubicBezTo>
                      <a:pt x="19188" y="19680"/>
                      <a:pt x="19930" y="18724"/>
                      <a:pt x="19221" y="18724"/>
                    </a:cubicBezTo>
                    <a:cubicBezTo>
                      <a:pt x="19108" y="18724"/>
                      <a:pt x="19000" y="18699"/>
                      <a:pt x="18978" y="18667"/>
                    </a:cubicBezTo>
                    <a:cubicBezTo>
                      <a:pt x="18956" y="18635"/>
                      <a:pt x="19011" y="18341"/>
                      <a:pt x="19102" y="18016"/>
                    </a:cubicBezTo>
                    <a:cubicBezTo>
                      <a:pt x="19193" y="17691"/>
                      <a:pt x="19285" y="17344"/>
                      <a:pt x="19308" y="17242"/>
                    </a:cubicBezTo>
                    <a:cubicBezTo>
                      <a:pt x="19478" y="16492"/>
                      <a:pt x="19560" y="16253"/>
                      <a:pt x="19813" y="15784"/>
                    </a:cubicBezTo>
                    <a:cubicBezTo>
                      <a:pt x="19971" y="15492"/>
                      <a:pt x="20270" y="15076"/>
                      <a:pt x="20474" y="14862"/>
                    </a:cubicBezTo>
                    <a:cubicBezTo>
                      <a:pt x="20988" y="14325"/>
                      <a:pt x="21089" y="14119"/>
                      <a:pt x="21048" y="13724"/>
                    </a:cubicBezTo>
                    <a:cubicBezTo>
                      <a:pt x="21007" y="13342"/>
                      <a:pt x="20899" y="13122"/>
                      <a:pt x="20694" y="13019"/>
                    </a:cubicBezTo>
                    <a:cubicBezTo>
                      <a:pt x="20564" y="12954"/>
                      <a:pt x="20570" y="12910"/>
                      <a:pt x="20795" y="12479"/>
                    </a:cubicBezTo>
                    <a:cubicBezTo>
                      <a:pt x="20930" y="12220"/>
                      <a:pt x="21127" y="11880"/>
                      <a:pt x="21236" y="11721"/>
                    </a:cubicBezTo>
                    <a:cubicBezTo>
                      <a:pt x="21540" y="11276"/>
                      <a:pt x="21449" y="10853"/>
                      <a:pt x="20836" y="9919"/>
                    </a:cubicBezTo>
                    <a:cubicBezTo>
                      <a:pt x="20280" y="9070"/>
                      <a:pt x="20078" y="8947"/>
                      <a:pt x="19354" y="9035"/>
                    </a:cubicBezTo>
                    <a:lnTo>
                      <a:pt x="18964" y="9084"/>
                    </a:lnTo>
                    <a:lnTo>
                      <a:pt x="19217" y="8891"/>
                    </a:lnTo>
                    <a:cubicBezTo>
                      <a:pt x="19354" y="8785"/>
                      <a:pt x="19587" y="8604"/>
                      <a:pt x="19735" y="8490"/>
                    </a:cubicBezTo>
                    <a:cubicBezTo>
                      <a:pt x="19949" y="8325"/>
                      <a:pt x="20006" y="8228"/>
                      <a:pt x="20006" y="8011"/>
                    </a:cubicBezTo>
                    <a:cubicBezTo>
                      <a:pt x="20006" y="7783"/>
                      <a:pt x="19918" y="7643"/>
                      <a:pt x="19497" y="7200"/>
                    </a:cubicBezTo>
                    <a:cubicBezTo>
                      <a:pt x="19218" y="6906"/>
                      <a:pt x="18968" y="6618"/>
                      <a:pt x="18941" y="6557"/>
                    </a:cubicBezTo>
                    <a:cubicBezTo>
                      <a:pt x="18810" y="6256"/>
                      <a:pt x="18554" y="6037"/>
                      <a:pt x="18327" y="6037"/>
                    </a:cubicBezTo>
                    <a:cubicBezTo>
                      <a:pt x="17681" y="6037"/>
                      <a:pt x="17153" y="6468"/>
                      <a:pt x="17193" y="6962"/>
                    </a:cubicBezTo>
                    <a:lnTo>
                      <a:pt x="17216" y="7261"/>
                    </a:lnTo>
                    <a:lnTo>
                      <a:pt x="16721" y="7278"/>
                    </a:lnTo>
                    <a:cubicBezTo>
                      <a:pt x="16244" y="7294"/>
                      <a:pt x="16229" y="7289"/>
                      <a:pt x="16408" y="7175"/>
                    </a:cubicBezTo>
                    <a:cubicBezTo>
                      <a:pt x="16538" y="7093"/>
                      <a:pt x="16597" y="6984"/>
                      <a:pt x="16597" y="6815"/>
                    </a:cubicBezTo>
                    <a:cubicBezTo>
                      <a:pt x="16597" y="6617"/>
                      <a:pt x="16541" y="6540"/>
                      <a:pt x="16312" y="6413"/>
                    </a:cubicBezTo>
                    <a:cubicBezTo>
                      <a:pt x="15964" y="6221"/>
                      <a:pt x="15875" y="6037"/>
                      <a:pt x="16064" y="5914"/>
                    </a:cubicBezTo>
                    <a:cubicBezTo>
                      <a:pt x="16141" y="5864"/>
                      <a:pt x="16233" y="5696"/>
                      <a:pt x="16271" y="5541"/>
                    </a:cubicBezTo>
                    <a:cubicBezTo>
                      <a:pt x="16309" y="5386"/>
                      <a:pt x="16363" y="5160"/>
                      <a:pt x="16395" y="5037"/>
                    </a:cubicBezTo>
                    <a:cubicBezTo>
                      <a:pt x="16426" y="4915"/>
                      <a:pt x="16722" y="4261"/>
                      <a:pt x="17051" y="3588"/>
                    </a:cubicBezTo>
                    <a:cubicBezTo>
                      <a:pt x="17852" y="1948"/>
                      <a:pt x="17985" y="1608"/>
                      <a:pt x="17863" y="1499"/>
                    </a:cubicBezTo>
                    <a:cubicBezTo>
                      <a:pt x="17790" y="1434"/>
                      <a:pt x="17735" y="1437"/>
                      <a:pt x="17629" y="1515"/>
                    </a:cubicBezTo>
                    <a:cubicBezTo>
                      <a:pt x="17453" y="1645"/>
                      <a:pt x="16595" y="1664"/>
                      <a:pt x="16454" y="1540"/>
                    </a:cubicBezTo>
                    <a:cubicBezTo>
                      <a:pt x="16220" y="1333"/>
                      <a:pt x="15775" y="1664"/>
                      <a:pt x="15647" y="2142"/>
                    </a:cubicBezTo>
                    <a:cubicBezTo>
                      <a:pt x="15614" y="2264"/>
                      <a:pt x="15479" y="2565"/>
                      <a:pt x="15349" y="2809"/>
                    </a:cubicBezTo>
                    <a:cubicBezTo>
                      <a:pt x="15080" y="3314"/>
                      <a:pt x="14956" y="4018"/>
                      <a:pt x="15096" y="4251"/>
                    </a:cubicBezTo>
                    <a:cubicBezTo>
                      <a:pt x="15206" y="4435"/>
                      <a:pt x="15169" y="4438"/>
                      <a:pt x="14715" y="4284"/>
                    </a:cubicBezTo>
                    <a:lnTo>
                      <a:pt x="14362" y="4165"/>
                    </a:lnTo>
                    <a:lnTo>
                      <a:pt x="14692" y="3694"/>
                    </a:lnTo>
                    <a:cubicBezTo>
                      <a:pt x="15113" y="3100"/>
                      <a:pt x="15472" y="2160"/>
                      <a:pt x="15353" y="1962"/>
                    </a:cubicBezTo>
                    <a:cubicBezTo>
                      <a:pt x="15283" y="1846"/>
                      <a:pt x="15305" y="1816"/>
                      <a:pt x="15477" y="1777"/>
                    </a:cubicBezTo>
                    <a:cubicBezTo>
                      <a:pt x="15590" y="1752"/>
                      <a:pt x="15683" y="1679"/>
                      <a:pt x="15683" y="1614"/>
                    </a:cubicBezTo>
                    <a:cubicBezTo>
                      <a:pt x="15683" y="1478"/>
                      <a:pt x="15030" y="917"/>
                      <a:pt x="14871" y="917"/>
                    </a:cubicBezTo>
                    <a:cubicBezTo>
                      <a:pt x="14814" y="917"/>
                      <a:pt x="14691" y="878"/>
                      <a:pt x="14601" y="827"/>
                    </a:cubicBezTo>
                    <a:cubicBezTo>
                      <a:pt x="14466" y="752"/>
                      <a:pt x="14387" y="756"/>
                      <a:pt x="14165" y="860"/>
                    </a:cubicBezTo>
                    <a:cubicBezTo>
                      <a:pt x="14016" y="930"/>
                      <a:pt x="13694" y="1005"/>
                      <a:pt x="13449" y="1024"/>
                    </a:cubicBezTo>
                    <a:cubicBezTo>
                      <a:pt x="13204" y="1043"/>
                      <a:pt x="12985" y="1078"/>
                      <a:pt x="12958" y="1102"/>
                    </a:cubicBezTo>
                    <a:cubicBezTo>
                      <a:pt x="12931" y="1125"/>
                      <a:pt x="12901" y="1437"/>
                      <a:pt x="12894" y="1798"/>
                    </a:cubicBezTo>
                    <a:cubicBezTo>
                      <a:pt x="12883" y="2309"/>
                      <a:pt x="12839" y="2527"/>
                      <a:pt x="12696" y="2781"/>
                    </a:cubicBezTo>
                    <a:cubicBezTo>
                      <a:pt x="12491" y="3145"/>
                      <a:pt x="12048" y="3649"/>
                      <a:pt x="12150" y="3403"/>
                    </a:cubicBezTo>
                    <a:cubicBezTo>
                      <a:pt x="12337" y="2952"/>
                      <a:pt x="12450" y="924"/>
                      <a:pt x="12306" y="590"/>
                    </a:cubicBezTo>
                    <a:cubicBezTo>
                      <a:pt x="12265" y="494"/>
                      <a:pt x="12176" y="478"/>
                      <a:pt x="11852" y="516"/>
                    </a:cubicBezTo>
                    <a:cubicBezTo>
                      <a:pt x="11466" y="562"/>
                      <a:pt x="11442" y="554"/>
                      <a:pt x="11164" y="283"/>
                    </a:cubicBezTo>
                    <a:lnTo>
                      <a:pt x="10875" y="0"/>
                    </a:lnTo>
                    <a:close/>
                    <a:moveTo>
                      <a:pt x="5809" y="1679"/>
                    </a:moveTo>
                    <a:cubicBezTo>
                      <a:pt x="5830" y="1677"/>
                      <a:pt x="5873" y="1693"/>
                      <a:pt x="5946" y="1728"/>
                    </a:cubicBezTo>
                    <a:cubicBezTo>
                      <a:pt x="6046" y="1776"/>
                      <a:pt x="6105" y="1849"/>
                      <a:pt x="6075" y="1892"/>
                    </a:cubicBezTo>
                    <a:cubicBezTo>
                      <a:pt x="6045" y="1935"/>
                      <a:pt x="6059" y="2042"/>
                      <a:pt x="6107" y="2130"/>
                    </a:cubicBezTo>
                    <a:cubicBezTo>
                      <a:pt x="6155" y="2218"/>
                      <a:pt x="6253" y="2472"/>
                      <a:pt x="6323" y="2695"/>
                    </a:cubicBezTo>
                    <a:cubicBezTo>
                      <a:pt x="6392" y="2918"/>
                      <a:pt x="6438" y="3112"/>
                      <a:pt x="6424" y="3125"/>
                    </a:cubicBezTo>
                    <a:cubicBezTo>
                      <a:pt x="6403" y="3143"/>
                      <a:pt x="6175" y="2633"/>
                      <a:pt x="5809" y="1745"/>
                    </a:cubicBezTo>
                    <a:cubicBezTo>
                      <a:pt x="5792" y="1704"/>
                      <a:pt x="5788" y="1681"/>
                      <a:pt x="5809" y="1679"/>
                    </a:cubicBezTo>
                    <a:close/>
                    <a:moveTo>
                      <a:pt x="6538" y="3403"/>
                    </a:moveTo>
                    <a:lnTo>
                      <a:pt x="6745" y="3698"/>
                    </a:lnTo>
                    <a:cubicBezTo>
                      <a:pt x="6858" y="3861"/>
                      <a:pt x="6950" y="4034"/>
                      <a:pt x="6951" y="4079"/>
                    </a:cubicBezTo>
                    <a:cubicBezTo>
                      <a:pt x="6953" y="4124"/>
                      <a:pt x="6810" y="4210"/>
                      <a:pt x="6635" y="4272"/>
                    </a:cubicBezTo>
                    <a:lnTo>
                      <a:pt x="6318" y="4382"/>
                    </a:lnTo>
                    <a:lnTo>
                      <a:pt x="6424" y="4116"/>
                    </a:lnTo>
                    <a:cubicBezTo>
                      <a:pt x="6483" y="3969"/>
                      <a:pt x="6532" y="3747"/>
                      <a:pt x="6534" y="3624"/>
                    </a:cubicBezTo>
                    <a:lnTo>
                      <a:pt x="6538" y="3403"/>
                    </a:lnTo>
                    <a:close/>
                    <a:moveTo>
                      <a:pt x="12719" y="7441"/>
                    </a:moveTo>
                    <a:cubicBezTo>
                      <a:pt x="13025" y="7477"/>
                      <a:pt x="13079" y="7646"/>
                      <a:pt x="13054" y="8113"/>
                    </a:cubicBezTo>
                    <a:cubicBezTo>
                      <a:pt x="13042" y="8338"/>
                      <a:pt x="13029" y="8595"/>
                      <a:pt x="13027" y="8686"/>
                    </a:cubicBezTo>
                    <a:cubicBezTo>
                      <a:pt x="13024" y="8819"/>
                      <a:pt x="12950" y="8872"/>
                      <a:pt x="12669" y="8936"/>
                    </a:cubicBezTo>
                    <a:cubicBezTo>
                      <a:pt x="12249" y="9031"/>
                      <a:pt x="12089" y="9125"/>
                      <a:pt x="11939" y="9374"/>
                    </a:cubicBezTo>
                    <a:cubicBezTo>
                      <a:pt x="11878" y="9476"/>
                      <a:pt x="11806" y="9659"/>
                      <a:pt x="11779" y="9780"/>
                    </a:cubicBezTo>
                    <a:lnTo>
                      <a:pt x="11728" y="10001"/>
                    </a:lnTo>
                    <a:lnTo>
                      <a:pt x="11540" y="9764"/>
                    </a:lnTo>
                    <a:cubicBezTo>
                      <a:pt x="11436" y="9633"/>
                      <a:pt x="11261" y="9505"/>
                      <a:pt x="11155" y="9481"/>
                    </a:cubicBezTo>
                    <a:cubicBezTo>
                      <a:pt x="11022" y="9451"/>
                      <a:pt x="10915" y="9336"/>
                      <a:pt x="10820" y="9112"/>
                    </a:cubicBezTo>
                    <a:cubicBezTo>
                      <a:pt x="10628" y="8665"/>
                      <a:pt x="10674" y="8527"/>
                      <a:pt x="11017" y="8498"/>
                    </a:cubicBezTo>
                    <a:cubicBezTo>
                      <a:pt x="11295" y="8474"/>
                      <a:pt x="11297" y="8473"/>
                      <a:pt x="11255" y="8146"/>
                    </a:cubicBezTo>
                    <a:cubicBezTo>
                      <a:pt x="11230" y="7940"/>
                      <a:pt x="11246" y="7818"/>
                      <a:pt x="11301" y="7818"/>
                    </a:cubicBezTo>
                    <a:cubicBezTo>
                      <a:pt x="11350" y="7818"/>
                      <a:pt x="11477" y="7741"/>
                      <a:pt x="11586" y="7650"/>
                    </a:cubicBezTo>
                    <a:cubicBezTo>
                      <a:pt x="11733" y="7527"/>
                      <a:pt x="11924" y="7476"/>
                      <a:pt x="12325" y="7446"/>
                    </a:cubicBezTo>
                    <a:cubicBezTo>
                      <a:pt x="12489" y="7433"/>
                      <a:pt x="12617" y="7430"/>
                      <a:pt x="12719" y="7441"/>
                    </a:cubicBezTo>
                    <a:close/>
                    <a:moveTo>
                      <a:pt x="4336" y="17316"/>
                    </a:moveTo>
                    <a:cubicBezTo>
                      <a:pt x="4410" y="17316"/>
                      <a:pt x="4447" y="17348"/>
                      <a:pt x="4418" y="17389"/>
                    </a:cubicBezTo>
                    <a:cubicBezTo>
                      <a:pt x="4390" y="17430"/>
                      <a:pt x="4353" y="17463"/>
                      <a:pt x="4336" y="17463"/>
                    </a:cubicBezTo>
                    <a:cubicBezTo>
                      <a:pt x="4318" y="17463"/>
                      <a:pt x="4282" y="17430"/>
                      <a:pt x="4253" y="17389"/>
                    </a:cubicBezTo>
                    <a:cubicBezTo>
                      <a:pt x="4225" y="17348"/>
                      <a:pt x="4262" y="17316"/>
                      <a:pt x="4336" y="17316"/>
                    </a:cubicBezTo>
                    <a:close/>
                    <a:moveTo>
                      <a:pt x="12884" y="19904"/>
                    </a:moveTo>
                    <a:cubicBezTo>
                      <a:pt x="12909" y="19883"/>
                      <a:pt x="12941" y="19901"/>
                      <a:pt x="12995" y="19949"/>
                    </a:cubicBezTo>
                    <a:cubicBezTo>
                      <a:pt x="13061" y="20009"/>
                      <a:pt x="13105" y="20147"/>
                      <a:pt x="13091" y="20256"/>
                    </a:cubicBezTo>
                    <a:cubicBezTo>
                      <a:pt x="13063" y="20465"/>
                      <a:pt x="12911" y="20567"/>
                      <a:pt x="12820" y="20436"/>
                    </a:cubicBezTo>
                    <a:cubicBezTo>
                      <a:pt x="12791" y="20394"/>
                      <a:pt x="12790" y="20243"/>
                      <a:pt x="12820" y="20100"/>
                    </a:cubicBezTo>
                    <a:cubicBezTo>
                      <a:pt x="12844" y="19987"/>
                      <a:pt x="12860" y="19925"/>
                      <a:pt x="12884" y="19904"/>
                    </a:cubicBezTo>
                    <a:close/>
                  </a:path>
                </a:pathLst>
              </a:custGeom>
              <a:ln w="12700" cap="flat">
                <a:noFill/>
                <a:miter lim="400000"/>
              </a:ln>
              <a:effectLst/>
            </p:spPr>
          </p:pic>
        </p:grpSp>
        <p:sp>
          <p:nvSpPr>
            <p:cNvPr id="262" name="ESCUELA NAVAL…"/>
            <p:cNvSpPr txBox="1"/>
            <p:nvPr/>
          </p:nvSpPr>
          <p:spPr>
            <a:xfrm>
              <a:off x="0" y="669564"/>
              <a:ext cx="3940557" cy="11684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p>
              <a:pPr algn="r">
                <a:lnSpc>
                  <a:spcPct val="100000"/>
                </a:lnSpc>
                <a:spcBef>
                  <a:spcPts val="0"/>
                </a:spcBef>
                <a:defRPr sz="3500">
                  <a:solidFill>
                    <a:srgbClr val="FFFFFF"/>
                  </a:solidFill>
                  <a:latin typeface="Hoefler Text"/>
                  <a:ea typeface="Hoefler Text"/>
                  <a:cs typeface="Hoefler Text"/>
                  <a:sym typeface="Hoefler Text"/>
                </a:defRPr>
              </a:pPr>
              <a:r>
                <a:t>ESCUELA NAVAL </a:t>
              </a:r>
            </a:p>
            <a:p>
              <a:pPr algn="r">
                <a:lnSpc>
                  <a:spcPct val="100000"/>
                </a:lnSpc>
                <a:spcBef>
                  <a:spcPts val="0"/>
                </a:spcBef>
                <a:defRPr sz="3500">
                  <a:solidFill>
                    <a:srgbClr val="FFFFFF"/>
                  </a:solidFill>
                  <a:latin typeface="Hoefler Text"/>
                  <a:ea typeface="Hoefler Text"/>
                  <a:cs typeface="Hoefler Text"/>
                  <a:sym typeface="Hoefler Text"/>
                </a:defRPr>
              </a:pPr>
              <a:r>
                <a:t>“ARTURO PRAT”</a:t>
              </a:r>
            </a:p>
          </p:txBody>
        </p:sp>
      </p:grpSp>
      <p:sp>
        <p:nvSpPr>
          <p:cNvPr id="3" name="CuadroTexto 17">
            <a:extLst>
              <a:ext uri="{FF2B5EF4-FFF2-40B4-BE49-F238E27FC236}">
                <a16:creationId xmlns:a16="http://schemas.microsoft.com/office/drawing/2014/main" id="{36A18108-E1CD-30C2-869F-937AE35B6E2A}"/>
              </a:ext>
            </a:extLst>
          </p:cNvPr>
          <p:cNvSpPr txBox="1"/>
          <p:nvPr/>
        </p:nvSpPr>
        <p:spPr>
          <a:xfrm>
            <a:off x="1206500" y="5515985"/>
            <a:ext cx="16747814" cy="3088731"/>
          </a:xfrm>
          <a:prstGeom prst="rect">
            <a:avLst/>
          </a:prstGeom>
          <a:noFill/>
        </p:spPr>
        <p:txBody>
          <a:bodyPr wrap="square" rtlCol="0">
            <a:spAutoFit/>
          </a:bodyPr>
          <a:lstStyle/>
          <a:p>
            <a:pPr algn="just">
              <a:spcBef>
                <a:spcPct val="50000"/>
              </a:spcBef>
            </a:pPr>
            <a:r>
              <a:rPr lang="es-ES_tradnl" sz="5400" i="1" dirty="0">
                <a:solidFill>
                  <a:schemeClr val="tx1">
                    <a:lumMod val="10000"/>
                    <a:lumOff val="90000"/>
                  </a:schemeClr>
                </a:solidFill>
                <a:latin typeface="Aptos" panose="020B0004020202020204" pitchFamily="34" charset="0"/>
              </a:rPr>
              <a:t>El proyectil debe ser </a:t>
            </a:r>
            <a:r>
              <a:rPr lang="es-ES_tradnl" sz="5400" b="1" i="1" dirty="0">
                <a:solidFill>
                  <a:schemeClr val="tx1">
                    <a:lumMod val="10000"/>
                    <a:lumOff val="90000"/>
                  </a:schemeClr>
                </a:solidFill>
                <a:latin typeface="Aptos" panose="020B0004020202020204" pitchFamily="34" charset="0"/>
              </a:rPr>
              <a:t>simétrico</a:t>
            </a:r>
            <a:r>
              <a:rPr lang="es-ES_tradnl" sz="5400" i="1" dirty="0">
                <a:solidFill>
                  <a:schemeClr val="tx1">
                    <a:lumMod val="10000"/>
                    <a:lumOff val="90000"/>
                  </a:schemeClr>
                </a:solidFill>
                <a:latin typeface="Aptos" panose="020B0004020202020204" pitchFamily="34" charset="0"/>
              </a:rPr>
              <a:t> respecto a su línea de crujía o eje longitudinal y su </a:t>
            </a:r>
            <a:r>
              <a:rPr lang="es-ES_tradnl" sz="5400" b="1" i="1" dirty="0">
                <a:solidFill>
                  <a:schemeClr val="tx1">
                    <a:lumMod val="10000"/>
                    <a:lumOff val="90000"/>
                  </a:schemeClr>
                </a:solidFill>
                <a:latin typeface="Aptos" panose="020B0004020202020204" pitchFamily="34" charset="0"/>
              </a:rPr>
              <a:t>centro de gravedad</a:t>
            </a:r>
            <a:r>
              <a:rPr lang="es-ES_tradnl" sz="5400" i="1" dirty="0">
                <a:solidFill>
                  <a:schemeClr val="tx1">
                    <a:lumMod val="10000"/>
                    <a:lumOff val="90000"/>
                  </a:schemeClr>
                </a:solidFill>
                <a:latin typeface="Aptos" panose="020B0004020202020204" pitchFamily="34" charset="0"/>
              </a:rPr>
              <a:t>, levemente desplazado hacia el culote a fin de otorgarle </a:t>
            </a:r>
            <a:r>
              <a:rPr lang="es-ES_tradnl" sz="5400" b="1" i="1" dirty="0">
                <a:solidFill>
                  <a:schemeClr val="tx1">
                    <a:lumMod val="10000"/>
                    <a:lumOff val="90000"/>
                  </a:schemeClr>
                </a:solidFill>
                <a:latin typeface="Aptos" panose="020B0004020202020204" pitchFamily="34" charset="0"/>
              </a:rPr>
              <a:t>estabilidad</a:t>
            </a:r>
            <a:r>
              <a:rPr lang="es-ES_tradnl" sz="5400" i="1" dirty="0">
                <a:solidFill>
                  <a:schemeClr val="tx1">
                    <a:lumMod val="10000"/>
                    <a:lumOff val="90000"/>
                  </a:schemeClr>
                </a:solidFill>
                <a:latin typeface="Aptos" panose="020B0004020202020204" pitchFamily="34" charset="0"/>
              </a:rPr>
              <a:t> </a:t>
            </a:r>
            <a:r>
              <a:rPr lang="es-ES_tradnl" sz="5400" b="1" i="1" dirty="0">
                <a:solidFill>
                  <a:schemeClr val="tx1">
                    <a:lumMod val="10000"/>
                    <a:lumOff val="90000"/>
                  </a:schemeClr>
                </a:solidFill>
                <a:latin typeface="Aptos" panose="020B0004020202020204" pitchFamily="34" charset="0"/>
              </a:rPr>
              <a:t>durante el vuelo</a:t>
            </a:r>
            <a:r>
              <a:rPr lang="es-ES_tradnl" sz="5400" i="1" dirty="0">
                <a:solidFill>
                  <a:schemeClr val="tx1">
                    <a:lumMod val="10000"/>
                    <a:lumOff val="90000"/>
                  </a:schemeClr>
                </a:solidFill>
                <a:latin typeface="Aptos" panose="020B0004020202020204" pitchFamily="34" charset="0"/>
              </a:rPr>
              <a:t> hacia el blanco.</a:t>
            </a:r>
            <a:endParaRPr lang="es-ES" sz="5400" i="1" dirty="0">
              <a:solidFill>
                <a:schemeClr val="tx1">
                  <a:lumMod val="10000"/>
                  <a:lumOff val="90000"/>
                </a:schemeClr>
              </a:solidFill>
              <a:latin typeface="Aptos" panose="020B0004020202020204" pitchFamily="34" charset="0"/>
            </a:endParaRPr>
          </a:p>
        </p:txBody>
      </p:sp>
    </p:spTree>
    <p:extLst>
      <p:ext uri="{BB962C8B-B14F-4D97-AF65-F5344CB8AC3E}">
        <p14:creationId xmlns:p14="http://schemas.microsoft.com/office/powerpoint/2010/main" val="3036575246"/>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3462"/>
        </a:solidFill>
        <a:effectLst/>
      </p:bgPr>
    </p:bg>
    <p:spTree>
      <p:nvGrpSpPr>
        <p:cNvPr id="1" name=""/>
        <p:cNvGrpSpPr/>
        <p:nvPr/>
      </p:nvGrpSpPr>
      <p:grpSpPr>
        <a:xfrm>
          <a:off x="0" y="0"/>
          <a:ext cx="0" cy="0"/>
          <a:chOff x="0" y="0"/>
          <a:chExt cx="0" cy="0"/>
        </a:xfrm>
      </p:grpSpPr>
      <p:pic>
        <p:nvPicPr>
          <p:cNvPr id="267" name="pasted-movie.png" descr="pasted-movie.png"/>
          <p:cNvPicPr>
            <a:picLocks noChangeAspect="1"/>
          </p:cNvPicPr>
          <p:nvPr/>
        </p:nvPicPr>
        <p:blipFill>
          <a:blip r:embed="rId2">
            <a:alphaModFix amt="9606"/>
          </a:blip>
          <a:stretch>
            <a:fillRect/>
          </a:stretch>
        </p:blipFill>
        <p:spPr>
          <a:xfrm>
            <a:off x="9642202" y="4601421"/>
            <a:ext cx="16174273" cy="10782849"/>
          </a:xfrm>
          <a:prstGeom prst="rect">
            <a:avLst/>
          </a:prstGeom>
          <a:ln w="12700">
            <a:miter lim="400000"/>
          </a:ln>
        </p:spPr>
      </p:pic>
      <p:sp>
        <p:nvSpPr>
          <p:cNvPr id="252" name="Características de los Explosivos"/>
          <p:cNvSpPr txBox="1">
            <a:spLocks noGrp="1"/>
          </p:cNvSpPr>
          <p:nvPr>
            <p:ph type="title"/>
          </p:nvPr>
        </p:nvSpPr>
        <p:spPr>
          <a:prstGeom prst="rect">
            <a:avLst/>
          </a:prstGeom>
        </p:spPr>
        <p:txBody>
          <a:bodyPr/>
          <a:lstStyle>
            <a:lvl1pPr>
              <a:defRPr sz="8000" spc="-159">
                <a:solidFill>
                  <a:srgbClr val="FFFFFF"/>
                </a:solidFill>
              </a:defRPr>
            </a:lvl1pPr>
          </a:lstStyle>
          <a:p>
            <a:r>
              <a:rPr lang="es-419" dirty="0">
                <a:latin typeface="Aptos" panose="020B0004020202020204" pitchFamily="34" charset="0"/>
              </a:rPr>
              <a:t>Descripción Física</a:t>
            </a:r>
            <a:endParaRPr dirty="0">
              <a:latin typeface="Aptos" panose="020B0004020202020204" pitchFamily="34" charset="0"/>
            </a:endParaRPr>
          </a:p>
        </p:txBody>
      </p:sp>
      <p:sp>
        <p:nvSpPr>
          <p:cNvPr id="253" name="Características Generales"/>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lvl1pPr>
              <a:defRPr>
                <a:solidFill>
                  <a:srgbClr val="3A87FE"/>
                </a:solidFill>
              </a:defRPr>
            </a:lvl1pPr>
          </a:lstStyle>
          <a:p>
            <a:r>
              <a:rPr lang="es-419" dirty="0">
                <a:latin typeface="Aptos" panose="020B0004020202020204" pitchFamily="34" charset="0"/>
              </a:rPr>
              <a:t>Vainilla de Munición Mayor</a:t>
            </a:r>
            <a:endParaRPr dirty="0">
              <a:latin typeface="Aptos" panose="020B0004020202020204" pitchFamily="34" charset="0"/>
            </a:endParaRPr>
          </a:p>
        </p:txBody>
      </p:sp>
      <p:grpSp>
        <p:nvGrpSpPr>
          <p:cNvPr id="257" name="Group"/>
          <p:cNvGrpSpPr/>
          <p:nvPr/>
        </p:nvGrpSpPr>
        <p:grpSpPr>
          <a:xfrm>
            <a:off x="0" y="12530117"/>
            <a:ext cx="24384001" cy="1185885"/>
            <a:chOff x="0" y="0"/>
            <a:chExt cx="24384000" cy="1185883"/>
          </a:xfrm>
        </p:grpSpPr>
        <p:sp>
          <p:nvSpPr>
            <p:cNvPr id="254"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55"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256" name="HONOR  LEALTAD  VALENTÍA  INTEGRIDAD DEBER"/>
            <p:cNvSpPr txBox="1"/>
            <p:nvPr/>
          </p:nvSpPr>
          <p:spPr>
            <a:xfrm>
              <a:off x="1399339" y="627082"/>
              <a:ext cx="20957942"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HONOR		LEALTAD		VALENTÍA		INTEGRIDAD	DEBER</a:t>
              </a:r>
            </a:p>
          </p:txBody>
        </p:sp>
      </p:grpSp>
      <p:grpSp>
        <p:nvGrpSpPr>
          <p:cNvPr id="263" name="Group"/>
          <p:cNvGrpSpPr/>
          <p:nvPr/>
        </p:nvGrpSpPr>
        <p:grpSpPr>
          <a:xfrm>
            <a:off x="17505153" y="415316"/>
            <a:ext cx="6666644" cy="2507532"/>
            <a:chOff x="0" y="0"/>
            <a:chExt cx="6666644" cy="2507531"/>
          </a:xfrm>
        </p:grpSpPr>
        <p:grpSp>
          <p:nvGrpSpPr>
            <p:cNvPr id="261" name="Group"/>
            <p:cNvGrpSpPr/>
            <p:nvPr/>
          </p:nvGrpSpPr>
          <p:grpSpPr>
            <a:xfrm>
              <a:off x="4159113" y="0"/>
              <a:ext cx="2507531" cy="2507531"/>
              <a:chOff x="0" y="0"/>
              <a:chExt cx="2507530" cy="2507530"/>
            </a:xfrm>
          </p:grpSpPr>
          <p:sp>
            <p:nvSpPr>
              <p:cNvPr id="258" name="Circle"/>
              <p:cNvSpPr/>
              <p:nvPr/>
            </p:nvSpPr>
            <p:spPr>
              <a:xfrm>
                <a:off x="0" y="0"/>
                <a:ext cx="2507530" cy="2507530"/>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259" name="Circle"/>
              <p:cNvSpPr/>
              <p:nvPr/>
            </p:nvSpPr>
            <p:spPr>
              <a:xfrm>
                <a:off x="120434" y="120434"/>
                <a:ext cx="2266661" cy="2266661"/>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260" name="Image" descr="Image"/>
              <p:cNvPicPr>
                <a:picLocks noChangeAspect="1"/>
              </p:cNvPicPr>
              <p:nvPr/>
            </p:nvPicPr>
            <p:blipFill>
              <a:blip r:embed="rId3"/>
              <a:srcRect l="9782" t="13646" r="4387" b="16280"/>
              <a:stretch>
                <a:fillRect/>
              </a:stretch>
            </p:blipFill>
            <p:spPr>
              <a:xfrm>
                <a:off x="328112" y="181499"/>
                <a:ext cx="1851325" cy="2090857"/>
              </a:xfrm>
              <a:custGeom>
                <a:avLst/>
                <a:gdLst/>
                <a:ahLst/>
                <a:cxnLst>
                  <a:cxn ang="0">
                    <a:pos x="wd2" y="hd2"/>
                  </a:cxn>
                  <a:cxn ang="5400000">
                    <a:pos x="wd2" y="hd2"/>
                  </a:cxn>
                  <a:cxn ang="10800000">
                    <a:pos x="wd2" y="hd2"/>
                  </a:cxn>
                  <a:cxn ang="16200000">
                    <a:pos x="wd2" y="hd2"/>
                  </a:cxn>
                </a:cxnLst>
                <a:rect l="0" t="0" r="r" b="b"/>
                <a:pathLst>
                  <a:path w="21405" h="21576" extrusionOk="0">
                    <a:moveTo>
                      <a:pt x="10875" y="0"/>
                    </a:moveTo>
                    <a:lnTo>
                      <a:pt x="10535" y="274"/>
                    </a:lnTo>
                    <a:cubicBezTo>
                      <a:pt x="10187" y="555"/>
                      <a:pt x="9895" y="618"/>
                      <a:pt x="9709" y="455"/>
                    </a:cubicBezTo>
                    <a:cubicBezTo>
                      <a:pt x="9624" y="380"/>
                      <a:pt x="9562" y="403"/>
                      <a:pt x="9393" y="577"/>
                    </a:cubicBezTo>
                    <a:cubicBezTo>
                      <a:pt x="9216" y="760"/>
                      <a:pt x="9190" y="838"/>
                      <a:pt x="9241" y="1061"/>
                    </a:cubicBezTo>
                    <a:cubicBezTo>
                      <a:pt x="9275" y="1207"/>
                      <a:pt x="9309" y="1678"/>
                      <a:pt x="9315" y="2109"/>
                    </a:cubicBezTo>
                    <a:cubicBezTo>
                      <a:pt x="9324" y="2807"/>
                      <a:pt x="9351" y="2933"/>
                      <a:pt x="9553" y="3280"/>
                    </a:cubicBezTo>
                    <a:lnTo>
                      <a:pt x="9778" y="3670"/>
                    </a:lnTo>
                    <a:lnTo>
                      <a:pt x="9558" y="3518"/>
                    </a:lnTo>
                    <a:cubicBezTo>
                      <a:pt x="9247" y="3300"/>
                      <a:pt x="8915" y="2868"/>
                      <a:pt x="8746" y="2465"/>
                    </a:cubicBezTo>
                    <a:cubicBezTo>
                      <a:pt x="8609" y="2141"/>
                      <a:pt x="8602" y="1824"/>
                      <a:pt x="8713" y="1065"/>
                    </a:cubicBezTo>
                    <a:cubicBezTo>
                      <a:pt x="8740" y="882"/>
                      <a:pt x="8735" y="879"/>
                      <a:pt x="8213" y="905"/>
                    </a:cubicBezTo>
                    <a:cubicBezTo>
                      <a:pt x="7835" y="924"/>
                      <a:pt x="7593" y="896"/>
                      <a:pt x="7360" y="803"/>
                    </a:cubicBezTo>
                    <a:cubicBezTo>
                      <a:pt x="7072" y="687"/>
                      <a:pt x="6993" y="685"/>
                      <a:pt x="6681" y="774"/>
                    </a:cubicBezTo>
                    <a:cubicBezTo>
                      <a:pt x="6487" y="829"/>
                      <a:pt x="6223" y="950"/>
                      <a:pt x="6093" y="1044"/>
                    </a:cubicBezTo>
                    <a:cubicBezTo>
                      <a:pt x="5964" y="1138"/>
                      <a:pt x="5828" y="1216"/>
                      <a:pt x="5786" y="1216"/>
                    </a:cubicBezTo>
                    <a:cubicBezTo>
                      <a:pt x="5744" y="1216"/>
                      <a:pt x="5708" y="1288"/>
                      <a:pt x="5708" y="1376"/>
                    </a:cubicBezTo>
                    <a:cubicBezTo>
                      <a:pt x="5708" y="1526"/>
                      <a:pt x="5699" y="1528"/>
                      <a:pt x="5556" y="1413"/>
                    </a:cubicBezTo>
                    <a:cubicBezTo>
                      <a:pt x="5371" y="1263"/>
                      <a:pt x="5298" y="1257"/>
                      <a:pt x="5130" y="1392"/>
                    </a:cubicBezTo>
                    <a:cubicBezTo>
                      <a:pt x="5003" y="1494"/>
                      <a:pt x="4803" y="1491"/>
                      <a:pt x="3836" y="1351"/>
                    </a:cubicBezTo>
                    <a:cubicBezTo>
                      <a:pt x="3545" y="1310"/>
                      <a:pt x="3593" y="1632"/>
                      <a:pt x="4001" y="2465"/>
                    </a:cubicBezTo>
                    <a:cubicBezTo>
                      <a:pt x="4214" y="2900"/>
                      <a:pt x="4420" y="3322"/>
                      <a:pt x="4460" y="3403"/>
                    </a:cubicBezTo>
                    <a:cubicBezTo>
                      <a:pt x="4843" y="4186"/>
                      <a:pt x="5119" y="4871"/>
                      <a:pt x="5162" y="5144"/>
                    </a:cubicBezTo>
                    <a:cubicBezTo>
                      <a:pt x="5190" y="5325"/>
                      <a:pt x="5300" y="5602"/>
                      <a:pt x="5400" y="5762"/>
                    </a:cubicBezTo>
                    <a:lnTo>
                      <a:pt x="5579" y="6053"/>
                    </a:lnTo>
                    <a:lnTo>
                      <a:pt x="5199" y="6360"/>
                    </a:lnTo>
                    <a:cubicBezTo>
                      <a:pt x="4987" y="6529"/>
                      <a:pt x="4791" y="6728"/>
                      <a:pt x="4763" y="6803"/>
                    </a:cubicBezTo>
                    <a:cubicBezTo>
                      <a:pt x="4690" y="6991"/>
                      <a:pt x="4850" y="7224"/>
                      <a:pt x="5052" y="7224"/>
                    </a:cubicBezTo>
                    <a:cubicBezTo>
                      <a:pt x="5144" y="7224"/>
                      <a:pt x="5196" y="7254"/>
                      <a:pt x="5171" y="7290"/>
                    </a:cubicBezTo>
                    <a:cubicBezTo>
                      <a:pt x="5104" y="7387"/>
                      <a:pt x="4585" y="7459"/>
                      <a:pt x="4340" y="7405"/>
                    </a:cubicBezTo>
                    <a:cubicBezTo>
                      <a:pt x="4164" y="7365"/>
                      <a:pt x="4129" y="7314"/>
                      <a:pt x="4129" y="7101"/>
                    </a:cubicBezTo>
                    <a:cubicBezTo>
                      <a:pt x="4129" y="6559"/>
                      <a:pt x="3671" y="6184"/>
                      <a:pt x="3005" y="6184"/>
                    </a:cubicBezTo>
                    <a:cubicBezTo>
                      <a:pt x="2768" y="6184"/>
                      <a:pt x="2698" y="6234"/>
                      <a:pt x="2455" y="6573"/>
                    </a:cubicBezTo>
                    <a:cubicBezTo>
                      <a:pt x="2301" y="6787"/>
                      <a:pt x="1994" y="7161"/>
                      <a:pt x="1775" y="7405"/>
                    </a:cubicBezTo>
                    <a:cubicBezTo>
                      <a:pt x="1557" y="7648"/>
                      <a:pt x="1360" y="7921"/>
                      <a:pt x="1335" y="8011"/>
                    </a:cubicBezTo>
                    <a:cubicBezTo>
                      <a:pt x="1267" y="8254"/>
                      <a:pt x="1507" y="8599"/>
                      <a:pt x="1922" y="8854"/>
                    </a:cubicBezTo>
                    <a:cubicBezTo>
                      <a:pt x="2435" y="9169"/>
                      <a:pt x="2435" y="9205"/>
                      <a:pt x="1941" y="9170"/>
                    </a:cubicBezTo>
                    <a:cubicBezTo>
                      <a:pt x="1241" y="9120"/>
                      <a:pt x="1127" y="9198"/>
                      <a:pt x="615" y="10058"/>
                    </a:cubicBezTo>
                    <a:cubicBezTo>
                      <a:pt x="364" y="10480"/>
                      <a:pt x="115" y="10946"/>
                      <a:pt x="59" y="11099"/>
                    </a:cubicBezTo>
                    <a:cubicBezTo>
                      <a:pt x="-53" y="11408"/>
                      <a:pt x="-60" y="11386"/>
                      <a:pt x="537" y="12307"/>
                    </a:cubicBezTo>
                    <a:cubicBezTo>
                      <a:pt x="981" y="12993"/>
                      <a:pt x="1024" y="13134"/>
                      <a:pt x="807" y="13196"/>
                    </a:cubicBezTo>
                    <a:cubicBezTo>
                      <a:pt x="711" y="13223"/>
                      <a:pt x="617" y="13329"/>
                      <a:pt x="592" y="13441"/>
                    </a:cubicBezTo>
                    <a:cubicBezTo>
                      <a:pt x="567" y="13551"/>
                      <a:pt x="511" y="13750"/>
                      <a:pt x="463" y="13884"/>
                    </a:cubicBezTo>
                    <a:cubicBezTo>
                      <a:pt x="361" y="14172"/>
                      <a:pt x="496" y="14412"/>
                      <a:pt x="1156" y="15079"/>
                    </a:cubicBezTo>
                    <a:cubicBezTo>
                      <a:pt x="1695" y="15625"/>
                      <a:pt x="2298" y="16758"/>
                      <a:pt x="2299" y="17230"/>
                    </a:cubicBezTo>
                    <a:cubicBezTo>
                      <a:pt x="2299" y="17337"/>
                      <a:pt x="2368" y="17595"/>
                      <a:pt x="2455" y="17799"/>
                    </a:cubicBezTo>
                    <a:cubicBezTo>
                      <a:pt x="2541" y="18003"/>
                      <a:pt x="2638" y="18309"/>
                      <a:pt x="2670" y="18483"/>
                    </a:cubicBezTo>
                    <a:cubicBezTo>
                      <a:pt x="2722" y="18764"/>
                      <a:pt x="2711" y="18798"/>
                      <a:pt x="2565" y="18798"/>
                    </a:cubicBezTo>
                    <a:cubicBezTo>
                      <a:pt x="2475" y="18798"/>
                      <a:pt x="2355" y="18848"/>
                      <a:pt x="2299" y="18909"/>
                    </a:cubicBezTo>
                    <a:cubicBezTo>
                      <a:pt x="2027" y="19200"/>
                      <a:pt x="2614" y="19837"/>
                      <a:pt x="3551" y="20268"/>
                    </a:cubicBezTo>
                    <a:cubicBezTo>
                      <a:pt x="3994" y="20472"/>
                      <a:pt x="4156" y="20506"/>
                      <a:pt x="4671" y="20506"/>
                    </a:cubicBezTo>
                    <a:cubicBezTo>
                      <a:pt x="5197" y="20506"/>
                      <a:pt x="5286" y="20524"/>
                      <a:pt x="5391" y="20666"/>
                    </a:cubicBezTo>
                    <a:cubicBezTo>
                      <a:pt x="5481" y="20786"/>
                      <a:pt x="5598" y="20830"/>
                      <a:pt x="5846" y="20834"/>
                    </a:cubicBezTo>
                    <a:cubicBezTo>
                      <a:pt x="6110" y="20837"/>
                      <a:pt x="6251" y="20895"/>
                      <a:pt x="6520" y="21112"/>
                    </a:cubicBezTo>
                    <a:cubicBezTo>
                      <a:pt x="6711" y="21266"/>
                      <a:pt x="7017" y="21422"/>
                      <a:pt x="7218" y="21468"/>
                    </a:cubicBezTo>
                    <a:cubicBezTo>
                      <a:pt x="7414" y="21514"/>
                      <a:pt x="7605" y="21559"/>
                      <a:pt x="7640" y="21567"/>
                    </a:cubicBezTo>
                    <a:cubicBezTo>
                      <a:pt x="7783" y="21600"/>
                      <a:pt x="13691" y="21537"/>
                      <a:pt x="14178" y="21497"/>
                    </a:cubicBezTo>
                    <a:cubicBezTo>
                      <a:pt x="14663" y="21457"/>
                      <a:pt x="14744" y="21426"/>
                      <a:pt x="15101" y="21128"/>
                    </a:cubicBezTo>
                    <a:cubicBezTo>
                      <a:pt x="15412" y="20868"/>
                      <a:pt x="15553" y="20801"/>
                      <a:pt x="15789" y="20801"/>
                    </a:cubicBezTo>
                    <a:cubicBezTo>
                      <a:pt x="15987" y="20801"/>
                      <a:pt x="16170" y="20736"/>
                      <a:pt x="16340" y="20608"/>
                    </a:cubicBezTo>
                    <a:cubicBezTo>
                      <a:pt x="16549" y="20451"/>
                      <a:pt x="16690" y="20418"/>
                      <a:pt x="17120" y="20408"/>
                    </a:cubicBezTo>
                    <a:cubicBezTo>
                      <a:pt x="17508" y="20398"/>
                      <a:pt x="17758" y="20343"/>
                      <a:pt x="18079" y="20195"/>
                    </a:cubicBezTo>
                    <a:cubicBezTo>
                      <a:pt x="19188" y="19680"/>
                      <a:pt x="19930" y="18724"/>
                      <a:pt x="19221" y="18724"/>
                    </a:cubicBezTo>
                    <a:cubicBezTo>
                      <a:pt x="19108" y="18724"/>
                      <a:pt x="19000" y="18699"/>
                      <a:pt x="18978" y="18667"/>
                    </a:cubicBezTo>
                    <a:cubicBezTo>
                      <a:pt x="18956" y="18635"/>
                      <a:pt x="19011" y="18341"/>
                      <a:pt x="19102" y="18016"/>
                    </a:cubicBezTo>
                    <a:cubicBezTo>
                      <a:pt x="19193" y="17691"/>
                      <a:pt x="19285" y="17344"/>
                      <a:pt x="19308" y="17242"/>
                    </a:cubicBezTo>
                    <a:cubicBezTo>
                      <a:pt x="19478" y="16492"/>
                      <a:pt x="19560" y="16253"/>
                      <a:pt x="19813" y="15784"/>
                    </a:cubicBezTo>
                    <a:cubicBezTo>
                      <a:pt x="19971" y="15492"/>
                      <a:pt x="20270" y="15076"/>
                      <a:pt x="20474" y="14862"/>
                    </a:cubicBezTo>
                    <a:cubicBezTo>
                      <a:pt x="20988" y="14325"/>
                      <a:pt x="21089" y="14119"/>
                      <a:pt x="21048" y="13724"/>
                    </a:cubicBezTo>
                    <a:cubicBezTo>
                      <a:pt x="21007" y="13342"/>
                      <a:pt x="20899" y="13122"/>
                      <a:pt x="20694" y="13019"/>
                    </a:cubicBezTo>
                    <a:cubicBezTo>
                      <a:pt x="20564" y="12954"/>
                      <a:pt x="20570" y="12910"/>
                      <a:pt x="20795" y="12479"/>
                    </a:cubicBezTo>
                    <a:cubicBezTo>
                      <a:pt x="20930" y="12220"/>
                      <a:pt x="21127" y="11880"/>
                      <a:pt x="21236" y="11721"/>
                    </a:cubicBezTo>
                    <a:cubicBezTo>
                      <a:pt x="21540" y="11276"/>
                      <a:pt x="21449" y="10853"/>
                      <a:pt x="20836" y="9919"/>
                    </a:cubicBezTo>
                    <a:cubicBezTo>
                      <a:pt x="20280" y="9070"/>
                      <a:pt x="20078" y="8947"/>
                      <a:pt x="19354" y="9035"/>
                    </a:cubicBezTo>
                    <a:lnTo>
                      <a:pt x="18964" y="9084"/>
                    </a:lnTo>
                    <a:lnTo>
                      <a:pt x="19217" y="8891"/>
                    </a:lnTo>
                    <a:cubicBezTo>
                      <a:pt x="19354" y="8785"/>
                      <a:pt x="19587" y="8604"/>
                      <a:pt x="19735" y="8490"/>
                    </a:cubicBezTo>
                    <a:cubicBezTo>
                      <a:pt x="19949" y="8325"/>
                      <a:pt x="20006" y="8228"/>
                      <a:pt x="20006" y="8011"/>
                    </a:cubicBezTo>
                    <a:cubicBezTo>
                      <a:pt x="20006" y="7783"/>
                      <a:pt x="19918" y="7643"/>
                      <a:pt x="19497" y="7200"/>
                    </a:cubicBezTo>
                    <a:cubicBezTo>
                      <a:pt x="19218" y="6906"/>
                      <a:pt x="18968" y="6618"/>
                      <a:pt x="18941" y="6557"/>
                    </a:cubicBezTo>
                    <a:cubicBezTo>
                      <a:pt x="18810" y="6256"/>
                      <a:pt x="18554" y="6037"/>
                      <a:pt x="18327" y="6037"/>
                    </a:cubicBezTo>
                    <a:cubicBezTo>
                      <a:pt x="17681" y="6037"/>
                      <a:pt x="17153" y="6468"/>
                      <a:pt x="17193" y="6962"/>
                    </a:cubicBezTo>
                    <a:lnTo>
                      <a:pt x="17216" y="7261"/>
                    </a:lnTo>
                    <a:lnTo>
                      <a:pt x="16721" y="7278"/>
                    </a:lnTo>
                    <a:cubicBezTo>
                      <a:pt x="16244" y="7294"/>
                      <a:pt x="16229" y="7289"/>
                      <a:pt x="16408" y="7175"/>
                    </a:cubicBezTo>
                    <a:cubicBezTo>
                      <a:pt x="16538" y="7093"/>
                      <a:pt x="16597" y="6984"/>
                      <a:pt x="16597" y="6815"/>
                    </a:cubicBezTo>
                    <a:cubicBezTo>
                      <a:pt x="16597" y="6617"/>
                      <a:pt x="16541" y="6540"/>
                      <a:pt x="16312" y="6413"/>
                    </a:cubicBezTo>
                    <a:cubicBezTo>
                      <a:pt x="15964" y="6221"/>
                      <a:pt x="15875" y="6037"/>
                      <a:pt x="16064" y="5914"/>
                    </a:cubicBezTo>
                    <a:cubicBezTo>
                      <a:pt x="16141" y="5864"/>
                      <a:pt x="16233" y="5696"/>
                      <a:pt x="16271" y="5541"/>
                    </a:cubicBezTo>
                    <a:cubicBezTo>
                      <a:pt x="16309" y="5386"/>
                      <a:pt x="16363" y="5160"/>
                      <a:pt x="16395" y="5037"/>
                    </a:cubicBezTo>
                    <a:cubicBezTo>
                      <a:pt x="16426" y="4915"/>
                      <a:pt x="16722" y="4261"/>
                      <a:pt x="17051" y="3588"/>
                    </a:cubicBezTo>
                    <a:cubicBezTo>
                      <a:pt x="17852" y="1948"/>
                      <a:pt x="17985" y="1608"/>
                      <a:pt x="17863" y="1499"/>
                    </a:cubicBezTo>
                    <a:cubicBezTo>
                      <a:pt x="17790" y="1434"/>
                      <a:pt x="17735" y="1437"/>
                      <a:pt x="17629" y="1515"/>
                    </a:cubicBezTo>
                    <a:cubicBezTo>
                      <a:pt x="17453" y="1645"/>
                      <a:pt x="16595" y="1664"/>
                      <a:pt x="16454" y="1540"/>
                    </a:cubicBezTo>
                    <a:cubicBezTo>
                      <a:pt x="16220" y="1333"/>
                      <a:pt x="15775" y="1664"/>
                      <a:pt x="15647" y="2142"/>
                    </a:cubicBezTo>
                    <a:cubicBezTo>
                      <a:pt x="15614" y="2264"/>
                      <a:pt x="15479" y="2565"/>
                      <a:pt x="15349" y="2809"/>
                    </a:cubicBezTo>
                    <a:cubicBezTo>
                      <a:pt x="15080" y="3314"/>
                      <a:pt x="14956" y="4018"/>
                      <a:pt x="15096" y="4251"/>
                    </a:cubicBezTo>
                    <a:cubicBezTo>
                      <a:pt x="15206" y="4435"/>
                      <a:pt x="15169" y="4438"/>
                      <a:pt x="14715" y="4284"/>
                    </a:cubicBezTo>
                    <a:lnTo>
                      <a:pt x="14362" y="4165"/>
                    </a:lnTo>
                    <a:lnTo>
                      <a:pt x="14692" y="3694"/>
                    </a:lnTo>
                    <a:cubicBezTo>
                      <a:pt x="15113" y="3100"/>
                      <a:pt x="15472" y="2160"/>
                      <a:pt x="15353" y="1962"/>
                    </a:cubicBezTo>
                    <a:cubicBezTo>
                      <a:pt x="15283" y="1846"/>
                      <a:pt x="15305" y="1816"/>
                      <a:pt x="15477" y="1777"/>
                    </a:cubicBezTo>
                    <a:cubicBezTo>
                      <a:pt x="15590" y="1752"/>
                      <a:pt x="15683" y="1679"/>
                      <a:pt x="15683" y="1614"/>
                    </a:cubicBezTo>
                    <a:cubicBezTo>
                      <a:pt x="15683" y="1478"/>
                      <a:pt x="15030" y="917"/>
                      <a:pt x="14871" y="917"/>
                    </a:cubicBezTo>
                    <a:cubicBezTo>
                      <a:pt x="14814" y="917"/>
                      <a:pt x="14691" y="878"/>
                      <a:pt x="14601" y="827"/>
                    </a:cubicBezTo>
                    <a:cubicBezTo>
                      <a:pt x="14466" y="752"/>
                      <a:pt x="14387" y="756"/>
                      <a:pt x="14165" y="860"/>
                    </a:cubicBezTo>
                    <a:cubicBezTo>
                      <a:pt x="14016" y="930"/>
                      <a:pt x="13694" y="1005"/>
                      <a:pt x="13449" y="1024"/>
                    </a:cubicBezTo>
                    <a:cubicBezTo>
                      <a:pt x="13204" y="1043"/>
                      <a:pt x="12985" y="1078"/>
                      <a:pt x="12958" y="1102"/>
                    </a:cubicBezTo>
                    <a:cubicBezTo>
                      <a:pt x="12931" y="1125"/>
                      <a:pt x="12901" y="1437"/>
                      <a:pt x="12894" y="1798"/>
                    </a:cubicBezTo>
                    <a:cubicBezTo>
                      <a:pt x="12883" y="2309"/>
                      <a:pt x="12839" y="2527"/>
                      <a:pt x="12696" y="2781"/>
                    </a:cubicBezTo>
                    <a:cubicBezTo>
                      <a:pt x="12491" y="3145"/>
                      <a:pt x="12048" y="3649"/>
                      <a:pt x="12150" y="3403"/>
                    </a:cubicBezTo>
                    <a:cubicBezTo>
                      <a:pt x="12337" y="2952"/>
                      <a:pt x="12450" y="924"/>
                      <a:pt x="12306" y="590"/>
                    </a:cubicBezTo>
                    <a:cubicBezTo>
                      <a:pt x="12265" y="494"/>
                      <a:pt x="12176" y="478"/>
                      <a:pt x="11852" y="516"/>
                    </a:cubicBezTo>
                    <a:cubicBezTo>
                      <a:pt x="11466" y="562"/>
                      <a:pt x="11442" y="554"/>
                      <a:pt x="11164" y="283"/>
                    </a:cubicBezTo>
                    <a:lnTo>
                      <a:pt x="10875" y="0"/>
                    </a:lnTo>
                    <a:close/>
                    <a:moveTo>
                      <a:pt x="5809" y="1679"/>
                    </a:moveTo>
                    <a:cubicBezTo>
                      <a:pt x="5830" y="1677"/>
                      <a:pt x="5873" y="1693"/>
                      <a:pt x="5946" y="1728"/>
                    </a:cubicBezTo>
                    <a:cubicBezTo>
                      <a:pt x="6046" y="1776"/>
                      <a:pt x="6105" y="1849"/>
                      <a:pt x="6075" y="1892"/>
                    </a:cubicBezTo>
                    <a:cubicBezTo>
                      <a:pt x="6045" y="1935"/>
                      <a:pt x="6059" y="2042"/>
                      <a:pt x="6107" y="2130"/>
                    </a:cubicBezTo>
                    <a:cubicBezTo>
                      <a:pt x="6155" y="2218"/>
                      <a:pt x="6253" y="2472"/>
                      <a:pt x="6323" y="2695"/>
                    </a:cubicBezTo>
                    <a:cubicBezTo>
                      <a:pt x="6392" y="2918"/>
                      <a:pt x="6438" y="3112"/>
                      <a:pt x="6424" y="3125"/>
                    </a:cubicBezTo>
                    <a:cubicBezTo>
                      <a:pt x="6403" y="3143"/>
                      <a:pt x="6175" y="2633"/>
                      <a:pt x="5809" y="1745"/>
                    </a:cubicBezTo>
                    <a:cubicBezTo>
                      <a:pt x="5792" y="1704"/>
                      <a:pt x="5788" y="1681"/>
                      <a:pt x="5809" y="1679"/>
                    </a:cubicBezTo>
                    <a:close/>
                    <a:moveTo>
                      <a:pt x="6538" y="3403"/>
                    </a:moveTo>
                    <a:lnTo>
                      <a:pt x="6745" y="3698"/>
                    </a:lnTo>
                    <a:cubicBezTo>
                      <a:pt x="6858" y="3861"/>
                      <a:pt x="6950" y="4034"/>
                      <a:pt x="6951" y="4079"/>
                    </a:cubicBezTo>
                    <a:cubicBezTo>
                      <a:pt x="6953" y="4124"/>
                      <a:pt x="6810" y="4210"/>
                      <a:pt x="6635" y="4272"/>
                    </a:cubicBezTo>
                    <a:lnTo>
                      <a:pt x="6318" y="4382"/>
                    </a:lnTo>
                    <a:lnTo>
                      <a:pt x="6424" y="4116"/>
                    </a:lnTo>
                    <a:cubicBezTo>
                      <a:pt x="6483" y="3969"/>
                      <a:pt x="6532" y="3747"/>
                      <a:pt x="6534" y="3624"/>
                    </a:cubicBezTo>
                    <a:lnTo>
                      <a:pt x="6538" y="3403"/>
                    </a:lnTo>
                    <a:close/>
                    <a:moveTo>
                      <a:pt x="12719" y="7441"/>
                    </a:moveTo>
                    <a:cubicBezTo>
                      <a:pt x="13025" y="7477"/>
                      <a:pt x="13079" y="7646"/>
                      <a:pt x="13054" y="8113"/>
                    </a:cubicBezTo>
                    <a:cubicBezTo>
                      <a:pt x="13042" y="8338"/>
                      <a:pt x="13029" y="8595"/>
                      <a:pt x="13027" y="8686"/>
                    </a:cubicBezTo>
                    <a:cubicBezTo>
                      <a:pt x="13024" y="8819"/>
                      <a:pt x="12950" y="8872"/>
                      <a:pt x="12669" y="8936"/>
                    </a:cubicBezTo>
                    <a:cubicBezTo>
                      <a:pt x="12249" y="9031"/>
                      <a:pt x="12089" y="9125"/>
                      <a:pt x="11939" y="9374"/>
                    </a:cubicBezTo>
                    <a:cubicBezTo>
                      <a:pt x="11878" y="9476"/>
                      <a:pt x="11806" y="9659"/>
                      <a:pt x="11779" y="9780"/>
                    </a:cubicBezTo>
                    <a:lnTo>
                      <a:pt x="11728" y="10001"/>
                    </a:lnTo>
                    <a:lnTo>
                      <a:pt x="11540" y="9764"/>
                    </a:lnTo>
                    <a:cubicBezTo>
                      <a:pt x="11436" y="9633"/>
                      <a:pt x="11261" y="9505"/>
                      <a:pt x="11155" y="9481"/>
                    </a:cubicBezTo>
                    <a:cubicBezTo>
                      <a:pt x="11022" y="9451"/>
                      <a:pt x="10915" y="9336"/>
                      <a:pt x="10820" y="9112"/>
                    </a:cubicBezTo>
                    <a:cubicBezTo>
                      <a:pt x="10628" y="8665"/>
                      <a:pt x="10674" y="8527"/>
                      <a:pt x="11017" y="8498"/>
                    </a:cubicBezTo>
                    <a:cubicBezTo>
                      <a:pt x="11295" y="8474"/>
                      <a:pt x="11297" y="8473"/>
                      <a:pt x="11255" y="8146"/>
                    </a:cubicBezTo>
                    <a:cubicBezTo>
                      <a:pt x="11230" y="7940"/>
                      <a:pt x="11246" y="7818"/>
                      <a:pt x="11301" y="7818"/>
                    </a:cubicBezTo>
                    <a:cubicBezTo>
                      <a:pt x="11350" y="7818"/>
                      <a:pt x="11477" y="7741"/>
                      <a:pt x="11586" y="7650"/>
                    </a:cubicBezTo>
                    <a:cubicBezTo>
                      <a:pt x="11733" y="7527"/>
                      <a:pt x="11924" y="7476"/>
                      <a:pt x="12325" y="7446"/>
                    </a:cubicBezTo>
                    <a:cubicBezTo>
                      <a:pt x="12489" y="7433"/>
                      <a:pt x="12617" y="7430"/>
                      <a:pt x="12719" y="7441"/>
                    </a:cubicBezTo>
                    <a:close/>
                    <a:moveTo>
                      <a:pt x="4336" y="17316"/>
                    </a:moveTo>
                    <a:cubicBezTo>
                      <a:pt x="4410" y="17316"/>
                      <a:pt x="4447" y="17348"/>
                      <a:pt x="4418" y="17389"/>
                    </a:cubicBezTo>
                    <a:cubicBezTo>
                      <a:pt x="4390" y="17430"/>
                      <a:pt x="4353" y="17463"/>
                      <a:pt x="4336" y="17463"/>
                    </a:cubicBezTo>
                    <a:cubicBezTo>
                      <a:pt x="4318" y="17463"/>
                      <a:pt x="4282" y="17430"/>
                      <a:pt x="4253" y="17389"/>
                    </a:cubicBezTo>
                    <a:cubicBezTo>
                      <a:pt x="4225" y="17348"/>
                      <a:pt x="4262" y="17316"/>
                      <a:pt x="4336" y="17316"/>
                    </a:cubicBezTo>
                    <a:close/>
                    <a:moveTo>
                      <a:pt x="12884" y="19904"/>
                    </a:moveTo>
                    <a:cubicBezTo>
                      <a:pt x="12909" y="19883"/>
                      <a:pt x="12941" y="19901"/>
                      <a:pt x="12995" y="19949"/>
                    </a:cubicBezTo>
                    <a:cubicBezTo>
                      <a:pt x="13061" y="20009"/>
                      <a:pt x="13105" y="20147"/>
                      <a:pt x="13091" y="20256"/>
                    </a:cubicBezTo>
                    <a:cubicBezTo>
                      <a:pt x="13063" y="20465"/>
                      <a:pt x="12911" y="20567"/>
                      <a:pt x="12820" y="20436"/>
                    </a:cubicBezTo>
                    <a:cubicBezTo>
                      <a:pt x="12791" y="20394"/>
                      <a:pt x="12790" y="20243"/>
                      <a:pt x="12820" y="20100"/>
                    </a:cubicBezTo>
                    <a:cubicBezTo>
                      <a:pt x="12844" y="19987"/>
                      <a:pt x="12860" y="19925"/>
                      <a:pt x="12884" y="19904"/>
                    </a:cubicBezTo>
                    <a:close/>
                  </a:path>
                </a:pathLst>
              </a:custGeom>
              <a:ln w="12700" cap="flat">
                <a:noFill/>
                <a:miter lim="400000"/>
              </a:ln>
              <a:effectLst/>
            </p:spPr>
          </p:pic>
        </p:grpSp>
        <p:sp>
          <p:nvSpPr>
            <p:cNvPr id="262" name="ESCUELA NAVAL…"/>
            <p:cNvSpPr txBox="1"/>
            <p:nvPr/>
          </p:nvSpPr>
          <p:spPr>
            <a:xfrm>
              <a:off x="0" y="669564"/>
              <a:ext cx="3940557" cy="11684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p>
              <a:pPr algn="r">
                <a:lnSpc>
                  <a:spcPct val="100000"/>
                </a:lnSpc>
                <a:spcBef>
                  <a:spcPts val="0"/>
                </a:spcBef>
                <a:defRPr sz="3500">
                  <a:solidFill>
                    <a:srgbClr val="FFFFFF"/>
                  </a:solidFill>
                  <a:latin typeface="Hoefler Text"/>
                  <a:ea typeface="Hoefler Text"/>
                  <a:cs typeface="Hoefler Text"/>
                  <a:sym typeface="Hoefler Text"/>
                </a:defRPr>
              </a:pPr>
              <a:r>
                <a:t>ESCUELA NAVAL </a:t>
              </a:r>
            </a:p>
            <a:p>
              <a:pPr algn="r">
                <a:lnSpc>
                  <a:spcPct val="100000"/>
                </a:lnSpc>
                <a:spcBef>
                  <a:spcPts val="0"/>
                </a:spcBef>
                <a:defRPr sz="3500">
                  <a:solidFill>
                    <a:srgbClr val="FFFFFF"/>
                  </a:solidFill>
                  <a:latin typeface="Hoefler Text"/>
                  <a:ea typeface="Hoefler Text"/>
                  <a:cs typeface="Hoefler Text"/>
                  <a:sym typeface="Hoefler Text"/>
                </a:defRPr>
              </a:pPr>
              <a:r>
                <a:t>“ARTURO PRAT”</a:t>
              </a:r>
            </a:p>
          </p:txBody>
        </p:sp>
      </p:grpSp>
      <p:pic>
        <p:nvPicPr>
          <p:cNvPr id="4" name="Imagen 3">
            <a:extLst>
              <a:ext uri="{FF2B5EF4-FFF2-40B4-BE49-F238E27FC236}">
                <a16:creationId xmlns:a16="http://schemas.microsoft.com/office/drawing/2014/main" id="{4D82C425-1156-C257-AE2F-956EBEE464CC}"/>
              </a:ext>
            </a:extLst>
          </p:cNvPr>
          <p:cNvPicPr>
            <a:picLocks noChangeAspect="1"/>
          </p:cNvPicPr>
          <p:nvPr/>
        </p:nvPicPr>
        <p:blipFill rotWithShape="1">
          <a:blip r:embed="rId4"/>
          <a:srcRect l="20704" t="23262" r="13362" b="8743"/>
          <a:stretch/>
        </p:blipFill>
        <p:spPr>
          <a:xfrm>
            <a:off x="987345" y="4358997"/>
            <a:ext cx="10640290" cy="7315202"/>
          </a:xfrm>
          <a:prstGeom prst="rect">
            <a:avLst/>
          </a:prstGeom>
        </p:spPr>
      </p:pic>
      <p:sp>
        <p:nvSpPr>
          <p:cNvPr id="6" name="28 Rectángulo">
            <a:extLst>
              <a:ext uri="{FF2B5EF4-FFF2-40B4-BE49-F238E27FC236}">
                <a16:creationId xmlns:a16="http://schemas.microsoft.com/office/drawing/2014/main" id="{242D4891-861E-B2FB-CFDF-20D3D00D54B0}"/>
              </a:ext>
            </a:extLst>
          </p:cNvPr>
          <p:cNvSpPr/>
          <p:nvPr/>
        </p:nvSpPr>
        <p:spPr>
          <a:xfrm>
            <a:off x="12403827" y="3312487"/>
            <a:ext cx="6312386" cy="4393366"/>
          </a:xfrm>
          <a:prstGeom prst="rect">
            <a:avLst/>
          </a:prstGeom>
          <a:solidFill>
            <a:schemeClr val="accent1">
              <a:lumMod val="75000"/>
            </a:schemeClr>
          </a:solidFill>
          <a:ln w="38100" cap="flat" cmpd="sng" algn="ctr">
            <a:noFill/>
            <a:prstDash val="solid"/>
          </a:ln>
          <a:effectLst>
            <a:outerShdw blurRad="40000" dist="20000" dir="5400000" rotWithShape="0">
              <a:srgbClr val="000000">
                <a:alpha val="38000"/>
              </a:srgbClr>
            </a:outerShdw>
          </a:effectLst>
        </p:spPr>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283370" indent="-283370" eaLnBrk="0" hangingPunct="0">
              <a:spcBef>
                <a:spcPct val="50000"/>
              </a:spcBef>
              <a:defRPr/>
            </a:pPr>
            <a:r>
              <a:rPr lang="es-ES_tradnl" sz="4000" b="1" dirty="0">
                <a:solidFill>
                  <a:schemeClr val="tx1">
                    <a:lumMod val="10000"/>
                    <a:lumOff val="90000"/>
                  </a:schemeClr>
                </a:solidFill>
                <a:latin typeface="Aptos" panose="020B0004020202020204" pitchFamily="34" charset="0"/>
                <a:ea typeface="Avenir Light" charset="0"/>
                <a:cs typeface="Avenir Light" charset="0"/>
              </a:rPr>
              <a:t>Cuello</a:t>
            </a:r>
          </a:p>
          <a:p>
            <a:pPr algn="just"/>
            <a:r>
              <a:rPr lang="es-ES_tradnl" sz="2400" dirty="0">
                <a:solidFill>
                  <a:schemeClr val="tx1">
                    <a:lumMod val="10000"/>
                    <a:lumOff val="90000"/>
                  </a:schemeClr>
                </a:solidFill>
                <a:latin typeface="Aptos" panose="020B0004020202020204" pitchFamily="34" charset="0"/>
              </a:rPr>
              <a:t>Es el estrechamiento superior de la vainilla, que se ajusta sobre el proyectil inmediatamente bajo el anillo de forzamiento, dándole firmeza al engarce (unión entre el proyectil y la vainilla) y sellando el paso de humedad  o agua, al actuar en conjunto con el sello de goma.</a:t>
            </a:r>
          </a:p>
          <a:p>
            <a:pPr algn="just">
              <a:spcBef>
                <a:spcPct val="50000"/>
              </a:spcBef>
            </a:pPr>
            <a:r>
              <a:rPr lang="es-ES_tradnl" sz="2400" dirty="0">
                <a:solidFill>
                  <a:schemeClr val="tx1">
                    <a:lumMod val="10000"/>
                    <a:lumOff val="90000"/>
                  </a:schemeClr>
                </a:solidFill>
                <a:latin typeface="Aptos" panose="020B0004020202020204" pitchFamily="34" charset="0"/>
              </a:rPr>
              <a:t>Mantiene al proyectil perfectamente alineado con la vainilla</a:t>
            </a:r>
            <a:endParaRPr kumimoji="0" lang="es-CL" sz="3200" b="0" i="0" u="none" strike="noStrike" kern="0" cap="none" spc="0" normalizeH="0" baseline="0" noProof="0" dirty="0">
              <a:ln>
                <a:noFill/>
              </a:ln>
              <a:solidFill>
                <a:schemeClr val="tx1">
                  <a:lumMod val="10000"/>
                  <a:lumOff val="90000"/>
                </a:schemeClr>
              </a:solidFill>
              <a:effectLst/>
              <a:uLnTx/>
              <a:uFillTx/>
              <a:latin typeface="Aptos" panose="020B0004020202020204" pitchFamily="34" charset="0"/>
            </a:endParaRPr>
          </a:p>
        </p:txBody>
      </p:sp>
      <p:sp>
        <p:nvSpPr>
          <p:cNvPr id="8" name="28 Rectángulo">
            <a:extLst>
              <a:ext uri="{FF2B5EF4-FFF2-40B4-BE49-F238E27FC236}">
                <a16:creationId xmlns:a16="http://schemas.microsoft.com/office/drawing/2014/main" id="{9FE30734-AB93-B452-114A-1CCAA524FA36}"/>
              </a:ext>
            </a:extLst>
          </p:cNvPr>
          <p:cNvSpPr/>
          <p:nvPr/>
        </p:nvSpPr>
        <p:spPr>
          <a:xfrm>
            <a:off x="13661327" y="4744427"/>
            <a:ext cx="5907300" cy="3326389"/>
          </a:xfrm>
          <a:prstGeom prst="rect">
            <a:avLst/>
          </a:prstGeom>
          <a:solidFill>
            <a:srgbClr val="009999"/>
          </a:solidFill>
          <a:ln w="38100" cap="flat" cmpd="sng" algn="ctr">
            <a:noFill/>
            <a:prstDash val="solid"/>
          </a:ln>
          <a:effectLst>
            <a:outerShdw blurRad="40000" dist="20000" dir="5400000" rotWithShape="0">
              <a:srgbClr val="000000">
                <a:alpha val="38000"/>
              </a:srgbClr>
            </a:outerShdw>
          </a:effectLst>
        </p:spPr>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283370" indent="-283370" eaLnBrk="0" hangingPunct="0">
              <a:spcBef>
                <a:spcPct val="50000"/>
              </a:spcBef>
              <a:defRPr/>
            </a:pPr>
            <a:r>
              <a:rPr lang="es-ES_tradnl" sz="4000" b="1" dirty="0">
                <a:solidFill>
                  <a:schemeClr val="tx1">
                    <a:lumMod val="10000"/>
                    <a:lumOff val="90000"/>
                  </a:schemeClr>
                </a:solidFill>
                <a:latin typeface="Aptos" panose="020B0004020202020204" pitchFamily="34" charset="0"/>
                <a:ea typeface="Avenir Light" charset="0"/>
                <a:cs typeface="Avenir Light" charset="0"/>
              </a:rPr>
              <a:t>Cono de Ajuste</a:t>
            </a:r>
          </a:p>
          <a:p>
            <a:pPr algn="just"/>
            <a:r>
              <a:rPr lang="es-ES_tradnl" sz="2400" dirty="0">
                <a:solidFill>
                  <a:schemeClr val="tx1">
                    <a:lumMod val="10000"/>
                    <a:lumOff val="90000"/>
                  </a:schemeClr>
                </a:solidFill>
                <a:latin typeface="Aptos" panose="020B0004020202020204" pitchFamily="34" charset="0"/>
              </a:rPr>
              <a:t>Parte cónica que se adapta a la forma interna del cañón, debe “engarzarse” al extremo inferior del proyectil para unirse a él. Se expande al momento del disparo (impide que los gases se devuelvan hacia el cierre del cañón.</a:t>
            </a:r>
            <a:endParaRPr lang="es-ES" sz="2400" dirty="0">
              <a:solidFill>
                <a:schemeClr val="tx1">
                  <a:lumMod val="10000"/>
                  <a:lumOff val="90000"/>
                </a:schemeClr>
              </a:solidFill>
              <a:latin typeface="Aptos" panose="020B0004020202020204" pitchFamily="34" charset="0"/>
            </a:endParaRPr>
          </a:p>
        </p:txBody>
      </p:sp>
      <p:sp>
        <p:nvSpPr>
          <p:cNvPr id="10" name="28 Rectángulo">
            <a:extLst>
              <a:ext uri="{FF2B5EF4-FFF2-40B4-BE49-F238E27FC236}">
                <a16:creationId xmlns:a16="http://schemas.microsoft.com/office/drawing/2014/main" id="{F8AC8F91-F687-A853-DB9E-EB4D814B76C7}"/>
              </a:ext>
            </a:extLst>
          </p:cNvPr>
          <p:cNvSpPr/>
          <p:nvPr/>
        </p:nvSpPr>
        <p:spPr>
          <a:xfrm>
            <a:off x="14737736" y="5419856"/>
            <a:ext cx="6224546" cy="3315378"/>
          </a:xfrm>
          <a:prstGeom prst="rect">
            <a:avLst/>
          </a:prstGeom>
          <a:solidFill>
            <a:srgbClr val="C00000"/>
          </a:solidFill>
          <a:ln w="38100" cap="flat" cmpd="sng" algn="ctr">
            <a:noFill/>
            <a:prstDash val="solid"/>
          </a:ln>
          <a:effectLst>
            <a:outerShdw blurRad="40000" dist="20000" dir="5400000" rotWithShape="0">
              <a:srgbClr val="000000">
                <a:alpha val="38000"/>
              </a:srgbClr>
            </a:outerShdw>
          </a:effectLst>
        </p:spPr>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283370" indent="-283370" eaLnBrk="0" hangingPunct="0">
              <a:defRPr/>
            </a:pPr>
            <a:r>
              <a:rPr lang="es-ES_tradnl" sz="4000" b="1" dirty="0">
                <a:solidFill>
                  <a:schemeClr val="tx1">
                    <a:lumMod val="10000"/>
                    <a:lumOff val="90000"/>
                  </a:schemeClr>
                </a:solidFill>
                <a:latin typeface="Aptos" panose="020B0004020202020204" pitchFamily="34" charset="0"/>
                <a:ea typeface="Avenir Light" charset="0"/>
                <a:cs typeface="Avenir Light" charset="0"/>
              </a:rPr>
              <a:t>Cuerpo</a:t>
            </a:r>
          </a:p>
          <a:p>
            <a:pPr algn="just"/>
            <a:r>
              <a:rPr lang="es-ES_tradnl" sz="2400" dirty="0">
                <a:solidFill>
                  <a:schemeClr val="tx1">
                    <a:lumMod val="10000"/>
                    <a:lumOff val="90000"/>
                  </a:schemeClr>
                </a:solidFill>
                <a:latin typeface="Aptos" panose="020B0004020202020204" pitchFamily="34" charset="0"/>
              </a:rPr>
              <a:t>Esta construido de bronce fosforoso ó Latón con aleación de Zinc, de modo que sea resistente a los ácidos y permita la expansión y compresión de sus paredes al ser activada la cadena explosiva propelente. (Resilencia)</a:t>
            </a:r>
            <a:endParaRPr lang="es-CL" sz="2400" b="1" u="sng" dirty="0">
              <a:solidFill>
                <a:schemeClr val="tx1">
                  <a:lumMod val="10000"/>
                  <a:lumOff val="90000"/>
                </a:schemeClr>
              </a:solidFill>
              <a:latin typeface="Aptos" panose="020B0004020202020204" pitchFamily="34" charset="0"/>
            </a:endParaRPr>
          </a:p>
          <a:p>
            <a:pPr marL="0" marR="0" lvl="0" indent="0" algn="ctr" defTabSz="1828800" eaLnBrk="1" fontAlgn="auto" latinLnBrk="0" hangingPunct="1">
              <a:lnSpc>
                <a:spcPct val="100000"/>
              </a:lnSpc>
              <a:spcBef>
                <a:spcPts val="0"/>
              </a:spcBef>
              <a:spcAft>
                <a:spcPts val="0"/>
              </a:spcAft>
              <a:buClrTx/>
              <a:buSzTx/>
              <a:buFontTx/>
              <a:buNone/>
              <a:tabLst/>
              <a:defRPr/>
            </a:pPr>
            <a:endParaRPr kumimoji="0" lang="es-CL" sz="3200" b="0" i="0" u="none" strike="noStrike" kern="0" cap="none" spc="0" normalizeH="0" baseline="0" noProof="0" dirty="0">
              <a:ln>
                <a:noFill/>
              </a:ln>
              <a:solidFill>
                <a:schemeClr val="tx1">
                  <a:lumMod val="10000"/>
                  <a:lumOff val="90000"/>
                </a:schemeClr>
              </a:solidFill>
              <a:effectLst/>
              <a:uLnTx/>
              <a:uFillTx/>
              <a:latin typeface="Aptos" panose="020B0004020202020204" pitchFamily="34" charset="0"/>
            </a:endParaRPr>
          </a:p>
        </p:txBody>
      </p:sp>
      <p:sp>
        <p:nvSpPr>
          <p:cNvPr id="12" name="28 Rectángulo">
            <a:extLst>
              <a:ext uri="{FF2B5EF4-FFF2-40B4-BE49-F238E27FC236}">
                <a16:creationId xmlns:a16="http://schemas.microsoft.com/office/drawing/2014/main" id="{C147428B-3AE4-1EEF-D6E9-F362FDB7C30C}"/>
              </a:ext>
            </a:extLst>
          </p:cNvPr>
          <p:cNvSpPr/>
          <p:nvPr/>
        </p:nvSpPr>
        <p:spPr>
          <a:xfrm>
            <a:off x="15818122" y="7553100"/>
            <a:ext cx="5786722" cy="3146864"/>
          </a:xfrm>
          <a:prstGeom prst="rect">
            <a:avLst/>
          </a:prstGeom>
          <a:solidFill>
            <a:schemeClr val="accent6">
              <a:lumMod val="75000"/>
            </a:schemeClr>
          </a:solidFill>
          <a:ln w="38100" cap="flat" cmpd="sng" algn="ctr">
            <a:noFill/>
            <a:prstDash val="solid"/>
          </a:ln>
          <a:effectLst>
            <a:outerShdw blurRad="40000" dist="20000" dir="5400000" rotWithShape="0">
              <a:srgbClr val="000000">
                <a:alpha val="38000"/>
              </a:srgbClr>
            </a:outerShdw>
          </a:effectLst>
        </p:spPr>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283370" indent="-283370" eaLnBrk="0" hangingPunct="0">
              <a:spcBef>
                <a:spcPct val="50000"/>
              </a:spcBef>
              <a:defRPr/>
            </a:pPr>
            <a:r>
              <a:rPr lang="es-ES_tradnl" sz="4000" b="1" dirty="0">
                <a:solidFill>
                  <a:schemeClr val="tx1">
                    <a:lumMod val="10000"/>
                    <a:lumOff val="90000"/>
                  </a:schemeClr>
                </a:solidFill>
                <a:latin typeface="Aptos" panose="020B0004020202020204" pitchFamily="34" charset="0"/>
                <a:ea typeface="Avenir Light" charset="0"/>
                <a:cs typeface="Avenir Light" charset="0"/>
              </a:rPr>
              <a:t>Ceba</a:t>
            </a:r>
          </a:p>
          <a:p>
            <a:pPr algn="just"/>
            <a:r>
              <a:rPr lang="es-ES_tradnl" sz="2400" dirty="0">
                <a:solidFill>
                  <a:schemeClr val="tx1">
                    <a:lumMod val="10000"/>
                    <a:lumOff val="90000"/>
                  </a:schemeClr>
                </a:solidFill>
                <a:latin typeface="Aptos" panose="020B0004020202020204" pitchFamily="34" charset="0"/>
              </a:rPr>
              <a:t>Es el explosivo amplificador que se quema al interior del tubo central, agujereado para iniciar la quema uniforme de toda la carga propelente. Es iniciado por el estopín y comúnmente es pólvora negra.</a:t>
            </a:r>
            <a:endParaRPr lang="es-CL" sz="2400" dirty="0">
              <a:solidFill>
                <a:schemeClr val="tx1">
                  <a:lumMod val="10000"/>
                  <a:lumOff val="90000"/>
                </a:schemeClr>
              </a:solidFill>
              <a:latin typeface="Aptos" panose="020B0004020202020204" pitchFamily="34" charset="0"/>
            </a:endParaRPr>
          </a:p>
        </p:txBody>
      </p:sp>
      <p:sp>
        <p:nvSpPr>
          <p:cNvPr id="14" name="28 Rectángulo">
            <a:extLst>
              <a:ext uri="{FF2B5EF4-FFF2-40B4-BE49-F238E27FC236}">
                <a16:creationId xmlns:a16="http://schemas.microsoft.com/office/drawing/2014/main" id="{D9C06DCA-65C1-2176-1CC2-03AC1778CC15}"/>
              </a:ext>
            </a:extLst>
          </p:cNvPr>
          <p:cNvSpPr/>
          <p:nvPr/>
        </p:nvSpPr>
        <p:spPr>
          <a:xfrm>
            <a:off x="17057644" y="8586444"/>
            <a:ext cx="5625708" cy="3402453"/>
          </a:xfrm>
          <a:prstGeom prst="rect">
            <a:avLst/>
          </a:prstGeom>
          <a:solidFill>
            <a:schemeClr val="accent2">
              <a:lumMod val="75000"/>
            </a:schemeClr>
          </a:solidFill>
          <a:ln w="38100" cap="flat" cmpd="sng" algn="ctr">
            <a:noFill/>
            <a:prstDash val="solid"/>
          </a:ln>
          <a:effectLst>
            <a:outerShdw blurRad="40000" dist="20000" dir="5400000" rotWithShape="0">
              <a:srgbClr val="000000">
                <a:alpha val="38000"/>
              </a:srgbClr>
            </a:outerShdw>
          </a:effectLst>
        </p:spPr>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283370" indent="-283370" eaLnBrk="0" hangingPunct="0">
              <a:spcBef>
                <a:spcPct val="50000"/>
              </a:spcBef>
              <a:defRPr/>
            </a:pPr>
            <a:r>
              <a:rPr lang="es-ES_tradnl" sz="4000" b="1" dirty="0">
                <a:solidFill>
                  <a:schemeClr val="tx1">
                    <a:lumMod val="10000"/>
                    <a:lumOff val="90000"/>
                  </a:schemeClr>
                </a:solidFill>
                <a:latin typeface="Aptos" panose="020B0004020202020204" pitchFamily="34" charset="0"/>
                <a:ea typeface="Avenir Light" charset="0"/>
                <a:cs typeface="Avenir Light" charset="0"/>
              </a:rPr>
              <a:t>Pestaña </a:t>
            </a:r>
          </a:p>
          <a:p>
            <a:pPr algn="just"/>
            <a:r>
              <a:rPr lang="es-ES_tradnl" sz="2400" dirty="0">
                <a:solidFill>
                  <a:schemeClr val="tx1">
                    <a:lumMod val="10000"/>
                    <a:lumOff val="90000"/>
                  </a:schemeClr>
                </a:solidFill>
                <a:latin typeface="Aptos" panose="020B0004020202020204" pitchFamily="34" charset="0"/>
              </a:rPr>
              <a:t>Es el refuerzo inferior de la vainilla que permite hacer actuar sobre ella a las uñas extractoras  de vainillas, una vez producido el disparo, eyectando la vainilla de la recámara y posibilitando la carga de un nuevo tiro</a:t>
            </a:r>
            <a:r>
              <a:rPr lang="es-ES_tradnl" sz="3200" dirty="0">
                <a:solidFill>
                  <a:schemeClr val="tx1">
                    <a:lumMod val="10000"/>
                    <a:lumOff val="90000"/>
                  </a:schemeClr>
                </a:solidFill>
                <a:latin typeface="Aptos" panose="020B0004020202020204" pitchFamily="34" charset="0"/>
              </a:rPr>
              <a:t>.</a:t>
            </a:r>
            <a:endParaRPr lang="es-ES" sz="3200" dirty="0">
              <a:solidFill>
                <a:schemeClr val="tx1">
                  <a:lumMod val="10000"/>
                  <a:lumOff val="90000"/>
                </a:schemeClr>
              </a:solidFill>
              <a:latin typeface="Aptos" panose="020B0004020202020204" pitchFamily="34" charset="0"/>
            </a:endParaRPr>
          </a:p>
        </p:txBody>
      </p:sp>
      <p:sp>
        <p:nvSpPr>
          <p:cNvPr id="16" name="Elipse 39">
            <a:extLst>
              <a:ext uri="{FF2B5EF4-FFF2-40B4-BE49-F238E27FC236}">
                <a16:creationId xmlns:a16="http://schemas.microsoft.com/office/drawing/2014/main" id="{CC29FBA9-7F31-049B-0A82-798CE8FE597F}"/>
              </a:ext>
            </a:extLst>
          </p:cNvPr>
          <p:cNvSpPr/>
          <p:nvPr/>
        </p:nvSpPr>
        <p:spPr>
          <a:xfrm>
            <a:off x="7734648" y="4466977"/>
            <a:ext cx="1476464" cy="907258"/>
          </a:xfrm>
          <a:prstGeom prst="ellipse">
            <a:avLst/>
          </a:prstGeom>
          <a:noFill/>
          <a:ln w="28575">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latin typeface="Aptos" panose="020B0004020202020204" pitchFamily="34" charset="0"/>
            </a:endParaRPr>
          </a:p>
        </p:txBody>
      </p:sp>
      <p:sp>
        <p:nvSpPr>
          <p:cNvPr id="18" name="Elipse 40">
            <a:extLst>
              <a:ext uri="{FF2B5EF4-FFF2-40B4-BE49-F238E27FC236}">
                <a16:creationId xmlns:a16="http://schemas.microsoft.com/office/drawing/2014/main" id="{6E307D48-F170-77F9-4429-7BAF2390B692}"/>
              </a:ext>
            </a:extLst>
          </p:cNvPr>
          <p:cNvSpPr/>
          <p:nvPr/>
        </p:nvSpPr>
        <p:spPr>
          <a:xfrm>
            <a:off x="7374703" y="5414133"/>
            <a:ext cx="1859562" cy="1190114"/>
          </a:xfrm>
          <a:prstGeom prst="ellipse">
            <a:avLst/>
          </a:prstGeom>
          <a:noFill/>
          <a:ln w="28575">
            <a:solidFill>
              <a:srgbClr val="92D05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solidFill>
                <a:srgbClr val="00CC99"/>
              </a:solidFill>
              <a:latin typeface="Aptos" panose="020B0004020202020204" pitchFamily="34" charset="0"/>
            </a:endParaRPr>
          </a:p>
        </p:txBody>
      </p:sp>
      <p:sp>
        <p:nvSpPr>
          <p:cNvPr id="20" name="Elipse 43">
            <a:extLst>
              <a:ext uri="{FF2B5EF4-FFF2-40B4-BE49-F238E27FC236}">
                <a16:creationId xmlns:a16="http://schemas.microsoft.com/office/drawing/2014/main" id="{0CB4E42F-240E-2CA9-C812-9EC67257CF16}"/>
              </a:ext>
            </a:extLst>
          </p:cNvPr>
          <p:cNvSpPr/>
          <p:nvPr/>
        </p:nvSpPr>
        <p:spPr>
          <a:xfrm>
            <a:off x="698761" y="7236215"/>
            <a:ext cx="1859562" cy="1190114"/>
          </a:xfrm>
          <a:prstGeom prst="ellipse">
            <a:avLst/>
          </a:prstGeom>
          <a:noFill/>
          <a:ln w="28575">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solidFill>
                <a:srgbClr val="FF0000"/>
              </a:solidFill>
              <a:latin typeface="Aptos" panose="020B0004020202020204" pitchFamily="34" charset="0"/>
            </a:endParaRPr>
          </a:p>
        </p:txBody>
      </p:sp>
      <p:sp>
        <p:nvSpPr>
          <p:cNvPr id="22" name="Elipse 44">
            <a:extLst>
              <a:ext uri="{FF2B5EF4-FFF2-40B4-BE49-F238E27FC236}">
                <a16:creationId xmlns:a16="http://schemas.microsoft.com/office/drawing/2014/main" id="{C983D6CF-E48A-CDC9-D03C-F48F9B6A61E5}"/>
              </a:ext>
            </a:extLst>
          </p:cNvPr>
          <p:cNvSpPr/>
          <p:nvPr/>
        </p:nvSpPr>
        <p:spPr>
          <a:xfrm>
            <a:off x="7209719" y="7504087"/>
            <a:ext cx="1859562" cy="1190114"/>
          </a:xfrm>
          <a:prstGeom prst="ellipse">
            <a:avLst/>
          </a:prstGeom>
          <a:noFill/>
          <a:ln w="28575">
            <a:solidFill>
              <a:schemeClr val="accent6">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solidFill>
                <a:srgbClr val="00CC99"/>
              </a:solidFill>
              <a:latin typeface="Aptos" panose="020B0004020202020204" pitchFamily="34" charset="0"/>
            </a:endParaRPr>
          </a:p>
        </p:txBody>
      </p:sp>
      <p:sp>
        <p:nvSpPr>
          <p:cNvPr id="24" name="Elipse 45">
            <a:extLst>
              <a:ext uri="{FF2B5EF4-FFF2-40B4-BE49-F238E27FC236}">
                <a16:creationId xmlns:a16="http://schemas.microsoft.com/office/drawing/2014/main" id="{FB43C4CB-6366-2DA6-4C24-095065CDD677}"/>
              </a:ext>
            </a:extLst>
          </p:cNvPr>
          <p:cNvSpPr/>
          <p:nvPr/>
        </p:nvSpPr>
        <p:spPr>
          <a:xfrm>
            <a:off x="1186423" y="10172997"/>
            <a:ext cx="1859562" cy="1190114"/>
          </a:xfrm>
          <a:prstGeom prst="ellipse">
            <a:avLst/>
          </a:prstGeom>
          <a:noFill/>
          <a:ln w="28575">
            <a:solidFill>
              <a:schemeClr val="accent2">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solidFill>
                <a:srgbClr val="00CC99"/>
              </a:solidFill>
              <a:latin typeface="Aptos" panose="020B0004020202020204" pitchFamily="34" charset="0"/>
            </a:endParaRPr>
          </a:p>
        </p:txBody>
      </p:sp>
    </p:spTree>
    <p:extLst>
      <p:ext uri="{BB962C8B-B14F-4D97-AF65-F5344CB8AC3E}">
        <p14:creationId xmlns:p14="http://schemas.microsoft.com/office/powerpoint/2010/main" val="84473204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2" grpId="0" animBg="1"/>
      <p:bldP spid="14" grpId="0" animBg="1"/>
      <p:bldP spid="16" grpId="0" animBg="1"/>
      <p:bldP spid="18" grpId="0" animBg="1"/>
      <p:bldP spid="20" grpId="0" animBg="1"/>
      <p:bldP spid="22"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3462"/>
        </a:solidFill>
        <a:effectLst/>
      </p:bgPr>
    </p:bg>
    <p:spTree>
      <p:nvGrpSpPr>
        <p:cNvPr id="1" name=""/>
        <p:cNvGrpSpPr/>
        <p:nvPr/>
      </p:nvGrpSpPr>
      <p:grpSpPr>
        <a:xfrm>
          <a:off x="0" y="0"/>
          <a:ext cx="0" cy="0"/>
          <a:chOff x="0" y="0"/>
          <a:chExt cx="0" cy="0"/>
        </a:xfrm>
      </p:grpSpPr>
      <p:pic>
        <p:nvPicPr>
          <p:cNvPr id="267" name="pasted-movie.png" descr="pasted-movie.png"/>
          <p:cNvPicPr>
            <a:picLocks noChangeAspect="1"/>
          </p:cNvPicPr>
          <p:nvPr/>
        </p:nvPicPr>
        <p:blipFill>
          <a:blip r:embed="rId2">
            <a:alphaModFix amt="9606"/>
          </a:blip>
          <a:stretch>
            <a:fillRect/>
          </a:stretch>
        </p:blipFill>
        <p:spPr>
          <a:xfrm>
            <a:off x="9642202" y="4601421"/>
            <a:ext cx="16174273" cy="10782849"/>
          </a:xfrm>
          <a:prstGeom prst="rect">
            <a:avLst/>
          </a:prstGeom>
          <a:ln w="12700">
            <a:miter lim="400000"/>
          </a:ln>
        </p:spPr>
      </p:pic>
      <p:sp>
        <p:nvSpPr>
          <p:cNvPr id="252" name="Características de los Explosivos"/>
          <p:cNvSpPr txBox="1">
            <a:spLocks noGrp="1"/>
          </p:cNvSpPr>
          <p:nvPr>
            <p:ph type="title"/>
          </p:nvPr>
        </p:nvSpPr>
        <p:spPr>
          <a:prstGeom prst="rect">
            <a:avLst/>
          </a:prstGeom>
        </p:spPr>
        <p:txBody>
          <a:bodyPr/>
          <a:lstStyle>
            <a:lvl1pPr>
              <a:defRPr sz="8000" spc="-159">
                <a:solidFill>
                  <a:srgbClr val="FFFFFF"/>
                </a:solidFill>
              </a:defRPr>
            </a:lvl1pPr>
          </a:lstStyle>
          <a:p>
            <a:r>
              <a:rPr lang="es-419" dirty="0">
                <a:latin typeface="Aptos" panose="020B0004020202020204" pitchFamily="34" charset="0"/>
              </a:rPr>
              <a:t>Marcas de la Munición</a:t>
            </a:r>
            <a:endParaRPr dirty="0">
              <a:latin typeface="Aptos" panose="020B0004020202020204" pitchFamily="34" charset="0"/>
            </a:endParaRPr>
          </a:p>
        </p:txBody>
      </p:sp>
      <p:grpSp>
        <p:nvGrpSpPr>
          <p:cNvPr id="257" name="Group"/>
          <p:cNvGrpSpPr/>
          <p:nvPr/>
        </p:nvGrpSpPr>
        <p:grpSpPr>
          <a:xfrm>
            <a:off x="0" y="12530117"/>
            <a:ext cx="24384001" cy="1185885"/>
            <a:chOff x="0" y="0"/>
            <a:chExt cx="24384000" cy="1185883"/>
          </a:xfrm>
        </p:grpSpPr>
        <p:sp>
          <p:nvSpPr>
            <p:cNvPr id="254"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55"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256" name="HONOR  LEALTAD  VALENTÍA  INTEGRIDAD DEBER"/>
            <p:cNvSpPr txBox="1"/>
            <p:nvPr/>
          </p:nvSpPr>
          <p:spPr>
            <a:xfrm>
              <a:off x="1399339" y="627082"/>
              <a:ext cx="20957942" cy="5588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HONOR		LEALTAD		VALENTÍA		INTEGRIDAD	DEBER</a:t>
              </a:r>
            </a:p>
          </p:txBody>
        </p:sp>
      </p:grpSp>
      <p:grpSp>
        <p:nvGrpSpPr>
          <p:cNvPr id="263" name="Group"/>
          <p:cNvGrpSpPr/>
          <p:nvPr/>
        </p:nvGrpSpPr>
        <p:grpSpPr>
          <a:xfrm>
            <a:off x="17505153" y="415316"/>
            <a:ext cx="6666644" cy="2507532"/>
            <a:chOff x="0" y="0"/>
            <a:chExt cx="6666644" cy="2507531"/>
          </a:xfrm>
        </p:grpSpPr>
        <p:grpSp>
          <p:nvGrpSpPr>
            <p:cNvPr id="261" name="Group"/>
            <p:cNvGrpSpPr/>
            <p:nvPr/>
          </p:nvGrpSpPr>
          <p:grpSpPr>
            <a:xfrm>
              <a:off x="4159113" y="0"/>
              <a:ext cx="2507531" cy="2507531"/>
              <a:chOff x="0" y="0"/>
              <a:chExt cx="2507530" cy="2507530"/>
            </a:xfrm>
          </p:grpSpPr>
          <p:sp>
            <p:nvSpPr>
              <p:cNvPr id="258" name="Circle"/>
              <p:cNvSpPr/>
              <p:nvPr/>
            </p:nvSpPr>
            <p:spPr>
              <a:xfrm>
                <a:off x="0" y="0"/>
                <a:ext cx="2507530" cy="2507530"/>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259" name="Circle"/>
              <p:cNvSpPr/>
              <p:nvPr/>
            </p:nvSpPr>
            <p:spPr>
              <a:xfrm>
                <a:off x="120434" y="120434"/>
                <a:ext cx="2266661" cy="2266661"/>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260" name="Image" descr="Image"/>
              <p:cNvPicPr>
                <a:picLocks noChangeAspect="1"/>
              </p:cNvPicPr>
              <p:nvPr/>
            </p:nvPicPr>
            <p:blipFill>
              <a:blip r:embed="rId3"/>
              <a:srcRect l="9782" t="13646" r="4387" b="16280"/>
              <a:stretch>
                <a:fillRect/>
              </a:stretch>
            </p:blipFill>
            <p:spPr>
              <a:xfrm>
                <a:off x="328112" y="181499"/>
                <a:ext cx="1851325" cy="2090857"/>
              </a:xfrm>
              <a:custGeom>
                <a:avLst/>
                <a:gdLst/>
                <a:ahLst/>
                <a:cxnLst>
                  <a:cxn ang="0">
                    <a:pos x="wd2" y="hd2"/>
                  </a:cxn>
                  <a:cxn ang="5400000">
                    <a:pos x="wd2" y="hd2"/>
                  </a:cxn>
                  <a:cxn ang="10800000">
                    <a:pos x="wd2" y="hd2"/>
                  </a:cxn>
                  <a:cxn ang="16200000">
                    <a:pos x="wd2" y="hd2"/>
                  </a:cxn>
                </a:cxnLst>
                <a:rect l="0" t="0" r="r" b="b"/>
                <a:pathLst>
                  <a:path w="21405" h="21576" extrusionOk="0">
                    <a:moveTo>
                      <a:pt x="10875" y="0"/>
                    </a:moveTo>
                    <a:lnTo>
                      <a:pt x="10535" y="274"/>
                    </a:lnTo>
                    <a:cubicBezTo>
                      <a:pt x="10187" y="555"/>
                      <a:pt x="9895" y="618"/>
                      <a:pt x="9709" y="455"/>
                    </a:cubicBezTo>
                    <a:cubicBezTo>
                      <a:pt x="9624" y="380"/>
                      <a:pt x="9562" y="403"/>
                      <a:pt x="9393" y="577"/>
                    </a:cubicBezTo>
                    <a:cubicBezTo>
                      <a:pt x="9216" y="760"/>
                      <a:pt x="9190" y="838"/>
                      <a:pt x="9241" y="1061"/>
                    </a:cubicBezTo>
                    <a:cubicBezTo>
                      <a:pt x="9275" y="1207"/>
                      <a:pt x="9309" y="1678"/>
                      <a:pt x="9315" y="2109"/>
                    </a:cubicBezTo>
                    <a:cubicBezTo>
                      <a:pt x="9324" y="2807"/>
                      <a:pt x="9351" y="2933"/>
                      <a:pt x="9553" y="3280"/>
                    </a:cubicBezTo>
                    <a:lnTo>
                      <a:pt x="9778" y="3670"/>
                    </a:lnTo>
                    <a:lnTo>
                      <a:pt x="9558" y="3518"/>
                    </a:lnTo>
                    <a:cubicBezTo>
                      <a:pt x="9247" y="3300"/>
                      <a:pt x="8915" y="2868"/>
                      <a:pt x="8746" y="2465"/>
                    </a:cubicBezTo>
                    <a:cubicBezTo>
                      <a:pt x="8609" y="2141"/>
                      <a:pt x="8602" y="1824"/>
                      <a:pt x="8713" y="1065"/>
                    </a:cubicBezTo>
                    <a:cubicBezTo>
                      <a:pt x="8740" y="882"/>
                      <a:pt x="8735" y="879"/>
                      <a:pt x="8213" y="905"/>
                    </a:cubicBezTo>
                    <a:cubicBezTo>
                      <a:pt x="7835" y="924"/>
                      <a:pt x="7593" y="896"/>
                      <a:pt x="7360" y="803"/>
                    </a:cubicBezTo>
                    <a:cubicBezTo>
                      <a:pt x="7072" y="687"/>
                      <a:pt x="6993" y="685"/>
                      <a:pt x="6681" y="774"/>
                    </a:cubicBezTo>
                    <a:cubicBezTo>
                      <a:pt x="6487" y="829"/>
                      <a:pt x="6223" y="950"/>
                      <a:pt x="6093" y="1044"/>
                    </a:cubicBezTo>
                    <a:cubicBezTo>
                      <a:pt x="5964" y="1138"/>
                      <a:pt x="5828" y="1216"/>
                      <a:pt x="5786" y="1216"/>
                    </a:cubicBezTo>
                    <a:cubicBezTo>
                      <a:pt x="5744" y="1216"/>
                      <a:pt x="5708" y="1288"/>
                      <a:pt x="5708" y="1376"/>
                    </a:cubicBezTo>
                    <a:cubicBezTo>
                      <a:pt x="5708" y="1526"/>
                      <a:pt x="5699" y="1528"/>
                      <a:pt x="5556" y="1413"/>
                    </a:cubicBezTo>
                    <a:cubicBezTo>
                      <a:pt x="5371" y="1263"/>
                      <a:pt x="5298" y="1257"/>
                      <a:pt x="5130" y="1392"/>
                    </a:cubicBezTo>
                    <a:cubicBezTo>
                      <a:pt x="5003" y="1494"/>
                      <a:pt x="4803" y="1491"/>
                      <a:pt x="3836" y="1351"/>
                    </a:cubicBezTo>
                    <a:cubicBezTo>
                      <a:pt x="3545" y="1310"/>
                      <a:pt x="3593" y="1632"/>
                      <a:pt x="4001" y="2465"/>
                    </a:cubicBezTo>
                    <a:cubicBezTo>
                      <a:pt x="4214" y="2900"/>
                      <a:pt x="4420" y="3322"/>
                      <a:pt x="4460" y="3403"/>
                    </a:cubicBezTo>
                    <a:cubicBezTo>
                      <a:pt x="4843" y="4186"/>
                      <a:pt x="5119" y="4871"/>
                      <a:pt x="5162" y="5144"/>
                    </a:cubicBezTo>
                    <a:cubicBezTo>
                      <a:pt x="5190" y="5325"/>
                      <a:pt x="5300" y="5602"/>
                      <a:pt x="5400" y="5762"/>
                    </a:cubicBezTo>
                    <a:lnTo>
                      <a:pt x="5579" y="6053"/>
                    </a:lnTo>
                    <a:lnTo>
                      <a:pt x="5199" y="6360"/>
                    </a:lnTo>
                    <a:cubicBezTo>
                      <a:pt x="4987" y="6529"/>
                      <a:pt x="4791" y="6728"/>
                      <a:pt x="4763" y="6803"/>
                    </a:cubicBezTo>
                    <a:cubicBezTo>
                      <a:pt x="4690" y="6991"/>
                      <a:pt x="4850" y="7224"/>
                      <a:pt x="5052" y="7224"/>
                    </a:cubicBezTo>
                    <a:cubicBezTo>
                      <a:pt x="5144" y="7224"/>
                      <a:pt x="5196" y="7254"/>
                      <a:pt x="5171" y="7290"/>
                    </a:cubicBezTo>
                    <a:cubicBezTo>
                      <a:pt x="5104" y="7387"/>
                      <a:pt x="4585" y="7459"/>
                      <a:pt x="4340" y="7405"/>
                    </a:cubicBezTo>
                    <a:cubicBezTo>
                      <a:pt x="4164" y="7365"/>
                      <a:pt x="4129" y="7314"/>
                      <a:pt x="4129" y="7101"/>
                    </a:cubicBezTo>
                    <a:cubicBezTo>
                      <a:pt x="4129" y="6559"/>
                      <a:pt x="3671" y="6184"/>
                      <a:pt x="3005" y="6184"/>
                    </a:cubicBezTo>
                    <a:cubicBezTo>
                      <a:pt x="2768" y="6184"/>
                      <a:pt x="2698" y="6234"/>
                      <a:pt x="2455" y="6573"/>
                    </a:cubicBezTo>
                    <a:cubicBezTo>
                      <a:pt x="2301" y="6787"/>
                      <a:pt x="1994" y="7161"/>
                      <a:pt x="1775" y="7405"/>
                    </a:cubicBezTo>
                    <a:cubicBezTo>
                      <a:pt x="1557" y="7648"/>
                      <a:pt x="1360" y="7921"/>
                      <a:pt x="1335" y="8011"/>
                    </a:cubicBezTo>
                    <a:cubicBezTo>
                      <a:pt x="1267" y="8254"/>
                      <a:pt x="1507" y="8599"/>
                      <a:pt x="1922" y="8854"/>
                    </a:cubicBezTo>
                    <a:cubicBezTo>
                      <a:pt x="2435" y="9169"/>
                      <a:pt x="2435" y="9205"/>
                      <a:pt x="1941" y="9170"/>
                    </a:cubicBezTo>
                    <a:cubicBezTo>
                      <a:pt x="1241" y="9120"/>
                      <a:pt x="1127" y="9198"/>
                      <a:pt x="615" y="10058"/>
                    </a:cubicBezTo>
                    <a:cubicBezTo>
                      <a:pt x="364" y="10480"/>
                      <a:pt x="115" y="10946"/>
                      <a:pt x="59" y="11099"/>
                    </a:cubicBezTo>
                    <a:cubicBezTo>
                      <a:pt x="-53" y="11408"/>
                      <a:pt x="-60" y="11386"/>
                      <a:pt x="537" y="12307"/>
                    </a:cubicBezTo>
                    <a:cubicBezTo>
                      <a:pt x="981" y="12993"/>
                      <a:pt x="1024" y="13134"/>
                      <a:pt x="807" y="13196"/>
                    </a:cubicBezTo>
                    <a:cubicBezTo>
                      <a:pt x="711" y="13223"/>
                      <a:pt x="617" y="13329"/>
                      <a:pt x="592" y="13441"/>
                    </a:cubicBezTo>
                    <a:cubicBezTo>
                      <a:pt x="567" y="13551"/>
                      <a:pt x="511" y="13750"/>
                      <a:pt x="463" y="13884"/>
                    </a:cubicBezTo>
                    <a:cubicBezTo>
                      <a:pt x="361" y="14172"/>
                      <a:pt x="496" y="14412"/>
                      <a:pt x="1156" y="15079"/>
                    </a:cubicBezTo>
                    <a:cubicBezTo>
                      <a:pt x="1695" y="15625"/>
                      <a:pt x="2298" y="16758"/>
                      <a:pt x="2299" y="17230"/>
                    </a:cubicBezTo>
                    <a:cubicBezTo>
                      <a:pt x="2299" y="17337"/>
                      <a:pt x="2368" y="17595"/>
                      <a:pt x="2455" y="17799"/>
                    </a:cubicBezTo>
                    <a:cubicBezTo>
                      <a:pt x="2541" y="18003"/>
                      <a:pt x="2638" y="18309"/>
                      <a:pt x="2670" y="18483"/>
                    </a:cubicBezTo>
                    <a:cubicBezTo>
                      <a:pt x="2722" y="18764"/>
                      <a:pt x="2711" y="18798"/>
                      <a:pt x="2565" y="18798"/>
                    </a:cubicBezTo>
                    <a:cubicBezTo>
                      <a:pt x="2475" y="18798"/>
                      <a:pt x="2355" y="18848"/>
                      <a:pt x="2299" y="18909"/>
                    </a:cubicBezTo>
                    <a:cubicBezTo>
                      <a:pt x="2027" y="19200"/>
                      <a:pt x="2614" y="19837"/>
                      <a:pt x="3551" y="20268"/>
                    </a:cubicBezTo>
                    <a:cubicBezTo>
                      <a:pt x="3994" y="20472"/>
                      <a:pt x="4156" y="20506"/>
                      <a:pt x="4671" y="20506"/>
                    </a:cubicBezTo>
                    <a:cubicBezTo>
                      <a:pt x="5197" y="20506"/>
                      <a:pt x="5286" y="20524"/>
                      <a:pt x="5391" y="20666"/>
                    </a:cubicBezTo>
                    <a:cubicBezTo>
                      <a:pt x="5481" y="20786"/>
                      <a:pt x="5598" y="20830"/>
                      <a:pt x="5846" y="20834"/>
                    </a:cubicBezTo>
                    <a:cubicBezTo>
                      <a:pt x="6110" y="20837"/>
                      <a:pt x="6251" y="20895"/>
                      <a:pt x="6520" y="21112"/>
                    </a:cubicBezTo>
                    <a:cubicBezTo>
                      <a:pt x="6711" y="21266"/>
                      <a:pt x="7017" y="21422"/>
                      <a:pt x="7218" y="21468"/>
                    </a:cubicBezTo>
                    <a:cubicBezTo>
                      <a:pt x="7414" y="21514"/>
                      <a:pt x="7605" y="21559"/>
                      <a:pt x="7640" y="21567"/>
                    </a:cubicBezTo>
                    <a:cubicBezTo>
                      <a:pt x="7783" y="21600"/>
                      <a:pt x="13691" y="21537"/>
                      <a:pt x="14178" y="21497"/>
                    </a:cubicBezTo>
                    <a:cubicBezTo>
                      <a:pt x="14663" y="21457"/>
                      <a:pt x="14744" y="21426"/>
                      <a:pt x="15101" y="21128"/>
                    </a:cubicBezTo>
                    <a:cubicBezTo>
                      <a:pt x="15412" y="20868"/>
                      <a:pt x="15553" y="20801"/>
                      <a:pt x="15789" y="20801"/>
                    </a:cubicBezTo>
                    <a:cubicBezTo>
                      <a:pt x="15987" y="20801"/>
                      <a:pt x="16170" y="20736"/>
                      <a:pt x="16340" y="20608"/>
                    </a:cubicBezTo>
                    <a:cubicBezTo>
                      <a:pt x="16549" y="20451"/>
                      <a:pt x="16690" y="20418"/>
                      <a:pt x="17120" y="20408"/>
                    </a:cubicBezTo>
                    <a:cubicBezTo>
                      <a:pt x="17508" y="20398"/>
                      <a:pt x="17758" y="20343"/>
                      <a:pt x="18079" y="20195"/>
                    </a:cubicBezTo>
                    <a:cubicBezTo>
                      <a:pt x="19188" y="19680"/>
                      <a:pt x="19930" y="18724"/>
                      <a:pt x="19221" y="18724"/>
                    </a:cubicBezTo>
                    <a:cubicBezTo>
                      <a:pt x="19108" y="18724"/>
                      <a:pt x="19000" y="18699"/>
                      <a:pt x="18978" y="18667"/>
                    </a:cubicBezTo>
                    <a:cubicBezTo>
                      <a:pt x="18956" y="18635"/>
                      <a:pt x="19011" y="18341"/>
                      <a:pt x="19102" y="18016"/>
                    </a:cubicBezTo>
                    <a:cubicBezTo>
                      <a:pt x="19193" y="17691"/>
                      <a:pt x="19285" y="17344"/>
                      <a:pt x="19308" y="17242"/>
                    </a:cubicBezTo>
                    <a:cubicBezTo>
                      <a:pt x="19478" y="16492"/>
                      <a:pt x="19560" y="16253"/>
                      <a:pt x="19813" y="15784"/>
                    </a:cubicBezTo>
                    <a:cubicBezTo>
                      <a:pt x="19971" y="15492"/>
                      <a:pt x="20270" y="15076"/>
                      <a:pt x="20474" y="14862"/>
                    </a:cubicBezTo>
                    <a:cubicBezTo>
                      <a:pt x="20988" y="14325"/>
                      <a:pt x="21089" y="14119"/>
                      <a:pt x="21048" y="13724"/>
                    </a:cubicBezTo>
                    <a:cubicBezTo>
                      <a:pt x="21007" y="13342"/>
                      <a:pt x="20899" y="13122"/>
                      <a:pt x="20694" y="13019"/>
                    </a:cubicBezTo>
                    <a:cubicBezTo>
                      <a:pt x="20564" y="12954"/>
                      <a:pt x="20570" y="12910"/>
                      <a:pt x="20795" y="12479"/>
                    </a:cubicBezTo>
                    <a:cubicBezTo>
                      <a:pt x="20930" y="12220"/>
                      <a:pt x="21127" y="11880"/>
                      <a:pt x="21236" y="11721"/>
                    </a:cubicBezTo>
                    <a:cubicBezTo>
                      <a:pt x="21540" y="11276"/>
                      <a:pt x="21449" y="10853"/>
                      <a:pt x="20836" y="9919"/>
                    </a:cubicBezTo>
                    <a:cubicBezTo>
                      <a:pt x="20280" y="9070"/>
                      <a:pt x="20078" y="8947"/>
                      <a:pt x="19354" y="9035"/>
                    </a:cubicBezTo>
                    <a:lnTo>
                      <a:pt x="18964" y="9084"/>
                    </a:lnTo>
                    <a:lnTo>
                      <a:pt x="19217" y="8891"/>
                    </a:lnTo>
                    <a:cubicBezTo>
                      <a:pt x="19354" y="8785"/>
                      <a:pt x="19587" y="8604"/>
                      <a:pt x="19735" y="8490"/>
                    </a:cubicBezTo>
                    <a:cubicBezTo>
                      <a:pt x="19949" y="8325"/>
                      <a:pt x="20006" y="8228"/>
                      <a:pt x="20006" y="8011"/>
                    </a:cubicBezTo>
                    <a:cubicBezTo>
                      <a:pt x="20006" y="7783"/>
                      <a:pt x="19918" y="7643"/>
                      <a:pt x="19497" y="7200"/>
                    </a:cubicBezTo>
                    <a:cubicBezTo>
                      <a:pt x="19218" y="6906"/>
                      <a:pt x="18968" y="6618"/>
                      <a:pt x="18941" y="6557"/>
                    </a:cubicBezTo>
                    <a:cubicBezTo>
                      <a:pt x="18810" y="6256"/>
                      <a:pt x="18554" y="6037"/>
                      <a:pt x="18327" y="6037"/>
                    </a:cubicBezTo>
                    <a:cubicBezTo>
                      <a:pt x="17681" y="6037"/>
                      <a:pt x="17153" y="6468"/>
                      <a:pt x="17193" y="6962"/>
                    </a:cubicBezTo>
                    <a:lnTo>
                      <a:pt x="17216" y="7261"/>
                    </a:lnTo>
                    <a:lnTo>
                      <a:pt x="16721" y="7278"/>
                    </a:lnTo>
                    <a:cubicBezTo>
                      <a:pt x="16244" y="7294"/>
                      <a:pt x="16229" y="7289"/>
                      <a:pt x="16408" y="7175"/>
                    </a:cubicBezTo>
                    <a:cubicBezTo>
                      <a:pt x="16538" y="7093"/>
                      <a:pt x="16597" y="6984"/>
                      <a:pt x="16597" y="6815"/>
                    </a:cubicBezTo>
                    <a:cubicBezTo>
                      <a:pt x="16597" y="6617"/>
                      <a:pt x="16541" y="6540"/>
                      <a:pt x="16312" y="6413"/>
                    </a:cubicBezTo>
                    <a:cubicBezTo>
                      <a:pt x="15964" y="6221"/>
                      <a:pt x="15875" y="6037"/>
                      <a:pt x="16064" y="5914"/>
                    </a:cubicBezTo>
                    <a:cubicBezTo>
                      <a:pt x="16141" y="5864"/>
                      <a:pt x="16233" y="5696"/>
                      <a:pt x="16271" y="5541"/>
                    </a:cubicBezTo>
                    <a:cubicBezTo>
                      <a:pt x="16309" y="5386"/>
                      <a:pt x="16363" y="5160"/>
                      <a:pt x="16395" y="5037"/>
                    </a:cubicBezTo>
                    <a:cubicBezTo>
                      <a:pt x="16426" y="4915"/>
                      <a:pt x="16722" y="4261"/>
                      <a:pt x="17051" y="3588"/>
                    </a:cubicBezTo>
                    <a:cubicBezTo>
                      <a:pt x="17852" y="1948"/>
                      <a:pt x="17985" y="1608"/>
                      <a:pt x="17863" y="1499"/>
                    </a:cubicBezTo>
                    <a:cubicBezTo>
                      <a:pt x="17790" y="1434"/>
                      <a:pt x="17735" y="1437"/>
                      <a:pt x="17629" y="1515"/>
                    </a:cubicBezTo>
                    <a:cubicBezTo>
                      <a:pt x="17453" y="1645"/>
                      <a:pt x="16595" y="1664"/>
                      <a:pt x="16454" y="1540"/>
                    </a:cubicBezTo>
                    <a:cubicBezTo>
                      <a:pt x="16220" y="1333"/>
                      <a:pt x="15775" y="1664"/>
                      <a:pt x="15647" y="2142"/>
                    </a:cubicBezTo>
                    <a:cubicBezTo>
                      <a:pt x="15614" y="2264"/>
                      <a:pt x="15479" y="2565"/>
                      <a:pt x="15349" y="2809"/>
                    </a:cubicBezTo>
                    <a:cubicBezTo>
                      <a:pt x="15080" y="3314"/>
                      <a:pt x="14956" y="4018"/>
                      <a:pt x="15096" y="4251"/>
                    </a:cubicBezTo>
                    <a:cubicBezTo>
                      <a:pt x="15206" y="4435"/>
                      <a:pt x="15169" y="4438"/>
                      <a:pt x="14715" y="4284"/>
                    </a:cubicBezTo>
                    <a:lnTo>
                      <a:pt x="14362" y="4165"/>
                    </a:lnTo>
                    <a:lnTo>
                      <a:pt x="14692" y="3694"/>
                    </a:lnTo>
                    <a:cubicBezTo>
                      <a:pt x="15113" y="3100"/>
                      <a:pt x="15472" y="2160"/>
                      <a:pt x="15353" y="1962"/>
                    </a:cubicBezTo>
                    <a:cubicBezTo>
                      <a:pt x="15283" y="1846"/>
                      <a:pt x="15305" y="1816"/>
                      <a:pt x="15477" y="1777"/>
                    </a:cubicBezTo>
                    <a:cubicBezTo>
                      <a:pt x="15590" y="1752"/>
                      <a:pt x="15683" y="1679"/>
                      <a:pt x="15683" y="1614"/>
                    </a:cubicBezTo>
                    <a:cubicBezTo>
                      <a:pt x="15683" y="1478"/>
                      <a:pt x="15030" y="917"/>
                      <a:pt x="14871" y="917"/>
                    </a:cubicBezTo>
                    <a:cubicBezTo>
                      <a:pt x="14814" y="917"/>
                      <a:pt x="14691" y="878"/>
                      <a:pt x="14601" y="827"/>
                    </a:cubicBezTo>
                    <a:cubicBezTo>
                      <a:pt x="14466" y="752"/>
                      <a:pt x="14387" y="756"/>
                      <a:pt x="14165" y="860"/>
                    </a:cubicBezTo>
                    <a:cubicBezTo>
                      <a:pt x="14016" y="930"/>
                      <a:pt x="13694" y="1005"/>
                      <a:pt x="13449" y="1024"/>
                    </a:cubicBezTo>
                    <a:cubicBezTo>
                      <a:pt x="13204" y="1043"/>
                      <a:pt x="12985" y="1078"/>
                      <a:pt x="12958" y="1102"/>
                    </a:cubicBezTo>
                    <a:cubicBezTo>
                      <a:pt x="12931" y="1125"/>
                      <a:pt x="12901" y="1437"/>
                      <a:pt x="12894" y="1798"/>
                    </a:cubicBezTo>
                    <a:cubicBezTo>
                      <a:pt x="12883" y="2309"/>
                      <a:pt x="12839" y="2527"/>
                      <a:pt x="12696" y="2781"/>
                    </a:cubicBezTo>
                    <a:cubicBezTo>
                      <a:pt x="12491" y="3145"/>
                      <a:pt x="12048" y="3649"/>
                      <a:pt x="12150" y="3403"/>
                    </a:cubicBezTo>
                    <a:cubicBezTo>
                      <a:pt x="12337" y="2952"/>
                      <a:pt x="12450" y="924"/>
                      <a:pt x="12306" y="590"/>
                    </a:cubicBezTo>
                    <a:cubicBezTo>
                      <a:pt x="12265" y="494"/>
                      <a:pt x="12176" y="478"/>
                      <a:pt x="11852" y="516"/>
                    </a:cubicBezTo>
                    <a:cubicBezTo>
                      <a:pt x="11466" y="562"/>
                      <a:pt x="11442" y="554"/>
                      <a:pt x="11164" y="283"/>
                    </a:cubicBezTo>
                    <a:lnTo>
                      <a:pt x="10875" y="0"/>
                    </a:lnTo>
                    <a:close/>
                    <a:moveTo>
                      <a:pt x="5809" y="1679"/>
                    </a:moveTo>
                    <a:cubicBezTo>
                      <a:pt x="5830" y="1677"/>
                      <a:pt x="5873" y="1693"/>
                      <a:pt x="5946" y="1728"/>
                    </a:cubicBezTo>
                    <a:cubicBezTo>
                      <a:pt x="6046" y="1776"/>
                      <a:pt x="6105" y="1849"/>
                      <a:pt x="6075" y="1892"/>
                    </a:cubicBezTo>
                    <a:cubicBezTo>
                      <a:pt x="6045" y="1935"/>
                      <a:pt x="6059" y="2042"/>
                      <a:pt x="6107" y="2130"/>
                    </a:cubicBezTo>
                    <a:cubicBezTo>
                      <a:pt x="6155" y="2218"/>
                      <a:pt x="6253" y="2472"/>
                      <a:pt x="6323" y="2695"/>
                    </a:cubicBezTo>
                    <a:cubicBezTo>
                      <a:pt x="6392" y="2918"/>
                      <a:pt x="6438" y="3112"/>
                      <a:pt x="6424" y="3125"/>
                    </a:cubicBezTo>
                    <a:cubicBezTo>
                      <a:pt x="6403" y="3143"/>
                      <a:pt x="6175" y="2633"/>
                      <a:pt x="5809" y="1745"/>
                    </a:cubicBezTo>
                    <a:cubicBezTo>
                      <a:pt x="5792" y="1704"/>
                      <a:pt x="5788" y="1681"/>
                      <a:pt x="5809" y="1679"/>
                    </a:cubicBezTo>
                    <a:close/>
                    <a:moveTo>
                      <a:pt x="6538" y="3403"/>
                    </a:moveTo>
                    <a:lnTo>
                      <a:pt x="6745" y="3698"/>
                    </a:lnTo>
                    <a:cubicBezTo>
                      <a:pt x="6858" y="3861"/>
                      <a:pt x="6950" y="4034"/>
                      <a:pt x="6951" y="4079"/>
                    </a:cubicBezTo>
                    <a:cubicBezTo>
                      <a:pt x="6953" y="4124"/>
                      <a:pt x="6810" y="4210"/>
                      <a:pt x="6635" y="4272"/>
                    </a:cubicBezTo>
                    <a:lnTo>
                      <a:pt x="6318" y="4382"/>
                    </a:lnTo>
                    <a:lnTo>
                      <a:pt x="6424" y="4116"/>
                    </a:lnTo>
                    <a:cubicBezTo>
                      <a:pt x="6483" y="3969"/>
                      <a:pt x="6532" y="3747"/>
                      <a:pt x="6534" y="3624"/>
                    </a:cubicBezTo>
                    <a:lnTo>
                      <a:pt x="6538" y="3403"/>
                    </a:lnTo>
                    <a:close/>
                    <a:moveTo>
                      <a:pt x="12719" y="7441"/>
                    </a:moveTo>
                    <a:cubicBezTo>
                      <a:pt x="13025" y="7477"/>
                      <a:pt x="13079" y="7646"/>
                      <a:pt x="13054" y="8113"/>
                    </a:cubicBezTo>
                    <a:cubicBezTo>
                      <a:pt x="13042" y="8338"/>
                      <a:pt x="13029" y="8595"/>
                      <a:pt x="13027" y="8686"/>
                    </a:cubicBezTo>
                    <a:cubicBezTo>
                      <a:pt x="13024" y="8819"/>
                      <a:pt x="12950" y="8872"/>
                      <a:pt x="12669" y="8936"/>
                    </a:cubicBezTo>
                    <a:cubicBezTo>
                      <a:pt x="12249" y="9031"/>
                      <a:pt x="12089" y="9125"/>
                      <a:pt x="11939" y="9374"/>
                    </a:cubicBezTo>
                    <a:cubicBezTo>
                      <a:pt x="11878" y="9476"/>
                      <a:pt x="11806" y="9659"/>
                      <a:pt x="11779" y="9780"/>
                    </a:cubicBezTo>
                    <a:lnTo>
                      <a:pt x="11728" y="10001"/>
                    </a:lnTo>
                    <a:lnTo>
                      <a:pt x="11540" y="9764"/>
                    </a:lnTo>
                    <a:cubicBezTo>
                      <a:pt x="11436" y="9633"/>
                      <a:pt x="11261" y="9505"/>
                      <a:pt x="11155" y="9481"/>
                    </a:cubicBezTo>
                    <a:cubicBezTo>
                      <a:pt x="11022" y="9451"/>
                      <a:pt x="10915" y="9336"/>
                      <a:pt x="10820" y="9112"/>
                    </a:cubicBezTo>
                    <a:cubicBezTo>
                      <a:pt x="10628" y="8665"/>
                      <a:pt x="10674" y="8527"/>
                      <a:pt x="11017" y="8498"/>
                    </a:cubicBezTo>
                    <a:cubicBezTo>
                      <a:pt x="11295" y="8474"/>
                      <a:pt x="11297" y="8473"/>
                      <a:pt x="11255" y="8146"/>
                    </a:cubicBezTo>
                    <a:cubicBezTo>
                      <a:pt x="11230" y="7940"/>
                      <a:pt x="11246" y="7818"/>
                      <a:pt x="11301" y="7818"/>
                    </a:cubicBezTo>
                    <a:cubicBezTo>
                      <a:pt x="11350" y="7818"/>
                      <a:pt x="11477" y="7741"/>
                      <a:pt x="11586" y="7650"/>
                    </a:cubicBezTo>
                    <a:cubicBezTo>
                      <a:pt x="11733" y="7527"/>
                      <a:pt x="11924" y="7476"/>
                      <a:pt x="12325" y="7446"/>
                    </a:cubicBezTo>
                    <a:cubicBezTo>
                      <a:pt x="12489" y="7433"/>
                      <a:pt x="12617" y="7430"/>
                      <a:pt x="12719" y="7441"/>
                    </a:cubicBezTo>
                    <a:close/>
                    <a:moveTo>
                      <a:pt x="4336" y="17316"/>
                    </a:moveTo>
                    <a:cubicBezTo>
                      <a:pt x="4410" y="17316"/>
                      <a:pt x="4447" y="17348"/>
                      <a:pt x="4418" y="17389"/>
                    </a:cubicBezTo>
                    <a:cubicBezTo>
                      <a:pt x="4390" y="17430"/>
                      <a:pt x="4353" y="17463"/>
                      <a:pt x="4336" y="17463"/>
                    </a:cubicBezTo>
                    <a:cubicBezTo>
                      <a:pt x="4318" y="17463"/>
                      <a:pt x="4282" y="17430"/>
                      <a:pt x="4253" y="17389"/>
                    </a:cubicBezTo>
                    <a:cubicBezTo>
                      <a:pt x="4225" y="17348"/>
                      <a:pt x="4262" y="17316"/>
                      <a:pt x="4336" y="17316"/>
                    </a:cubicBezTo>
                    <a:close/>
                    <a:moveTo>
                      <a:pt x="12884" y="19904"/>
                    </a:moveTo>
                    <a:cubicBezTo>
                      <a:pt x="12909" y="19883"/>
                      <a:pt x="12941" y="19901"/>
                      <a:pt x="12995" y="19949"/>
                    </a:cubicBezTo>
                    <a:cubicBezTo>
                      <a:pt x="13061" y="20009"/>
                      <a:pt x="13105" y="20147"/>
                      <a:pt x="13091" y="20256"/>
                    </a:cubicBezTo>
                    <a:cubicBezTo>
                      <a:pt x="13063" y="20465"/>
                      <a:pt x="12911" y="20567"/>
                      <a:pt x="12820" y="20436"/>
                    </a:cubicBezTo>
                    <a:cubicBezTo>
                      <a:pt x="12791" y="20394"/>
                      <a:pt x="12790" y="20243"/>
                      <a:pt x="12820" y="20100"/>
                    </a:cubicBezTo>
                    <a:cubicBezTo>
                      <a:pt x="12844" y="19987"/>
                      <a:pt x="12860" y="19925"/>
                      <a:pt x="12884" y="19904"/>
                    </a:cubicBezTo>
                    <a:close/>
                  </a:path>
                </a:pathLst>
              </a:custGeom>
              <a:ln w="12700" cap="flat">
                <a:noFill/>
                <a:miter lim="400000"/>
              </a:ln>
              <a:effectLst/>
            </p:spPr>
          </p:pic>
        </p:grpSp>
        <p:sp>
          <p:nvSpPr>
            <p:cNvPr id="262" name="ESCUELA NAVAL…"/>
            <p:cNvSpPr txBox="1"/>
            <p:nvPr/>
          </p:nvSpPr>
          <p:spPr>
            <a:xfrm>
              <a:off x="0" y="669564"/>
              <a:ext cx="3940557" cy="11684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p>
              <a:pPr algn="r">
                <a:lnSpc>
                  <a:spcPct val="100000"/>
                </a:lnSpc>
                <a:spcBef>
                  <a:spcPts val="0"/>
                </a:spcBef>
                <a:defRPr sz="3500">
                  <a:solidFill>
                    <a:srgbClr val="FFFFFF"/>
                  </a:solidFill>
                  <a:latin typeface="Hoefler Text"/>
                  <a:ea typeface="Hoefler Text"/>
                  <a:cs typeface="Hoefler Text"/>
                  <a:sym typeface="Hoefler Text"/>
                </a:defRPr>
              </a:pPr>
              <a:r>
                <a:t>ESCUELA NAVAL </a:t>
              </a:r>
            </a:p>
            <a:p>
              <a:pPr algn="r">
                <a:lnSpc>
                  <a:spcPct val="100000"/>
                </a:lnSpc>
                <a:spcBef>
                  <a:spcPts val="0"/>
                </a:spcBef>
                <a:defRPr sz="3500">
                  <a:solidFill>
                    <a:srgbClr val="FFFFFF"/>
                  </a:solidFill>
                  <a:latin typeface="Hoefler Text"/>
                  <a:ea typeface="Hoefler Text"/>
                  <a:cs typeface="Hoefler Text"/>
                  <a:sym typeface="Hoefler Text"/>
                </a:defRPr>
              </a:pPr>
              <a:r>
                <a:t>“ARTURO PRAT”</a:t>
              </a:r>
            </a:p>
          </p:txBody>
        </p:sp>
      </p:grpSp>
      <p:sp>
        <p:nvSpPr>
          <p:cNvPr id="7" name="3 CuadroTexto">
            <a:extLst>
              <a:ext uri="{FF2B5EF4-FFF2-40B4-BE49-F238E27FC236}">
                <a16:creationId xmlns:a16="http://schemas.microsoft.com/office/drawing/2014/main" id="{1EC7A967-AD49-D8B4-3E94-509562A85A15}"/>
              </a:ext>
            </a:extLst>
          </p:cNvPr>
          <p:cNvSpPr txBox="1"/>
          <p:nvPr/>
        </p:nvSpPr>
        <p:spPr>
          <a:xfrm>
            <a:off x="749305" y="4540696"/>
            <a:ext cx="7174042" cy="2610844"/>
          </a:xfrm>
          <a:prstGeom prst="rect">
            <a:avLst/>
          </a:prstGeom>
          <a:solidFill>
            <a:srgbClr val="C00000">
              <a:alpha val="50000"/>
            </a:srgbClr>
          </a:solidFill>
          <a:ln>
            <a:solidFill>
              <a:schemeClr val="tx1"/>
            </a:solidFill>
          </a:ln>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571500" indent="-571500" algn="just">
              <a:buFontTx/>
              <a:buChar char="-"/>
            </a:pPr>
            <a:r>
              <a:rPr lang="es-CL" sz="2800" b="1" u="sng" dirty="0">
                <a:solidFill>
                  <a:schemeClr val="bg2"/>
                </a:solidFill>
                <a:latin typeface="Aptos" panose="020B0004020202020204" pitchFamily="34" charset="0"/>
              </a:rPr>
              <a:t>Permanentes</a:t>
            </a:r>
            <a:r>
              <a:rPr lang="es-CL" sz="2800" dirty="0">
                <a:solidFill>
                  <a:schemeClr val="bg2"/>
                </a:solidFill>
                <a:latin typeface="Aptos" panose="020B0004020202020204" pitchFamily="34" charset="0"/>
              </a:rPr>
              <a:t>: A Golpes o Graban en su culote.</a:t>
            </a:r>
          </a:p>
          <a:p>
            <a:pPr marL="571500" indent="-571500" algn="just">
              <a:buFontTx/>
              <a:buChar char="-"/>
            </a:pPr>
            <a:r>
              <a:rPr lang="es-CL" sz="2800" b="1" u="sng" dirty="0">
                <a:solidFill>
                  <a:schemeClr val="bg2"/>
                </a:solidFill>
                <a:latin typeface="Aptos" panose="020B0004020202020204" pitchFamily="34" charset="0"/>
              </a:rPr>
              <a:t>No permanente:</a:t>
            </a:r>
            <a:r>
              <a:rPr lang="es-CL" sz="2800" b="1" dirty="0">
                <a:solidFill>
                  <a:schemeClr val="bg2"/>
                </a:solidFill>
                <a:latin typeface="Aptos" panose="020B0004020202020204" pitchFamily="34" charset="0"/>
              </a:rPr>
              <a:t> </a:t>
            </a:r>
            <a:r>
              <a:rPr lang="es-CL" sz="2800" dirty="0">
                <a:solidFill>
                  <a:schemeClr val="bg2"/>
                </a:solidFill>
                <a:latin typeface="Aptos" panose="020B0004020202020204" pitchFamily="34" charset="0"/>
              </a:rPr>
              <a:t>(Pintura - Se registran en el cuerpo del proyectil evitando el cuerpo de la vainilla)</a:t>
            </a:r>
          </a:p>
        </p:txBody>
      </p:sp>
      <p:sp>
        <p:nvSpPr>
          <p:cNvPr id="21" name="5 CuadroTexto">
            <a:extLst>
              <a:ext uri="{FF2B5EF4-FFF2-40B4-BE49-F238E27FC236}">
                <a16:creationId xmlns:a16="http://schemas.microsoft.com/office/drawing/2014/main" id="{0C984162-18CC-93E6-7DF8-778A3E94C7F1}"/>
              </a:ext>
            </a:extLst>
          </p:cNvPr>
          <p:cNvSpPr txBox="1"/>
          <p:nvPr/>
        </p:nvSpPr>
        <p:spPr>
          <a:xfrm>
            <a:off x="8432812" y="4549511"/>
            <a:ext cx="7079674" cy="6217086"/>
          </a:xfrm>
          <a:prstGeom prst="rect">
            <a:avLst/>
          </a:prstGeom>
          <a:solidFill>
            <a:schemeClr val="accent2">
              <a:lumMod val="20000"/>
              <a:lumOff val="80000"/>
            </a:schemeClr>
          </a:solidFill>
          <a:ln>
            <a:solidFill>
              <a:schemeClr val="tx1"/>
            </a:solidFill>
          </a:ln>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nSpc>
                <a:spcPct val="100000"/>
              </a:lnSpc>
              <a:spcBef>
                <a:spcPct val="50000"/>
              </a:spcBef>
              <a:buFontTx/>
              <a:buNone/>
            </a:pPr>
            <a:r>
              <a:rPr lang="es-ES_tradnl" sz="2800" dirty="0">
                <a:solidFill>
                  <a:schemeClr val="bg2">
                    <a:lumMod val="25000"/>
                  </a:schemeClr>
                </a:solidFill>
                <a:latin typeface="Aptos" panose="020B0004020202020204" pitchFamily="34" charset="0"/>
              </a:rPr>
              <a:t>Se requiere tener un muy estricto control sobre el estado de los explosivos que componen las distintas armas en la Armada, para el caso de la munición de artillería, se emplea un código alfa numérico que identifica a grupos de munición que cumplen los siguientes requisitos:</a:t>
            </a:r>
          </a:p>
          <a:p>
            <a:pPr marL="536576" lvl="1" indent="-358776">
              <a:lnSpc>
                <a:spcPct val="100000"/>
              </a:lnSpc>
              <a:spcBef>
                <a:spcPct val="50000"/>
              </a:spcBef>
              <a:buFontTx/>
              <a:buChar char="•"/>
            </a:pPr>
            <a:r>
              <a:rPr lang="es-ES_tradnl" sz="2800" dirty="0">
                <a:solidFill>
                  <a:schemeClr val="bg2">
                    <a:lumMod val="25000"/>
                  </a:schemeClr>
                </a:solidFill>
                <a:latin typeface="Aptos" panose="020B0004020202020204" pitchFamily="34" charset="0"/>
              </a:rPr>
              <a:t>Poseen un mismo fabricante</a:t>
            </a:r>
          </a:p>
          <a:p>
            <a:pPr marL="536576" lvl="1" indent="-358776">
              <a:lnSpc>
                <a:spcPct val="100000"/>
              </a:lnSpc>
              <a:spcBef>
                <a:spcPct val="50000"/>
              </a:spcBef>
              <a:buFontTx/>
              <a:buChar char="•"/>
            </a:pPr>
            <a:r>
              <a:rPr lang="es-ES_tradnl" sz="2800" dirty="0">
                <a:solidFill>
                  <a:schemeClr val="bg2">
                    <a:lumMod val="25000"/>
                  </a:schemeClr>
                </a:solidFill>
                <a:latin typeface="Aptos" panose="020B0004020202020204" pitchFamily="34" charset="0"/>
              </a:rPr>
              <a:t>Fueron fabricados en una misma fecha</a:t>
            </a:r>
          </a:p>
          <a:p>
            <a:pPr marL="536576" lvl="1" indent="-358776">
              <a:lnSpc>
                <a:spcPct val="100000"/>
              </a:lnSpc>
              <a:spcBef>
                <a:spcPct val="50000"/>
              </a:spcBef>
              <a:buFontTx/>
              <a:buChar char="•"/>
            </a:pPr>
            <a:r>
              <a:rPr lang="es-ES_tradnl" sz="2800" dirty="0">
                <a:solidFill>
                  <a:schemeClr val="bg2">
                    <a:lumMod val="25000"/>
                  </a:schemeClr>
                </a:solidFill>
                <a:latin typeface="Aptos" panose="020B0004020202020204" pitchFamily="34" charset="0"/>
              </a:rPr>
              <a:t> Son del mismo tipo y calibre</a:t>
            </a:r>
          </a:p>
          <a:p>
            <a:pPr marL="536576" lvl="1" indent="-358776" defTabSz="2209800">
              <a:lnSpc>
                <a:spcPct val="100000"/>
              </a:lnSpc>
              <a:spcBef>
                <a:spcPct val="50000"/>
              </a:spcBef>
              <a:buFontTx/>
              <a:buChar char="•"/>
            </a:pPr>
            <a:r>
              <a:rPr lang="es-ES_tradnl" sz="2800" dirty="0">
                <a:solidFill>
                  <a:schemeClr val="bg2">
                    <a:lumMod val="25000"/>
                  </a:schemeClr>
                </a:solidFill>
                <a:latin typeface="Aptos" panose="020B0004020202020204" pitchFamily="34" charset="0"/>
              </a:rPr>
              <a:t> Tienen los mismos componentes químicos.</a:t>
            </a:r>
            <a:endParaRPr lang="es-CL" sz="2800" b="1" u="sng" dirty="0">
              <a:solidFill>
                <a:schemeClr val="bg2">
                  <a:lumMod val="25000"/>
                </a:schemeClr>
              </a:solidFill>
              <a:latin typeface="Aptos" panose="020B0004020202020204" pitchFamily="34" charset="0"/>
            </a:endParaRPr>
          </a:p>
        </p:txBody>
      </p:sp>
      <p:grpSp>
        <p:nvGrpSpPr>
          <p:cNvPr id="37" name="Grupo 42">
            <a:extLst>
              <a:ext uri="{FF2B5EF4-FFF2-40B4-BE49-F238E27FC236}">
                <a16:creationId xmlns:a16="http://schemas.microsoft.com/office/drawing/2014/main" id="{99DCA4C6-9E77-D0EA-45A5-53D207BEF815}"/>
              </a:ext>
            </a:extLst>
          </p:cNvPr>
          <p:cNvGrpSpPr/>
          <p:nvPr/>
        </p:nvGrpSpPr>
        <p:grpSpPr>
          <a:xfrm>
            <a:off x="16154621" y="4556613"/>
            <a:ext cx="7022880" cy="7391255"/>
            <a:chOff x="913137" y="3036197"/>
            <a:chExt cx="3511440" cy="3719417"/>
          </a:xfrm>
        </p:grpSpPr>
        <p:sp>
          <p:nvSpPr>
            <p:cNvPr id="33" name="5 CuadroTexto">
              <a:extLst>
                <a:ext uri="{FF2B5EF4-FFF2-40B4-BE49-F238E27FC236}">
                  <a16:creationId xmlns:a16="http://schemas.microsoft.com/office/drawing/2014/main" id="{9A4DE0B2-4B75-AF6D-0F5A-29266A6CFC8B}"/>
                </a:ext>
              </a:extLst>
            </p:cNvPr>
            <p:cNvSpPr txBox="1"/>
            <p:nvPr/>
          </p:nvSpPr>
          <p:spPr>
            <a:xfrm>
              <a:off x="913137" y="3036197"/>
              <a:ext cx="3511440" cy="3719417"/>
            </a:xfrm>
            <a:prstGeom prst="rect">
              <a:avLst/>
            </a:prstGeom>
            <a:solidFill>
              <a:srgbClr val="009999">
                <a:alpha val="50000"/>
              </a:srgbClr>
            </a:solidFill>
            <a:ln>
              <a:solidFill>
                <a:schemeClr val="tx1"/>
              </a:solidFill>
            </a:ln>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r>
                <a:rPr lang="es-ES_tradnl" sz="2800" dirty="0">
                  <a:solidFill>
                    <a:schemeClr val="bg2"/>
                  </a:solidFill>
                  <a:latin typeface="Aptos" panose="020B0004020202020204" pitchFamily="34" charset="0"/>
                </a:rPr>
                <a:t>Se marcan con siglas que indican su propósito y características para evitar confusiones abordo</a:t>
              </a:r>
            </a:p>
            <a:p>
              <a:r>
                <a:rPr lang="es-ES_tradnl" sz="2800" dirty="0">
                  <a:solidFill>
                    <a:schemeClr val="bg2"/>
                  </a:solidFill>
                  <a:latin typeface="Aptos" panose="020B0004020202020204" pitchFamily="34" charset="0"/>
                </a:rPr>
                <a:t>A saber: </a:t>
              </a:r>
            </a:p>
            <a:p>
              <a:pPr>
                <a:lnSpc>
                  <a:spcPct val="100000"/>
                </a:lnSpc>
                <a:spcBef>
                  <a:spcPct val="50000"/>
                </a:spcBef>
                <a:buFontTx/>
                <a:buNone/>
              </a:pPr>
              <a:r>
                <a:rPr lang="es-ES_tradnl" sz="2800" b="1" u="sng" dirty="0">
                  <a:solidFill>
                    <a:schemeClr val="bg2"/>
                  </a:solidFill>
                  <a:latin typeface="Aptos" panose="020B0004020202020204" pitchFamily="34" charset="0"/>
                </a:rPr>
                <a:t>HE</a:t>
              </a:r>
              <a:r>
                <a:rPr lang="es-ES_tradnl" sz="2800" b="1" dirty="0">
                  <a:solidFill>
                    <a:schemeClr val="bg2"/>
                  </a:solidFill>
                  <a:latin typeface="Aptos" panose="020B0004020202020204" pitchFamily="34" charset="0"/>
                </a:rPr>
                <a:t>: </a:t>
              </a:r>
              <a:r>
                <a:rPr lang="es-ES_tradnl" sz="2800" dirty="0">
                  <a:solidFill>
                    <a:schemeClr val="bg2"/>
                  </a:solidFill>
                  <a:latin typeface="Aptos" panose="020B0004020202020204" pitchFamily="34" charset="0"/>
                </a:rPr>
                <a:t>Proyectil que contiene alto explosivo</a:t>
              </a:r>
            </a:p>
            <a:p>
              <a:pPr>
                <a:lnSpc>
                  <a:spcPct val="100000"/>
                </a:lnSpc>
                <a:spcBef>
                  <a:spcPct val="50000"/>
                </a:spcBef>
                <a:buFontTx/>
                <a:buNone/>
              </a:pPr>
              <a:r>
                <a:rPr lang="es-ES_tradnl" sz="2800" b="1" u="sng" dirty="0">
                  <a:solidFill>
                    <a:schemeClr val="bg2"/>
                  </a:solidFill>
                  <a:latin typeface="Aptos" panose="020B0004020202020204" pitchFamily="34" charset="0"/>
                </a:rPr>
                <a:t>HEI</a:t>
              </a:r>
              <a:r>
                <a:rPr lang="es-ES_tradnl" sz="2800" dirty="0">
                  <a:solidFill>
                    <a:schemeClr val="bg2"/>
                  </a:solidFill>
                  <a:latin typeface="Aptos" panose="020B0004020202020204" pitchFamily="34" charset="0"/>
                </a:rPr>
                <a:t>: Además contiene explosivos incendiarios</a:t>
              </a:r>
            </a:p>
            <a:p>
              <a:pPr>
                <a:lnSpc>
                  <a:spcPct val="100000"/>
                </a:lnSpc>
                <a:spcBef>
                  <a:spcPct val="50000"/>
                </a:spcBef>
                <a:buFontTx/>
                <a:buNone/>
              </a:pPr>
              <a:r>
                <a:rPr lang="es-ES_tradnl" sz="2800" b="1" u="sng" dirty="0">
                  <a:solidFill>
                    <a:schemeClr val="bg2"/>
                  </a:solidFill>
                  <a:latin typeface="Aptos" panose="020B0004020202020204" pitchFamily="34" charset="0"/>
                </a:rPr>
                <a:t>HEIT</a:t>
              </a:r>
              <a:r>
                <a:rPr lang="es-ES_tradnl" sz="2800" dirty="0">
                  <a:solidFill>
                    <a:schemeClr val="bg2"/>
                  </a:solidFill>
                  <a:latin typeface="Aptos" panose="020B0004020202020204" pitchFamily="34" charset="0"/>
                </a:rPr>
                <a:t>: Al anterior se le agrega un elemento trazador para ver su trayectoria.</a:t>
              </a:r>
            </a:p>
            <a:p>
              <a:pPr>
                <a:lnSpc>
                  <a:spcPct val="100000"/>
                </a:lnSpc>
                <a:spcBef>
                  <a:spcPct val="50000"/>
                </a:spcBef>
                <a:buFontTx/>
                <a:buNone/>
              </a:pPr>
              <a:r>
                <a:rPr lang="es-ES_tradnl" sz="2800" b="1" u="sng" dirty="0">
                  <a:solidFill>
                    <a:schemeClr val="bg2"/>
                  </a:solidFill>
                  <a:latin typeface="Aptos" panose="020B0004020202020204" pitchFamily="34" charset="0"/>
                </a:rPr>
                <a:t>AP</a:t>
              </a:r>
              <a:r>
                <a:rPr lang="es-ES_tradnl" sz="2800" dirty="0">
                  <a:solidFill>
                    <a:schemeClr val="bg2"/>
                  </a:solidFill>
                  <a:latin typeface="Aptos" panose="020B0004020202020204" pitchFamily="34" charset="0"/>
                </a:rPr>
                <a:t>: Granada penetrante</a:t>
              </a:r>
            </a:p>
            <a:p>
              <a:pPr>
                <a:lnSpc>
                  <a:spcPct val="100000"/>
                </a:lnSpc>
                <a:spcBef>
                  <a:spcPct val="50000"/>
                </a:spcBef>
                <a:buFontTx/>
                <a:buNone/>
              </a:pPr>
              <a:r>
                <a:rPr lang="es-ES_tradnl" sz="2800" b="1" u="sng" dirty="0">
                  <a:solidFill>
                    <a:schemeClr val="bg2"/>
                  </a:solidFill>
                  <a:latin typeface="Aptos" panose="020B0004020202020204" pitchFamily="34" charset="0"/>
                </a:rPr>
                <a:t>APHEIT</a:t>
              </a:r>
              <a:r>
                <a:rPr lang="es-ES_tradnl" sz="2800" dirty="0">
                  <a:solidFill>
                    <a:schemeClr val="bg2"/>
                  </a:solidFill>
                  <a:latin typeface="Aptos" panose="020B0004020202020204" pitchFamily="34" charset="0"/>
                </a:rPr>
                <a:t>: Granada que combina las características anteriores.</a:t>
              </a:r>
            </a:p>
            <a:p>
              <a:pPr>
                <a:lnSpc>
                  <a:spcPct val="100000"/>
                </a:lnSpc>
                <a:spcBef>
                  <a:spcPct val="50000"/>
                </a:spcBef>
                <a:buFontTx/>
                <a:buNone/>
              </a:pPr>
              <a:r>
                <a:rPr lang="es-ES_tradnl" sz="2800" b="1" u="sng" dirty="0">
                  <a:solidFill>
                    <a:schemeClr val="bg2"/>
                  </a:solidFill>
                  <a:latin typeface="Aptos" panose="020B0004020202020204" pitchFamily="34" charset="0"/>
                </a:rPr>
                <a:t>ILLUM</a:t>
              </a:r>
              <a:r>
                <a:rPr lang="es-ES_tradnl" sz="2800" dirty="0">
                  <a:solidFill>
                    <a:schemeClr val="bg2"/>
                  </a:solidFill>
                  <a:latin typeface="Aptos" panose="020B0004020202020204" pitchFamily="34" charset="0"/>
                </a:rPr>
                <a:t>: Granada iluminante o “estrella”</a:t>
              </a:r>
            </a:p>
          </p:txBody>
        </p:sp>
        <p:grpSp>
          <p:nvGrpSpPr>
            <p:cNvPr id="34" name="Group 1">
              <a:extLst>
                <a:ext uri="{FF2B5EF4-FFF2-40B4-BE49-F238E27FC236}">
                  <a16:creationId xmlns:a16="http://schemas.microsoft.com/office/drawing/2014/main" id="{DBCADBF9-DDFF-9328-25C6-DEE553DE80BA}"/>
                </a:ext>
              </a:extLst>
            </p:cNvPr>
            <p:cNvGrpSpPr>
              <a:grpSpLocks noChangeAspect="1"/>
            </p:cNvGrpSpPr>
            <p:nvPr/>
          </p:nvGrpSpPr>
          <p:grpSpPr bwMode="auto">
            <a:xfrm>
              <a:off x="2906138" y="4375087"/>
              <a:ext cx="1027739" cy="934926"/>
              <a:chOff x="2281" y="4323"/>
              <a:chExt cx="4898" cy="4671"/>
            </a:xfrm>
          </p:grpSpPr>
          <p:sp>
            <p:nvSpPr>
              <p:cNvPr id="35" name="AutoShape 33">
                <a:extLst>
                  <a:ext uri="{FF2B5EF4-FFF2-40B4-BE49-F238E27FC236}">
                    <a16:creationId xmlns:a16="http://schemas.microsoft.com/office/drawing/2014/main" id="{0F1893B5-13A7-5DE9-A0A8-E78F9AD88304}"/>
                  </a:ext>
                </a:extLst>
              </p:cNvPr>
              <p:cNvSpPr>
                <a:spLocks noChangeAspect="1" noChangeArrowheads="1" noTextEdit="1"/>
              </p:cNvSpPr>
              <p:nvPr/>
            </p:nvSpPr>
            <p:spPr bwMode="auto">
              <a:xfrm>
                <a:off x="2281" y="4323"/>
                <a:ext cx="4898" cy="467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82880" tIns="91440" rIns="182880" bIns="91440" numCol="1" anchor="t" anchorCtr="0" compatLnSpc="1">
                <a:prstTxWarp prst="textNoShape">
                  <a:avLst/>
                </a:prstTxWarp>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endParaRPr lang="es-CL" sz="7200"/>
              </a:p>
            </p:txBody>
          </p:sp>
          <p:sp>
            <p:nvSpPr>
              <p:cNvPr id="36" name="Text Box 7">
                <a:extLst>
                  <a:ext uri="{FF2B5EF4-FFF2-40B4-BE49-F238E27FC236}">
                    <a16:creationId xmlns:a16="http://schemas.microsoft.com/office/drawing/2014/main" id="{EA7F3711-15AC-A04C-0948-56FCBD061155}"/>
                  </a:ext>
                </a:extLst>
              </p:cNvPr>
              <p:cNvSpPr txBox="1">
                <a:spLocks noChangeAspect="1" noChangeArrowheads="1"/>
              </p:cNvSpPr>
              <p:nvPr/>
            </p:nvSpPr>
            <p:spPr bwMode="auto">
              <a:xfrm rot="848546">
                <a:off x="4667" y="5661"/>
                <a:ext cx="932" cy="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80" tIns="91440" rIns="182880" bIns="91440" numCol="1" anchor="ctr" anchorCtr="0" compatLnSpc="1">
                <a:prstTxWarp prst="textNoShape">
                  <a:avLst/>
                </a:prstTxWarp>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0" marR="0" lvl="0" indent="0" algn="l" defTabSz="1828800" rtl="0" eaLnBrk="1" fontAlgn="base" latinLnBrk="0" hangingPunct="1">
                  <a:lnSpc>
                    <a:spcPct val="100000"/>
                  </a:lnSpc>
                  <a:spcBef>
                    <a:spcPct val="0"/>
                  </a:spcBef>
                  <a:spcAft>
                    <a:spcPct val="0"/>
                  </a:spcAft>
                  <a:buClrTx/>
                  <a:buSzTx/>
                  <a:buFontTx/>
                  <a:buNone/>
                  <a:tabLst/>
                </a:pPr>
                <a:endParaRPr kumimoji="0" lang="es-CL" sz="3600" b="0" i="0" u="none" strike="noStrike" cap="none" normalizeH="0" baseline="0">
                  <a:ln>
                    <a:noFill/>
                  </a:ln>
                  <a:solidFill>
                    <a:schemeClr val="bg2"/>
                  </a:solidFill>
                  <a:effectLst/>
                  <a:latin typeface="Aptos" panose="020B0004020202020204" pitchFamily="34" charset="0"/>
                  <a:cs typeface="Arial" pitchFamily="34" charset="0"/>
                </a:endParaRPr>
              </a:p>
            </p:txBody>
          </p:sp>
        </p:grpSp>
      </p:grpSp>
      <p:pic>
        <p:nvPicPr>
          <p:cNvPr id="39" name="Imagen 37">
            <a:extLst>
              <a:ext uri="{FF2B5EF4-FFF2-40B4-BE49-F238E27FC236}">
                <a16:creationId xmlns:a16="http://schemas.microsoft.com/office/drawing/2014/main" id="{0BDF7C51-810B-1BB4-52F4-3FF46C048A28}"/>
              </a:ext>
            </a:extLst>
          </p:cNvPr>
          <p:cNvPicPr>
            <a:picLocks noChangeAspect="1"/>
          </p:cNvPicPr>
          <p:nvPr/>
        </p:nvPicPr>
        <p:blipFill>
          <a:blip r:embed="rId4"/>
          <a:stretch>
            <a:fillRect/>
          </a:stretch>
        </p:blipFill>
        <p:spPr>
          <a:xfrm>
            <a:off x="10571675" y="10697692"/>
            <a:ext cx="2377920" cy="17212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41" name="Imagen 2">
            <a:extLst>
              <a:ext uri="{FF2B5EF4-FFF2-40B4-BE49-F238E27FC236}">
                <a16:creationId xmlns:a16="http://schemas.microsoft.com/office/drawing/2014/main" id="{A02677C3-EA68-0CD8-7159-626187449581}"/>
              </a:ext>
            </a:extLst>
          </p:cNvPr>
          <p:cNvPicPr>
            <a:picLocks noChangeAspect="1"/>
          </p:cNvPicPr>
          <p:nvPr/>
        </p:nvPicPr>
        <p:blipFill>
          <a:blip r:embed="rId5"/>
          <a:stretch>
            <a:fillRect/>
          </a:stretch>
        </p:blipFill>
        <p:spPr>
          <a:xfrm>
            <a:off x="2012278" y="7530175"/>
            <a:ext cx="4721686" cy="285465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7" name="Visión de la Energía">
            <a:extLst>
              <a:ext uri="{FF2B5EF4-FFF2-40B4-BE49-F238E27FC236}">
                <a16:creationId xmlns:a16="http://schemas.microsoft.com/office/drawing/2014/main" id="{CC3F44D1-9954-2321-6DDD-6826BAB94F7C}"/>
              </a:ext>
            </a:extLst>
          </p:cNvPr>
          <p:cNvSpPr/>
          <p:nvPr/>
        </p:nvSpPr>
        <p:spPr>
          <a:xfrm>
            <a:off x="749305" y="3169149"/>
            <a:ext cx="7079674" cy="1193077"/>
          </a:xfrm>
          <a:prstGeom prst="roundRect">
            <a:avLst>
              <a:gd name="adj" fmla="val 15939"/>
            </a:avLst>
          </a:prstGeom>
          <a:solidFill>
            <a:srgbClr val="F0C24A"/>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algn="ctr" defTabSz="825500">
              <a:lnSpc>
                <a:spcPct val="100000"/>
              </a:lnSpc>
              <a:spcBef>
                <a:spcPts val="0"/>
              </a:spcBef>
              <a:defRPr sz="3200">
                <a:latin typeface="Helvetica Neue Medium"/>
                <a:ea typeface="Helvetica Neue Medium"/>
                <a:cs typeface="Helvetica Neue Medium"/>
                <a:sym typeface="Helvetica Neue Medium"/>
              </a:defRPr>
            </a:lvl1pPr>
          </a:lstStyle>
          <a:p>
            <a:r>
              <a:rPr lang="es-419" sz="4000" b="1" dirty="0">
                <a:latin typeface="Aptos" panose="020B0004020202020204" pitchFamily="34" charset="0"/>
              </a:rPr>
              <a:t>Temporalidad</a:t>
            </a:r>
            <a:endParaRPr sz="4000" b="1" dirty="0">
              <a:latin typeface="Aptos" panose="020B0004020202020204" pitchFamily="34" charset="0"/>
            </a:endParaRPr>
          </a:p>
        </p:txBody>
      </p:sp>
      <p:sp>
        <p:nvSpPr>
          <p:cNvPr id="49" name="Visión de la Energía">
            <a:extLst>
              <a:ext uri="{FF2B5EF4-FFF2-40B4-BE49-F238E27FC236}">
                <a16:creationId xmlns:a16="http://schemas.microsoft.com/office/drawing/2014/main" id="{D8508F96-BDEF-9AD1-90E7-7EAA96F71CBE}"/>
              </a:ext>
            </a:extLst>
          </p:cNvPr>
          <p:cNvSpPr/>
          <p:nvPr/>
        </p:nvSpPr>
        <p:spPr>
          <a:xfrm>
            <a:off x="8421154" y="3121325"/>
            <a:ext cx="7079674" cy="1193077"/>
          </a:xfrm>
          <a:prstGeom prst="roundRect">
            <a:avLst>
              <a:gd name="adj" fmla="val 15939"/>
            </a:avLst>
          </a:prstGeom>
          <a:solidFill>
            <a:srgbClr val="F0C24A"/>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lstStyle>
            <a:lvl1pPr algn="ctr" defTabSz="825500">
              <a:lnSpc>
                <a:spcPct val="100000"/>
              </a:lnSpc>
              <a:spcBef>
                <a:spcPts val="0"/>
              </a:spcBef>
              <a:defRPr sz="3200">
                <a:latin typeface="Helvetica Neue Medium"/>
                <a:ea typeface="Helvetica Neue Medium"/>
                <a:cs typeface="Helvetica Neue Medium"/>
                <a:sym typeface="Helvetica Neue Medium"/>
              </a:defRPr>
            </a:lvl1pPr>
          </a:lstStyle>
          <a:p>
            <a:r>
              <a:rPr lang="es-419" sz="4000" b="1" dirty="0">
                <a:latin typeface="Aptos" panose="020B0004020202020204" pitchFamily="34" charset="0"/>
              </a:rPr>
              <a:t>Lotes</a:t>
            </a:r>
            <a:endParaRPr sz="4000" b="1" dirty="0">
              <a:latin typeface="Aptos" panose="020B0004020202020204" pitchFamily="34" charset="0"/>
            </a:endParaRPr>
          </a:p>
        </p:txBody>
      </p:sp>
      <p:sp>
        <p:nvSpPr>
          <p:cNvPr id="51" name="Visión de la Energía">
            <a:extLst>
              <a:ext uri="{FF2B5EF4-FFF2-40B4-BE49-F238E27FC236}">
                <a16:creationId xmlns:a16="http://schemas.microsoft.com/office/drawing/2014/main" id="{1875F3D5-281C-9254-05E3-B45E5079AB16}"/>
              </a:ext>
            </a:extLst>
          </p:cNvPr>
          <p:cNvSpPr/>
          <p:nvPr/>
        </p:nvSpPr>
        <p:spPr>
          <a:xfrm>
            <a:off x="16154621" y="3121325"/>
            <a:ext cx="7079674" cy="1193077"/>
          </a:xfrm>
          <a:prstGeom prst="roundRect">
            <a:avLst>
              <a:gd name="adj" fmla="val 15939"/>
            </a:avLst>
          </a:prstGeom>
          <a:solidFill>
            <a:srgbClr val="F0C24A"/>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algn="ctr" defTabSz="825500">
              <a:lnSpc>
                <a:spcPct val="100000"/>
              </a:lnSpc>
              <a:spcBef>
                <a:spcPts val="0"/>
              </a:spcBef>
              <a:defRPr sz="3200">
                <a:latin typeface="Helvetica Neue Medium"/>
                <a:ea typeface="Helvetica Neue Medium"/>
                <a:cs typeface="Helvetica Neue Medium"/>
                <a:sym typeface="Helvetica Neue Medium"/>
              </a:defRPr>
            </a:lvl1pPr>
          </a:lstStyle>
          <a:p>
            <a:r>
              <a:rPr lang="es-419" sz="4000" b="1" dirty="0">
                <a:latin typeface="Aptos" panose="020B0004020202020204" pitchFamily="34" charset="0"/>
              </a:rPr>
              <a:t>Denominación Abreviada</a:t>
            </a:r>
            <a:endParaRPr sz="4000" b="1" dirty="0">
              <a:latin typeface="Aptos" panose="020B0004020202020204" pitchFamily="34" charset="0"/>
            </a:endParaRPr>
          </a:p>
        </p:txBody>
      </p:sp>
      <p:sp>
        <p:nvSpPr>
          <p:cNvPr id="3" name="Características Generales">
            <a:extLst>
              <a:ext uri="{FF2B5EF4-FFF2-40B4-BE49-F238E27FC236}">
                <a16:creationId xmlns:a16="http://schemas.microsoft.com/office/drawing/2014/main" id="{6F62133E-22DF-B002-658C-9A705ECB243A}"/>
              </a:ext>
            </a:extLst>
          </p:cNvPr>
          <p:cNvSpPr txBox="1">
            <a:spLocks noGrp="1"/>
          </p:cNvSpPr>
          <p:nvPr>
            <p:ph type="body" sz="quarter" idx="21"/>
          </p:nvPr>
        </p:nvSpPr>
        <p:spPr>
          <a:xfrm>
            <a:off x="1206500" y="2245962"/>
            <a:ext cx="21971000" cy="934780"/>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a:defRPr>
                <a:solidFill>
                  <a:srgbClr val="3A87FE"/>
                </a:solidFill>
              </a:defRPr>
            </a:lvl1pPr>
          </a:lstStyle>
          <a:p>
            <a:r>
              <a:rPr lang="es-419" dirty="0">
                <a:latin typeface="Aptos" panose="020B0004020202020204" pitchFamily="34" charset="0"/>
              </a:rPr>
              <a:t>Tipos de Marcas</a:t>
            </a:r>
            <a:endParaRPr dirty="0">
              <a:latin typeface="Aptos" panose="020B0004020202020204" pitchFamily="34" charset="0"/>
            </a:endParaRPr>
          </a:p>
        </p:txBody>
      </p:sp>
    </p:spTree>
    <p:extLst>
      <p:ext uri="{BB962C8B-B14F-4D97-AF65-F5344CB8AC3E}">
        <p14:creationId xmlns:p14="http://schemas.microsoft.com/office/powerpoint/2010/main" val="127013393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checkerboard(across)">
                                      <p:cBhvr>
                                        <p:cTn id="7" dur="500"/>
                                        <p:tgtEl>
                                          <p:spTgt spid="41"/>
                                        </p:tgtEl>
                                      </p:cBhvr>
                                    </p:animEffect>
                                  </p:childTnLst>
                                </p:cTn>
                              </p:par>
                              <p:par>
                                <p:cTn id="8" presetID="5" presetClass="entr" presetSubtype="10" fill="hold"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checkerboard(across)">
                                      <p:cBhvr>
                                        <p:cTn id="10" dur="500"/>
                                        <p:tgtEl>
                                          <p:spTgt spid="39"/>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checkerboard(across)">
                                      <p:cBhvr>
                                        <p:cTn id="1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3462"/>
        </a:solidFill>
        <a:effectLst/>
      </p:bgPr>
    </p:bg>
    <p:spTree>
      <p:nvGrpSpPr>
        <p:cNvPr id="1" name=""/>
        <p:cNvGrpSpPr/>
        <p:nvPr/>
      </p:nvGrpSpPr>
      <p:grpSpPr>
        <a:xfrm>
          <a:off x="0" y="0"/>
          <a:ext cx="0" cy="0"/>
          <a:chOff x="0" y="0"/>
          <a:chExt cx="0" cy="0"/>
        </a:xfrm>
      </p:grpSpPr>
      <p:pic>
        <p:nvPicPr>
          <p:cNvPr id="267" name="pasted-movie.png" descr="pasted-movie.png"/>
          <p:cNvPicPr>
            <a:picLocks noChangeAspect="1"/>
          </p:cNvPicPr>
          <p:nvPr/>
        </p:nvPicPr>
        <p:blipFill>
          <a:blip r:embed="rId2">
            <a:alphaModFix amt="9606"/>
          </a:blip>
          <a:stretch>
            <a:fillRect/>
          </a:stretch>
        </p:blipFill>
        <p:spPr>
          <a:xfrm>
            <a:off x="9642202" y="4601421"/>
            <a:ext cx="16174273" cy="10782849"/>
          </a:xfrm>
          <a:prstGeom prst="rect">
            <a:avLst/>
          </a:prstGeom>
          <a:ln w="12700">
            <a:miter lim="400000"/>
          </a:ln>
        </p:spPr>
      </p:pic>
      <p:sp>
        <p:nvSpPr>
          <p:cNvPr id="252" name="Características de los Explosivos"/>
          <p:cNvSpPr txBox="1">
            <a:spLocks noGrp="1"/>
          </p:cNvSpPr>
          <p:nvPr>
            <p:ph type="title"/>
          </p:nvPr>
        </p:nvSpPr>
        <p:spPr>
          <a:prstGeom prst="rect">
            <a:avLst/>
          </a:prstGeom>
        </p:spPr>
        <p:txBody>
          <a:bodyPr/>
          <a:lstStyle>
            <a:lvl1pPr>
              <a:defRPr sz="8000" spc="-159">
                <a:solidFill>
                  <a:srgbClr val="FFFFFF"/>
                </a:solidFill>
              </a:defRPr>
            </a:lvl1pPr>
          </a:lstStyle>
          <a:p>
            <a:r>
              <a:rPr lang="es-419" dirty="0">
                <a:latin typeface="Aptos" panose="020B0004020202020204" pitchFamily="34" charset="0"/>
              </a:rPr>
              <a:t>Marcas de la Munición</a:t>
            </a:r>
            <a:endParaRPr dirty="0">
              <a:latin typeface="Aptos" panose="020B0004020202020204" pitchFamily="34" charset="0"/>
            </a:endParaRPr>
          </a:p>
        </p:txBody>
      </p:sp>
      <p:grpSp>
        <p:nvGrpSpPr>
          <p:cNvPr id="257" name="Group"/>
          <p:cNvGrpSpPr/>
          <p:nvPr/>
        </p:nvGrpSpPr>
        <p:grpSpPr>
          <a:xfrm>
            <a:off x="0" y="12530117"/>
            <a:ext cx="24384001" cy="1185885"/>
            <a:chOff x="0" y="0"/>
            <a:chExt cx="24384000" cy="1185883"/>
          </a:xfrm>
        </p:grpSpPr>
        <p:sp>
          <p:nvSpPr>
            <p:cNvPr id="254"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55"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256" name="HONOR  LEALTAD  VALENTÍA  INTEGRIDAD DEBER"/>
            <p:cNvSpPr txBox="1"/>
            <p:nvPr/>
          </p:nvSpPr>
          <p:spPr>
            <a:xfrm>
              <a:off x="1399339" y="627082"/>
              <a:ext cx="20957942"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HONOR		LEALTAD		VALENTÍA		INTEGRIDAD	DEBER</a:t>
              </a:r>
            </a:p>
          </p:txBody>
        </p:sp>
      </p:grpSp>
      <p:grpSp>
        <p:nvGrpSpPr>
          <p:cNvPr id="263" name="Group"/>
          <p:cNvGrpSpPr/>
          <p:nvPr/>
        </p:nvGrpSpPr>
        <p:grpSpPr>
          <a:xfrm>
            <a:off x="17505153" y="415316"/>
            <a:ext cx="6666644" cy="2507532"/>
            <a:chOff x="0" y="0"/>
            <a:chExt cx="6666644" cy="2507531"/>
          </a:xfrm>
        </p:grpSpPr>
        <p:grpSp>
          <p:nvGrpSpPr>
            <p:cNvPr id="261" name="Group"/>
            <p:cNvGrpSpPr/>
            <p:nvPr/>
          </p:nvGrpSpPr>
          <p:grpSpPr>
            <a:xfrm>
              <a:off x="4159113" y="0"/>
              <a:ext cx="2507531" cy="2507531"/>
              <a:chOff x="0" y="0"/>
              <a:chExt cx="2507530" cy="2507530"/>
            </a:xfrm>
          </p:grpSpPr>
          <p:sp>
            <p:nvSpPr>
              <p:cNvPr id="258" name="Circle"/>
              <p:cNvSpPr/>
              <p:nvPr/>
            </p:nvSpPr>
            <p:spPr>
              <a:xfrm>
                <a:off x="0" y="0"/>
                <a:ext cx="2507530" cy="2507530"/>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259" name="Circle"/>
              <p:cNvSpPr/>
              <p:nvPr/>
            </p:nvSpPr>
            <p:spPr>
              <a:xfrm>
                <a:off x="120434" y="120434"/>
                <a:ext cx="2266661" cy="2266661"/>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260" name="Image" descr="Image"/>
              <p:cNvPicPr>
                <a:picLocks noChangeAspect="1"/>
              </p:cNvPicPr>
              <p:nvPr/>
            </p:nvPicPr>
            <p:blipFill>
              <a:blip r:embed="rId3"/>
              <a:srcRect l="9782" t="13646" r="4387" b="16280"/>
              <a:stretch>
                <a:fillRect/>
              </a:stretch>
            </p:blipFill>
            <p:spPr>
              <a:xfrm>
                <a:off x="328112" y="181499"/>
                <a:ext cx="1851325" cy="2090857"/>
              </a:xfrm>
              <a:custGeom>
                <a:avLst/>
                <a:gdLst/>
                <a:ahLst/>
                <a:cxnLst>
                  <a:cxn ang="0">
                    <a:pos x="wd2" y="hd2"/>
                  </a:cxn>
                  <a:cxn ang="5400000">
                    <a:pos x="wd2" y="hd2"/>
                  </a:cxn>
                  <a:cxn ang="10800000">
                    <a:pos x="wd2" y="hd2"/>
                  </a:cxn>
                  <a:cxn ang="16200000">
                    <a:pos x="wd2" y="hd2"/>
                  </a:cxn>
                </a:cxnLst>
                <a:rect l="0" t="0" r="r" b="b"/>
                <a:pathLst>
                  <a:path w="21405" h="21576" extrusionOk="0">
                    <a:moveTo>
                      <a:pt x="10875" y="0"/>
                    </a:moveTo>
                    <a:lnTo>
                      <a:pt x="10535" y="274"/>
                    </a:lnTo>
                    <a:cubicBezTo>
                      <a:pt x="10187" y="555"/>
                      <a:pt x="9895" y="618"/>
                      <a:pt x="9709" y="455"/>
                    </a:cubicBezTo>
                    <a:cubicBezTo>
                      <a:pt x="9624" y="380"/>
                      <a:pt x="9562" y="403"/>
                      <a:pt x="9393" y="577"/>
                    </a:cubicBezTo>
                    <a:cubicBezTo>
                      <a:pt x="9216" y="760"/>
                      <a:pt x="9190" y="838"/>
                      <a:pt x="9241" y="1061"/>
                    </a:cubicBezTo>
                    <a:cubicBezTo>
                      <a:pt x="9275" y="1207"/>
                      <a:pt x="9309" y="1678"/>
                      <a:pt x="9315" y="2109"/>
                    </a:cubicBezTo>
                    <a:cubicBezTo>
                      <a:pt x="9324" y="2807"/>
                      <a:pt x="9351" y="2933"/>
                      <a:pt x="9553" y="3280"/>
                    </a:cubicBezTo>
                    <a:lnTo>
                      <a:pt x="9778" y="3670"/>
                    </a:lnTo>
                    <a:lnTo>
                      <a:pt x="9558" y="3518"/>
                    </a:lnTo>
                    <a:cubicBezTo>
                      <a:pt x="9247" y="3300"/>
                      <a:pt x="8915" y="2868"/>
                      <a:pt x="8746" y="2465"/>
                    </a:cubicBezTo>
                    <a:cubicBezTo>
                      <a:pt x="8609" y="2141"/>
                      <a:pt x="8602" y="1824"/>
                      <a:pt x="8713" y="1065"/>
                    </a:cubicBezTo>
                    <a:cubicBezTo>
                      <a:pt x="8740" y="882"/>
                      <a:pt x="8735" y="879"/>
                      <a:pt x="8213" y="905"/>
                    </a:cubicBezTo>
                    <a:cubicBezTo>
                      <a:pt x="7835" y="924"/>
                      <a:pt x="7593" y="896"/>
                      <a:pt x="7360" y="803"/>
                    </a:cubicBezTo>
                    <a:cubicBezTo>
                      <a:pt x="7072" y="687"/>
                      <a:pt x="6993" y="685"/>
                      <a:pt x="6681" y="774"/>
                    </a:cubicBezTo>
                    <a:cubicBezTo>
                      <a:pt x="6487" y="829"/>
                      <a:pt x="6223" y="950"/>
                      <a:pt x="6093" y="1044"/>
                    </a:cubicBezTo>
                    <a:cubicBezTo>
                      <a:pt x="5964" y="1138"/>
                      <a:pt x="5828" y="1216"/>
                      <a:pt x="5786" y="1216"/>
                    </a:cubicBezTo>
                    <a:cubicBezTo>
                      <a:pt x="5744" y="1216"/>
                      <a:pt x="5708" y="1288"/>
                      <a:pt x="5708" y="1376"/>
                    </a:cubicBezTo>
                    <a:cubicBezTo>
                      <a:pt x="5708" y="1526"/>
                      <a:pt x="5699" y="1528"/>
                      <a:pt x="5556" y="1413"/>
                    </a:cubicBezTo>
                    <a:cubicBezTo>
                      <a:pt x="5371" y="1263"/>
                      <a:pt x="5298" y="1257"/>
                      <a:pt x="5130" y="1392"/>
                    </a:cubicBezTo>
                    <a:cubicBezTo>
                      <a:pt x="5003" y="1494"/>
                      <a:pt x="4803" y="1491"/>
                      <a:pt x="3836" y="1351"/>
                    </a:cubicBezTo>
                    <a:cubicBezTo>
                      <a:pt x="3545" y="1310"/>
                      <a:pt x="3593" y="1632"/>
                      <a:pt x="4001" y="2465"/>
                    </a:cubicBezTo>
                    <a:cubicBezTo>
                      <a:pt x="4214" y="2900"/>
                      <a:pt x="4420" y="3322"/>
                      <a:pt x="4460" y="3403"/>
                    </a:cubicBezTo>
                    <a:cubicBezTo>
                      <a:pt x="4843" y="4186"/>
                      <a:pt x="5119" y="4871"/>
                      <a:pt x="5162" y="5144"/>
                    </a:cubicBezTo>
                    <a:cubicBezTo>
                      <a:pt x="5190" y="5325"/>
                      <a:pt x="5300" y="5602"/>
                      <a:pt x="5400" y="5762"/>
                    </a:cubicBezTo>
                    <a:lnTo>
                      <a:pt x="5579" y="6053"/>
                    </a:lnTo>
                    <a:lnTo>
                      <a:pt x="5199" y="6360"/>
                    </a:lnTo>
                    <a:cubicBezTo>
                      <a:pt x="4987" y="6529"/>
                      <a:pt x="4791" y="6728"/>
                      <a:pt x="4763" y="6803"/>
                    </a:cubicBezTo>
                    <a:cubicBezTo>
                      <a:pt x="4690" y="6991"/>
                      <a:pt x="4850" y="7224"/>
                      <a:pt x="5052" y="7224"/>
                    </a:cubicBezTo>
                    <a:cubicBezTo>
                      <a:pt x="5144" y="7224"/>
                      <a:pt x="5196" y="7254"/>
                      <a:pt x="5171" y="7290"/>
                    </a:cubicBezTo>
                    <a:cubicBezTo>
                      <a:pt x="5104" y="7387"/>
                      <a:pt x="4585" y="7459"/>
                      <a:pt x="4340" y="7405"/>
                    </a:cubicBezTo>
                    <a:cubicBezTo>
                      <a:pt x="4164" y="7365"/>
                      <a:pt x="4129" y="7314"/>
                      <a:pt x="4129" y="7101"/>
                    </a:cubicBezTo>
                    <a:cubicBezTo>
                      <a:pt x="4129" y="6559"/>
                      <a:pt x="3671" y="6184"/>
                      <a:pt x="3005" y="6184"/>
                    </a:cubicBezTo>
                    <a:cubicBezTo>
                      <a:pt x="2768" y="6184"/>
                      <a:pt x="2698" y="6234"/>
                      <a:pt x="2455" y="6573"/>
                    </a:cubicBezTo>
                    <a:cubicBezTo>
                      <a:pt x="2301" y="6787"/>
                      <a:pt x="1994" y="7161"/>
                      <a:pt x="1775" y="7405"/>
                    </a:cubicBezTo>
                    <a:cubicBezTo>
                      <a:pt x="1557" y="7648"/>
                      <a:pt x="1360" y="7921"/>
                      <a:pt x="1335" y="8011"/>
                    </a:cubicBezTo>
                    <a:cubicBezTo>
                      <a:pt x="1267" y="8254"/>
                      <a:pt x="1507" y="8599"/>
                      <a:pt x="1922" y="8854"/>
                    </a:cubicBezTo>
                    <a:cubicBezTo>
                      <a:pt x="2435" y="9169"/>
                      <a:pt x="2435" y="9205"/>
                      <a:pt x="1941" y="9170"/>
                    </a:cubicBezTo>
                    <a:cubicBezTo>
                      <a:pt x="1241" y="9120"/>
                      <a:pt x="1127" y="9198"/>
                      <a:pt x="615" y="10058"/>
                    </a:cubicBezTo>
                    <a:cubicBezTo>
                      <a:pt x="364" y="10480"/>
                      <a:pt x="115" y="10946"/>
                      <a:pt x="59" y="11099"/>
                    </a:cubicBezTo>
                    <a:cubicBezTo>
                      <a:pt x="-53" y="11408"/>
                      <a:pt x="-60" y="11386"/>
                      <a:pt x="537" y="12307"/>
                    </a:cubicBezTo>
                    <a:cubicBezTo>
                      <a:pt x="981" y="12993"/>
                      <a:pt x="1024" y="13134"/>
                      <a:pt x="807" y="13196"/>
                    </a:cubicBezTo>
                    <a:cubicBezTo>
                      <a:pt x="711" y="13223"/>
                      <a:pt x="617" y="13329"/>
                      <a:pt x="592" y="13441"/>
                    </a:cubicBezTo>
                    <a:cubicBezTo>
                      <a:pt x="567" y="13551"/>
                      <a:pt x="511" y="13750"/>
                      <a:pt x="463" y="13884"/>
                    </a:cubicBezTo>
                    <a:cubicBezTo>
                      <a:pt x="361" y="14172"/>
                      <a:pt x="496" y="14412"/>
                      <a:pt x="1156" y="15079"/>
                    </a:cubicBezTo>
                    <a:cubicBezTo>
                      <a:pt x="1695" y="15625"/>
                      <a:pt x="2298" y="16758"/>
                      <a:pt x="2299" y="17230"/>
                    </a:cubicBezTo>
                    <a:cubicBezTo>
                      <a:pt x="2299" y="17337"/>
                      <a:pt x="2368" y="17595"/>
                      <a:pt x="2455" y="17799"/>
                    </a:cubicBezTo>
                    <a:cubicBezTo>
                      <a:pt x="2541" y="18003"/>
                      <a:pt x="2638" y="18309"/>
                      <a:pt x="2670" y="18483"/>
                    </a:cubicBezTo>
                    <a:cubicBezTo>
                      <a:pt x="2722" y="18764"/>
                      <a:pt x="2711" y="18798"/>
                      <a:pt x="2565" y="18798"/>
                    </a:cubicBezTo>
                    <a:cubicBezTo>
                      <a:pt x="2475" y="18798"/>
                      <a:pt x="2355" y="18848"/>
                      <a:pt x="2299" y="18909"/>
                    </a:cubicBezTo>
                    <a:cubicBezTo>
                      <a:pt x="2027" y="19200"/>
                      <a:pt x="2614" y="19837"/>
                      <a:pt x="3551" y="20268"/>
                    </a:cubicBezTo>
                    <a:cubicBezTo>
                      <a:pt x="3994" y="20472"/>
                      <a:pt x="4156" y="20506"/>
                      <a:pt x="4671" y="20506"/>
                    </a:cubicBezTo>
                    <a:cubicBezTo>
                      <a:pt x="5197" y="20506"/>
                      <a:pt x="5286" y="20524"/>
                      <a:pt x="5391" y="20666"/>
                    </a:cubicBezTo>
                    <a:cubicBezTo>
                      <a:pt x="5481" y="20786"/>
                      <a:pt x="5598" y="20830"/>
                      <a:pt x="5846" y="20834"/>
                    </a:cubicBezTo>
                    <a:cubicBezTo>
                      <a:pt x="6110" y="20837"/>
                      <a:pt x="6251" y="20895"/>
                      <a:pt x="6520" y="21112"/>
                    </a:cubicBezTo>
                    <a:cubicBezTo>
                      <a:pt x="6711" y="21266"/>
                      <a:pt x="7017" y="21422"/>
                      <a:pt x="7218" y="21468"/>
                    </a:cubicBezTo>
                    <a:cubicBezTo>
                      <a:pt x="7414" y="21514"/>
                      <a:pt x="7605" y="21559"/>
                      <a:pt x="7640" y="21567"/>
                    </a:cubicBezTo>
                    <a:cubicBezTo>
                      <a:pt x="7783" y="21600"/>
                      <a:pt x="13691" y="21537"/>
                      <a:pt x="14178" y="21497"/>
                    </a:cubicBezTo>
                    <a:cubicBezTo>
                      <a:pt x="14663" y="21457"/>
                      <a:pt x="14744" y="21426"/>
                      <a:pt x="15101" y="21128"/>
                    </a:cubicBezTo>
                    <a:cubicBezTo>
                      <a:pt x="15412" y="20868"/>
                      <a:pt x="15553" y="20801"/>
                      <a:pt x="15789" y="20801"/>
                    </a:cubicBezTo>
                    <a:cubicBezTo>
                      <a:pt x="15987" y="20801"/>
                      <a:pt x="16170" y="20736"/>
                      <a:pt x="16340" y="20608"/>
                    </a:cubicBezTo>
                    <a:cubicBezTo>
                      <a:pt x="16549" y="20451"/>
                      <a:pt x="16690" y="20418"/>
                      <a:pt x="17120" y="20408"/>
                    </a:cubicBezTo>
                    <a:cubicBezTo>
                      <a:pt x="17508" y="20398"/>
                      <a:pt x="17758" y="20343"/>
                      <a:pt x="18079" y="20195"/>
                    </a:cubicBezTo>
                    <a:cubicBezTo>
                      <a:pt x="19188" y="19680"/>
                      <a:pt x="19930" y="18724"/>
                      <a:pt x="19221" y="18724"/>
                    </a:cubicBezTo>
                    <a:cubicBezTo>
                      <a:pt x="19108" y="18724"/>
                      <a:pt x="19000" y="18699"/>
                      <a:pt x="18978" y="18667"/>
                    </a:cubicBezTo>
                    <a:cubicBezTo>
                      <a:pt x="18956" y="18635"/>
                      <a:pt x="19011" y="18341"/>
                      <a:pt x="19102" y="18016"/>
                    </a:cubicBezTo>
                    <a:cubicBezTo>
                      <a:pt x="19193" y="17691"/>
                      <a:pt x="19285" y="17344"/>
                      <a:pt x="19308" y="17242"/>
                    </a:cubicBezTo>
                    <a:cubicBezTo>
                      <a:pt x="19478" y="16492"/>
                      <a:pt x="19560" y="16253"/>
                      <a:pt x="19813" y="15784"/>
                    </a:cubicBezTo>
                    <a:cubicBezTo>
                      <a:pt x="19971" y="15492"/>
                      <a:pt x="20270" y="15076"/>
                      <a:pt x="20474" y="14862"/>
                    </a:cubicBezTo>
                    <a:cubicBezTo>
                      <a:pt x="20988" y="14325"/>
                      <a:pt x="21089" y="14119"/>
                      <a:pt x="21048" y="13724"/>
                    </a:cubicBezTo>
                    <a:cubicBezTo>
                      <a:pt x="21007" y="13342"/>
                      <a:pt x="20899" y="13122"/>
                      <a:pt x="20694" y="13019"/>
                    </a:cubicBezTo>
                    <a:cubicBezTo>
                      <a:pt x="20564" y="12954"/>
                      <a:pt x="20570" y="12910"/>
                      <a:pt x="20795" y="12479"/>
                    </a:cubicBezTo>
                    <a:cubicBezTo>
                      <a:pt x="20930" y="12220"/>
                      <a:pt x="21127" y="11880"/>
                      <a:pt x="21236" y="11721"/>
                    </a:cubicBezTo>
                    <a:cubicBezTo>
                      <a:pt x="21540" y="11276"/>
                      <a:pt x="21449" y="10853"/>
                      <a:pt x="20836" y="9919"/>
                    </a:cubicBezTo>
                    <a:cubicBezTo>
                      <a:pt x="20280" y="9070"/>
                      <a:pt x="20078" y="8947"/>
                      <a:pt x="19354" y="9035"/>
                    </a:cubicBezTo>
                    <a:lnTo>
                      <a:pt x="18964" y="9084"/>
                    </a:lnTo>
                    <a:lnTo>
                      <a:pt x="19217" y="8891"/>
                    </a:lnTo>
                    <a:cubicBezTo>
                      <a:pt x="19354" y="8785"/>
                      <a:pt x="19587" y="8604"/>
                      <a:pt x="19735" y="8490"/>
                    </a:cubicBezTo>
                    <a:cubicBezTo>
                      <a:pt x="19949" y="8325"/>
                      <a:pt x="20006" y="8228"/>
                      <a:pt x="20006" y="8011"/>
                    </a:cubicBezTo>
                    <a:cubicBezTo>
                      <a:pt x="20006" y="7783"/>
                      <a:pt x="19918" y="7643"/>
                      <a:pt x="19497" y="7200"/>
                    </a:cubicBezTo>
                    <a:cubicBezTo>
                      <a:pt x="19218" y="6906"/>
                      <a:pt x="18968" y="6618"/>
                      <a:pt x="18941" y="6557"/>
                    </a:cubicBezTo>
                    <a:cubicBezTo>
                      <a:pt x="18810" y="6256"/>
                      <a:pt x="18554" y="6037"/>
                      <a:pt x="18327" y="6037"/>
                    </a:cubicBezTo>
                    <a:cubicBezTo>
                      <a:pt x="17681" y="6037"/>
                      <a:pt x="17153" y="6468"/>
                      <a:pt x="17193" y="6962"/>
                    </a:cubicBezTo>
                    <a:lnTo>
                      <a:pt x="17216" y="7261"/>
                    </a:lnTo>
                    <a:lnTo>
                      <a:pt x="16721" y="7278"/>
                    </a:lnTo>
                    <a:cubicBezTo>
                      <a:pt x="16244" y="7294"/>
                      <a:pt x="16229" y="7289"/>
                      <a:pt x="16408" y="7175"/>
                    </a:cubicBezTo>
                    <a:cubicBezTo>
                      <a:pt x="16538" y="7093"/>
                      <a:pt x="16597" y="6984"/>
                      <a:pt x="16597" y="6815"/>
                    </a:cubicBezTo>
                    <a:cubicBezTo>
                      <a:pt x="16597" y="6617"/>
                      <a:pt x="16541" y="6540"/>
                      <a:pt x="16312" y="6413"/>
                    </a:cubicBezTo>
                    <a:cubicBezTo>
                      <a:pt x="15964" y="6221"/>
                      <a:pt x="15875" y="6037"/>
                      <a:pt x="16064" y="5914"/>
                    </a:cubicBezTo>
                    <a:cubicBezTo>
                      <a:pt x="16141" y="5864"/>
                      <a:pt x="16233" y="5696"/>
                      <a:pt x="16271" y="5541"/>
                    </a:cubicBezTo>
                    <a:cubicBezTo>
                      <a:pt x="16309" y="5386"/>
                      <a:pt x="16363" y="5160"/>
                      <a:pt x="16395" y="5037"/>
                    </a:cubicBezTo>
                    <a:cubicBezTo>
                      <a:pt x="16426" y="4915"/>
                      <a:pt x="16722" y="4261"/>
                      <a:pt x="17051" y="3588"/>
                    </a:cubicBezTo>
                    <a:cubicBezTo>
                      <a:pt x="17852" y="1948"/>
                      <a:pt x="17985" y="1608"/>
                      <a:pt x="17863" y="1499"/>
                    </a:cubicBezTo>
                    <a:cubicBezTo>
                      <a:pt x="17790" y="1434"/>
                      <a:pt x="17735" y="1437"/>
                      <a:pt x="17629" y="1515"/>
                    </a:cubicBezTo>
                    <a:cubicBezTo>
                      <a:pt x="17453" y="1645"/>
                      <a:pt x="16595" y="1664"/>
                      <a:pt x="16454" y="1540"/>
                    </a:cubicBezTo>
                    <a:cubicBezTo>
                      <a:pt x="16220" y="1333"/>
                      <a:pt x="15775" y="1664"/>
                      <a:pt x="15647" y="2142"/>
                    </a:cubicBezTo>
                    <a:cubicBezTo>
                      <a:pt x="15614" y="2264"/>
                      <a:pt x="15479" y="2565"/>
                      <a:pt x="15349" y="2809"/>
                    </a:cubicBezTo>
                    <a:cubicBezTo>
                      <a:pt x="15080" y="3314"/>
                      <a:pt x="14956" y="4018"/>
                      <a:pt x="15096" y="4251"/>
                    </a:cubicBezTo>
                    <a:cubicBezTo>
                      <a:pt x="15206" y="4435"/>
                      <a:pt x="15169" y="4438"/>
                      <a:pt x="14715" y="4284"/>
                    </a:cubicBezTo>
                    <a:lnTo>
                      <a:pt x="14362" y="4165"/>
                    </a:lnTo>
                    <a:lnTo>
                      <a:pt x="14692" y="3694"/>
                    </a:lnTo>
                    <a:cubicBezTo>
                      <a:pt x="15113" y="3100"/>
                      <a:pt x="15472" y="2160"/>
                      <a:pt x="15353" y="1962"/>
                    </a:cubicBezTo>
                    <a:cubicBezTo>
                      <a:pt x="15283" y="1846"/>
                      <a:pt x="15305" y="1816"/>
                      <a:pt x="15477" y="1777"/>
                    </a:cubicBezTo>
                    <a:cubicBezTo>
                      <a:pt x="15590" y="1752"/>
                      <a:pt x="15683" y="1679"/>
                      <a:pt x="15683" y="1614"/>
                    </a:cubicBezTo>
                    <a:cubicBezTo>
                      <a:pt x="15683" y="1478"/>
                      <a:pt x="15030" y="917"/>
                      <a:pt x="14871" y="917"/>
                    </a:cubicBezTo>
                    <a:cubicBezTo>
                      <a:pt x="14814" y="917"/>
                      <a:pt x="14691" y="878"/>
                      <a:pt x="14601" y="827"/>
                    </a:cubicBezTo>
                    <a:cubicBezTo>
                      <a:pt x="14466" y="752"/>
                      <a:pt x="14387" y="756"/>
                      <a:pt x="14165" y="860"/>
                    </a:cubicBezTo>
                    <a:cubicBezTo>
                      <a:pt x="14016" y="930"/>
                      <a:pt x="13694" y="1005"/>
                      <a:pt x="13449" y="1024"/>
                    </a:cubicBezTo>
                    <a:cubicBezTo>
                      <a:pt x="13204" y="1043"/>
                      <a:pt x="12985" y="1078"/>
                      <a:pt x="12958" y="1102"/>
                    </a:cubicBezTo>
                    <a:cubicBezTo>
                      <a:pt x="12931" y="1125"/>
                      <a:pt x="12901" y="1437"/>
                      <a:pt x="12894" y="1798"/>
                    </a:cubicBezTo>
                    <a:cubicBezTo>
                      <a:pt x="12883" y="2309"/>
                      <a:pt x="12839" y="2527"/>
                      <a:pt x="12696" y="2781"/>
                    </a:cubicBezTo>
                    <a:cubicBezTo>
                      <a:pt x="12491" y="3145"/>
                      <a:pt x="12048" y="3649"/>
                      <a:pt x="12150" y="3403"/>
                    </a:cubicBezTo>
                    <a:cubicBezTo>
                      <a:pt x="12337" y="2952"/>
                      <a:pt x="12450" y="924"/>
                      <a:pt x="12306" y="590"/>
                    </a:cubicBezTo>
                    <a:cubicBezTo>
                      <a:pt x="12265" y="494"/>
                      <a:pt x="12176" y="478"/>
                      <a:pt x="11852" y="516"/>
                    </a:cubicBezTo>
                    <a:cubicBezTo>
                      <a:pt x="11466" y="562"/>
                      <a:pt x="11442" y="554"/>
                      <a:pt x="11164" y="283"/>
                    </a:cubicBezTo>
                    <a:lnTo>
                      <a:pt x="10875" y="0"/>
                    </a:lnTo>
                    <a:close/>
                    <a:moveTo>
                      <a:pt x="5809" y="1679"/>
                    </a:moveTo>
                    <a:cubicBezTo>
                      <a:pt x="5830" y="1677"/>
                      <a:pt x="5873" y="1693"/>
                      <a:pt x="5946" y="1728"/>
                    </a:cubicBezTo>
                    <a:cubicBezTo>
                      <a:pt x="6046" y="1776"/>
                      <a:pt x="6105" y="1849"/>
                      <a:pt x="6075" y="1892"/>
                    </a:cubicBezTo>
                    <a:cubicBezTo>
                      <a:pt x="6045" y="1935"/>
                      <a:pt x="6059" y="2042"/>
                      <a:pt x="6107" y="2130"/>
                    </a:cubicBezTo>
                    <a:cubicBezTo>
                      <a:pt x="6155" y="2218"/>
                      <a:pt x="6253" y="2472"/>
                      <a:pt x="6323" y="2695"/>
                    </a:cubicBezTo>
                    <a:cubicBezTo>
                      <a:pt x="6392" y="2918"/>
                      <a:pt x="6438" y="3112"/>
                      <a:pt x="6424" y="3125"/>
                    </a:cubicBezTo>
                    <a:cubicBezTo>
                      <a:pt x="6403" y="3143"/>
                      <a:pt x="6175" y="2633"/>
                      <a:pt x="5809" y="1745"/>
                    </a:cubicBezTo>
                    <a:cubicBezTo>
                      <a:pt x="5792" y="1704"/>
                      <a:pt x="5788" y="1681"/>
                      <a:pt x="5809" y="1679"/>
                    </a:cubicBezTo>
                    <a:close/>
                    <a:moveTo>
                      <a:pt x="6538" y="3403"/>
                    </a:moveTo>
                    <a:lnTo>
                      <a:pt x="6745" y="3698"/>
                    </a:lnTo>
                    <a:cubicBezTo>
                      <a:pt x="6858" y="3861"/>
                      <a:pt x="6950" y="4034"/>
                      <a:pt x="6951" y="4079"/>
                    </a:cubicBezTo>
                    <a:cubicBezTo>
                      <a:pt x="6953" y="4124"/>
                      <a:pt x="6810" y="4210"/>
                      <a:pt x="6635" y="4272"/>
                    </a:cubicBezTo>
                    <a:lnTo>
                      <a:pt x="6318" y="4382"/>
                    </a:lnTo>
                    <a:lnTo>
                      <a:pt x="6424" y="4116"/>
                    </a:lnTo>
                    <a:cubicBezTo>
                      <a:pt x="6483" y="3969"/>
                      <a:pt x="6532" y="3747"/>
                      <a:pt x="6534" y="3624"/>
                    </a:cubicBezTo>
                    <a:lnTo>
                      <a:pt x="6538" y="3403"/>
                    </a:lnTo>
                    <a:close/>
                    <a:moveTo>
                      <a:pt x="12719" y="7441"/>
                    </a:moveTo>
                    <a:cubicBezTo>
                      <a:pt x="13025" y="7477"/>
                      <a:pt x="13079" y="7646"/>
                      <a:pt x="13054" y="8113"/>
                    </a:cubicBezTo>
                    <a:cubicBezTo>
                      <a:pt x="13042" y="8338"/>
                      <a:pt x="13029" y="8595"/>
                      <a:pt x="13027" y="8686"/>
                    </a:cubicBezTo>
                    <a:cubicBezTo>
                      <a:pt x="13024" y="8819"/>
                      <a:pt x="12950" y="8872"/>
                      <a:pt x="12669" y="8936"/>
                    </a:cubicBezTo>
                    <a:cubicBezTo>
                      <a:pt x="12249" y="9031"/>
                      <a:pt x="12089" y="9125"/>
                      <a:pt x="11939" y="9374"/>
                    </a:cubicBezTo>
                    <a:cubicBezTo>
                      <a:pt x="11878" y="9476"/>
                      <a:pt x="11806" y="9659"/>
                      <a:pt x="11779" y="9780"/>
                    </a:cubicBezTo>
                    <a:lnTo>
                      <a:pt x="11728" y="10001"/>
                    </a:lnTo>
                    <a:lnTo>
                      <a:pt x="11540" y="9764"/>
                    </a:lnTo>
                    <a:cubicBezTo>
                      <a:pt x="11436" y="9633"/>
                      <a:pt x="11261" y="9505"/>
                      <a:pt x="11155" y="9481"/>
                    </a:cubicBezTo>
                    <a:cubicBezTo>
                      <a:pt x="11022" y="9451"/>
                      <a:pt x="10915" y="9336"/>
                      <a:pt x="10820" y="9112"/>
                    </a:cubicBezTo>
                    <a:cubicBezTo>
                      <a:pt x="10628" y="8665"/>
                      <a:pt x="10674" y="8527"/>
                      <a:pt x="11017" y="8498"/>
                    </a:cubicBezTo>
                    <a:cubicBezTo>
                      <a:pt x="11295" y="8474"/>
                      <a:pt x="11297" y="8473"/>
                      <a:pt x="11255" y="8146"/>
                    </a:cubicBezTo>
                    <a:cubicBezTo>
                      <a:pt x="11230" y="7940"/>
                      <a:pt x="11246" y="7818"/>
                      <a:pt x="11301" y="7818"/>
                    </a:cubicBezTo>
                    <a:cubicBezTo>
                      <a:pt x="11350" y="7818"/>
                      <a:pt x="11477" y="7741"/>
                      <a:pt x="11586" y="7650"/>
                    </a:cubicBezTo>
                    <a:cubicBezTo>
                      <a:pt x="11733" y="7527"/>
                      <a:pt x="11924" y="7476"/>
                      <a:pt x="12325" y="7446"/>
                    </a:cubicBezTo>
                    <a:cubicBezTo>
                      <a:pt x="12489" y="7433"/>
                      <a:pt x="12617" y="7430"/>
                      <a:pt x="12719" y="7441"/>
                    </a:cubicBezTo>
                    <a:close/>
                    <a:moveTo>
                      <a:pt x="4336" y="17316"/>
                    </a:moveTo>
                    <a:cubicBezTo>
                      <a:pt x="4410" y="17316"/>
                      <a:pt x="4447" y="17348"/>
                      <a:pt x="4418" y="17389"/>
                    </a:cubicBezTo>
                    <a:cubicBezTo>
                      <a:pt x="4390" y="17430"/>
                      <a:pt x="4353" y="17463"/>
                      <a:pt x="4336" y="17463"/>
                    </a:cubicBezTo>
                    <a:cubicBezTo>
                      <a:pt x="4318" y="17463"/>
                      <a:pt x="4282" y="17430"/>
                      <a:pt x="4253" y="17389"/>
                    </a:cubicBezTo>
                    <a:cubicBezTo>
                      <a:pt x="4225" y="17348"/>
                      <a:pt x="4262" y="17316"/>
                      <a:pt x="4336" y="17316"/>
                    </a:cubicBezTo>
                    <a:close/>
                    <a:moveTo>
                      <a:pt x="12884" y="19904"/>
                    </a:moveTo>
                    <a:cubicBezTo>
                      <a:pt x="12909" y="19883"/>
                      <a:pt x="12941" y="19901"/>
                      <a:pt x="12995" y="19949"/>
                    </a:cubicBezTo>
                    <a:cubicBezTo>
                      <a:pt x="13061" y="20009"/>
                      <a:pt x="13105" y="20147"/>
                      <a:pt x="13091" y="20256"/>
                    </a:cubicBezTo>
                    <a:cubicBezTo>
                      <a:pt x="13063" y="20465"/>
                      <a:pt x="12911" y="20567"/>
                      <a:pt x="12820" y="20436"/>
                    </a:cubicBezTo>
                    <a:cubicBezTo>
                      <a:pt x="12791" y="20394"/>
                      <a:pt x="12790" y="20243"/>
                      <a:pt x="12820" y="20100"/>
                    </a:cubicBezTo>
                    <a:cubicBezTo>
                      <a:pt x="12844" y="19987"/>
                      <a:pt x="12860" y="19925"/>
                      <a:pt x="12884" y="19904"/>
                    </a:cubicBezTo>
                    <a:close/>
                  </a:path>
                </a:pathLst>
              </a:custGeom>
              <a:ln w="12700" cap="flat">
                <a:noFill/>
                <a:miter lim="400000"/>
              </a:ln>
              <a:effectLst/>
            </p:spPr>
          </p:pic>
        </p:grpSp>
        <p:sp>
          <p:nvSpPr>
            <p:cNvPr id="262" name="ESCUELA NAVAL…"/>
            <p:cNvSpPr txBox="1"/>
            <p:nvPr/>
          </p:nvSpPr>
          <p:spPr>
            <a:xfrm>
              <a:off x="0" y="669564"/>
              <a:ext cx="3940557" cy="11684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p>
              <a:pPr algn="r">
                <a:lnSpc>
                  <a:spcPct val="100000"/>
                </a:lnSpc>
                <a:spcBef>
                  <a:spcPts val="0"/>
                </a:spcBef>
                <a:defRPr sz="3500">
                  <a:solidFill>
                    <a:srgbClr val="FFFFFF"/>
                  </a:solidFill>
                  <a:latin typeface="Hoefler Text"/>
                  <a:ea typeface="Hoefler Text"/>
                  <a:cs typeface="Hoefler Text"/>
                  <a:sym typeface="Hoefler Text"/>
                </a:defRPr>
              </a:pPr>
              <a:r>
                <a:t>ESCUELA NAVAL </a:t>
              </a:r>
            </a:p>
            <a:p>
              <a:pPr algn="r">
                <a:lnSpc>
                  <a:spcPct val="100000"/>
                </a:lnSpc>
                <a:spcBef>
                  <a:spcPts val="0"/>
                </a:spcBef>
                <a:defRPr sz="3500">
                  <a:solidFill>
                    <a:srgbClr val="FFFFFF"/>
                  </a:solidFill>
                  <a:latin typeface="Hoefler Text"/>
                  <a:ea typeface="Hoefler Text"/>
                  <a:cs typeface="Hoefler Text"/>
                  <a:sym typeface="Hoefler Text"/>
                </a:defRPr>
              </a:pPr>
              <a:r>
                <a:t>“ARTURO PRAT”</a:t>
              </a:r>
            </a:p>
          </p:txBody>
        </p:sp>
      </p:grpSp>
      <p:sp>
        <p:nvSpPr>
          <p:cNvPr id="3" name="Características Generales">
            <a:extLst>
              <a:ext uri="{FF2B5EF4-FFF2-40B4-BE49-F238E27FC236}">
                <a16:creationId xmlns:a16="http://schemas.microsoft.com/office/drawing/2014/main" id="{6F62133E-22DF-B002-658C-9A705ECB243A}"/>
              </a:ext>
            </a:extLst>
          </p:cNvPr>
          <p:cNvSpPr txBox="1">
            <a:spLocks noGrp="1"/>
          </p:cNvSpPr>
          <p:nvPr>
            <p:ph type="body" sz="quarter" idx="21"/>
          </p:nvPr>
        </p:nvSpPr>
        <p:spPr>
          <a:xfrm>
            <a:off x="1206500" y="2245962"/>
            <a:ext cx="21971000" cy="934780"/>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lvl1pPr>
              <a:defRPr>
                <a:solidFill>
                  <a:srgbClr val="3A87FE"/>
                </a:solidFill>
              </a:defRPr>
            </a:lvl1pPr>
          </a:lstStyle>
          <a:p>
            <a:r>
              <a:rPr lang="es-419" dirty="0">
                <a:latin typeface="Aptos" panose="020B0004020202020204" pitchFamily="34" charset="0"/>
              </a:rPr>
              <a:t>Ejemplo</a:t>
            </a:r>
            <a:endParaRPr dirty="0">
              <a:latin typeface="Aptos" panose="020B0004020202020204" pitchFamily="34" charset="0"/>
            </a:endParaRPr>
          </a:p>
        </p:txBody>
      </p:sp>
      <p:pic>
        <p:nvPicPr>
          <p:cNvPr id="4" name="Imagen 4">
            <a:extLst>
              <a:ext uri="{FF2B5EF4-FFF2-40B4-BE49-F238E27FC236}">
                <a16:creationId xmlns:a16="http://schemas.microsoft.com/office/drawing/2014/main" id="{C8AA9CB4-D9A7-CE60-CCAA-B94E41426FD4}"/>
              </a:ext>
            </a:extLst>
          </p:cNvPr>
          <p:cNvPicPr>
            <a:picLocks noChangeAspect="1"/>
          </p:cNvPicPr>
          <p:nvPr/>
        </p:nvPicPr>
        <p:blipFill rotWithShape="1">
          <a:blip r:embed="rId4"/>
          <a:srcRect l="7076" t="30582" r="7479" b="13586"/>
          <a:stretch>
            <a:fillRect/>
          </a:stretch>
        </p:blipFill>
        <p:spPr>
          <a:xfrm>
            <a:off x="3685490" y="4601421"/>
            <a:ext cx="16933334" cy="7376422"/>
          </a:xfrm>
          <a:prstGeom prst="rect">
            <a:avLst/>
          </a:prstGeom>
        </p:spPr>
      </p:pic>
      <p:sp>
        <p:nvSpPr>
          <p:cNvPr id="6" name="Visión de la Energía">
            <a:extLst>
              <a:ext uri="{FF2B5EF4-FFF2-40B4-BE49-F238E27FC236}">
                <a16:creationId xmlns:a16="http://schemas.microsoft.com/office/drawing/2014/main" id="{B63511A8-5CA3-B4A4-6A6E-7AA5219A97D4}"/>
              </a:ext>
            </a:extLst>
          </p:cNvPr>
          <p:cNvSpPr/>
          <p:nvPr/>
        </p:nvSpPr>
        <p:spPr>
          <a:xfrm>
            <a:off x="8421154" y="3121325"/>
            <a:ext cx="7079674" cy="1193077"/>
          </a:xfrm>
          <a:prstGeom prst="roundRect">
            <a:avLst>
              <a:gd name="adj" fmla="val 15939"/>
            </a:avLst>
          </a:prstGeom>
          <a:solidFill>
            <a:srgbClr val="F0C24A"/>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algn="ctr" defTabSz="825500">
              <a:lnSpc>
                <a:spcPct val="100000"/>
              </a:lnSpc>
              <a:spcBef>
                <a:spcPts val="0"/>
              </a:spcBef>
              <a:defRPr sz="3200">
                <a:latin typeface="Helvetica Neue Medium"/>
                <a:ea typeface="Helvetica Neue Medium"/>
                <a:cs typeface="Helvetica Neue Medium"/>
                <a:sym typeface="Helvetica Neue Medium"/>
              </a:defRPr>
            </a:lvl1pPr>
          </a:lstStyle>
          <a:p>
            <a:r>
              <a:rPr lang="es-419" sz="4000" b="1" dirty="0">
                <a:latin typeface="Aptos" panose="020B0004020202020204" pitchFamily="34" charset="0"/>
              </a:rPr>
              <a:t>Culote</a:t>
            </a:r>
          </a:p>
          <a:p>
            <a:r>
              <a:rPr lang="es-419" sz="3000" b="1" i="1" dirty="0">
                <a:latin typeface="Aptos" panose="020B0004020202020204" pitchFamily="34" charset="0"/>
              </a:rPr>
              <a:t>(Parte posterior)</a:t>
            </a:r>
            <a:endParaRPr sz="3000" b="1" i="1" dirty="0">
              <a:latin typeface="Aptos" panose="020B0004020202020204" pitchFamily="34" charset="0"/>
            </a:endParaRPr>
          </a:p>
        </p:txBody>
      </p:sp>
    </p:spTree>
    <p:extLst>
      <p:ext uri="{BB962C8B-B14F-4D97-AF65-F5344CB8AC3E}">
        <p14:creationId xmlns:p14="http://schemas.microsoft.com/office/powerpoint/2010/main" val="2002554944"/>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3462"/>
        </a:solidFill>
        <a:effectLst/>
      </p:bgPr>
    </p:bg>
    <p:spTree>
      <p:nvGrpSpPr>
        <p:cNvPr id="1" name=""/>
        <p:cNvGrpSpPr/>
        <p:nvPr/>
      </p:nvGrpSpPr>
      <p:grpSpPr>
        <a:xfrm>
          <a:off x="0" y="0"/>
          <a:ext cx="0" cy="0"/>
          <a:chOff x="0" y="0"/>
          <a:chExt cx="0" cy="0"/>
        </a:xfrm>
      </p:grpSpPr>
      <p:sp>
        <p:nvSpPr>
          <p:cNvPr id="252" name="Características de los Explosivos"/>
          <p:cNvSpPr txBox="1">
            <a:spLocks noGrp="1"/>
          </p:cNvSpPr>
          <p:nvPr>
            <p:ph type="title"/>
          </p:nvPr>
        </p:nvSpPr>
        <p:spPr>
          <a:prstGeom prst="rect">
            <a:avLst/>
          </a:prstGeom>
        </p:spPr>
        <p:txBody>
          <a:bodyPr/>
          <a:lstStyle>
            <a:lvl1pPr>
              <a:defRPr sz="8000" spc="-159">
                <a:solidFill>
                  <a:srgbClr val="FFFFFF"/>
                </a:solidFill>
              </a:defRPr>
            </a:lvl1pPr>
          </a:lstStyle>
          <a:p>
            <a:r>
              <a:rPr lang="es-419" dirty="0">
                <a:latin typeface="Aptos" panose="020B0004020202020204" pitchFamily="34" charset="0"/>
              </a:rPr>
              <a:t>Marcas de la Munición</a:t>
            </a:r>
            <a:endParaRPr dirty="0">
              <a:latin typeface="Aptos" panose="020B0004020202020204" pitchFamily="34" charset="0"/>
            </a:endParaRPr>
          </a:p>
        </p:txBody>
      </p:sp>
      <p:grpSp>
        <p:nvGrpSpPr>
          <p:cNvPr id="257" name="Group"/>
          <p:cNvGrpSpPr/>
          <p:nvPr/>
        </p:nvGrpSpPr>
        <p:grpSpPr>
          <a:xfrm>
            <a:off x="0" y="12530117"/>
            <a:ext cx="24384001" cy="1185885"/>
            <a:chOff x="0" y="0"/>
            <a:chExt cx="24384000" cy="1185883"/>
          </a:xfrm>
        </p:grpSpPr>
        <p:sp>
          <p:nvSpPr>
            <p:cNvPr id="254"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55"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256" name="HONOR  LEALTAD  VALENTÍA  INTEGRIDAD DEBER"/>
            <p:cNvSpPr txBox="1"/>
            <p:nvPr/>
          </p:nvSpPr>
          <p:spPr>
            <a:xfrm>
              <a:off x="1399339" y="627082"/>
              <a:ext cx="20957942" cy="5588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HONOR		LEALTAD		VALENTÍA		INTEGRIDAD	DEBER</a:t>
              </a:r>
            </a:p>
          </p:txBody>
        </p:sp>
      </p:grpSp>
      <p:grpSp>
        <p:nvGrpSpPr>
          <p:cNvPr id="263" name="Group"/>
          <p:cNvGrpSpPr/>
          <p:nvPr/>
        </p:nvGrpSpPr>
        <p:grpSpPr>
          <a:xfrm>
            <a:off x="17505153" y="415316"/>
            <a:ext cx="6666644" cy="2507532"/>
            <a:chOff x="0" y="0"/>
            <a:chExt cx="6666644" cy="2507531"/>
          </a:xfrm>
        </p:grpSpPr>
        <p:grpSp>
          <p:nvGrpSpPr>
            <p:cNvPr id="261" name="Group"/>
            <p:cNvGrpSpPr/>
            <p:nvPr/>
          </p:nvGrpSpPr>
          <p:grpSpPr>
            <a:xfrm>
              <a:off x="4159113" y="0"/>
              <a:ext cx="2507531" cy="2507531"/>
              <a:chOff x="0" y="0"/>
              <a:chExt cx="2507530" cy="2507530"/>
            </a:xfrm>
          </p:grpSpPr>
          <p:sp>
            <p:nvSpPr>
              <p:cNvPr id="258" name="Circle"/>
              <p:cNvSpPr/>
              <p:nvPr/>
            </p:nvSpPr>
            <p:spPr>
              <a:xfrm>
                <a:off x="0" y="0"/>
                <a:ext cx="2507530" cy="2507530"/>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259" name="Circle"/>
              <p:cNvSpPr/>
              <p:nvPr/>
            </p:nvSpPr>
            <p:spPr>
              <a:xfrm>
                <a:off x="120434" y="120434"/>
                <a:ext cx="2266661" cy="2266661"/>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260" name="Image" descr="Image"/>
              <p:cNvPicPr>
                <a:picLocks noChangeAspect="1"/>
              </p:cNvPicPr>
              <p:nvPr/>
            </p:nvPicPr>
            <p:blipFill>
              <a:blip r:embed="rId2"/>
              <a:srcRect l="9782" t="13646" r="4387" b="16280"/>
              <a:stretch>
                <a:fillRect/>
              </a:stretch>
            </p:blipFill>
            <p:spPr>
              <a:xfrm>
                <a:off x="328112" y="181499"/>
                <a:ext cx="1851325" cy="2090857"/>
              </a:xfrm>
              <a:custGeom>
                <a:avLst/>
                <a:gdLst/>
                <a:ahLst/>
                <a:cxnLst>
                  <a:cxn ang="0">
                    <a:pos x="wd2" y="hd2"/>
                  </a:cxn>
                  <a:cxn ang="5400000">
                    <a:pos x="wd2" y="hd2"/>
                  </a:cxn>
                  <a:cxn ang="10800000">
                    <a:pos x="wd2" y="hd2"/>
                  </a:cxn>
                  <a:cxn ang="16200000">
                    <a:pos x="wd2" y="hd2"/>
                  </a:cxn>
                </a:cxnLst>
                <a:rect l="0" t="0" r="r" b="b"/>
                <a:pathLst>
                  <a:path w="21405" h="21576" extrusionOk="0">
                    <a:moveTo>
                      <a:pt x="10875" y="0"/>
                    </a:moveTo>
                    <a:lnTo>
                      <a:pt x="10535" y="274"/>
                    </a:lnTo>
                    <a:cubicBezTo>
                      <a:pt x="10187" y="555"/>
                      <a:pt x="9895" y="618"/>
                      <a:pt x="9709" y="455"/>
                    </a:cubicBezTo>
                    <a:cubicBezTo>
                      <a:pt x="9624" y="380"/>
                      <a:pt x="9562" y="403"/>
                      <a:pt x="9393" y="577"/>
                    </a:cubicBezTo>
                    <a:cubicBezTo>
                      <a:pt x="9216" y="760"/>
                      <a:pt x="9190" y="838"/>
                      <a:pt x="9241" y="1061"/>
                    </a:cubicBezTo>
                    <a:cubicBezTo>
                      <a:pt x="9275" y="1207"/>
                      <a:pt x="9309" y="1678"/>
                      <a:pt x="9315" y="2109"/>
                    </a:cubicBezTo>
                    <a:cubicBezTo>
                      <a:pt x="9324" y="2807"/>
                      <a:pt x="9351" y="2933"/>
                      <a:pt x="9553" y="3280"/>
                    </a:cubicBezTo>
                    <a:lnTo>
                      <a:pt x="9778" y="3670"/>
                    </a:lnTo>
                    <a:lnTo>
                      <a:pt x="9558" y="3518"/>
                    </a:lnTo>
                    <a:cubicBezTo>
                      <a:pt x="9247" y="3300"/>
                      <a:pt x="8915" y="2868"/>
                      <a:pt x="8746" y="2465"/>
                    </a:cubicBezTo>
                    <a:cubicBezTo>
                      <a:pt x="8609" y="2141"/>
                      <a:pt x="8602" y="1824"/>
                      <a:pt x="8713" y="1065"/>
                    </a:cubicBezTo>
                    <a:cubicBezTo>
                      <a:pt x="8740" y="882"/>
                      <a:pt x="8735" y="879"/>
                      <a:pt x="8213" y="905"/>
                    </a:cubicBezTo>
                    <a:cubicBezTo>
                      <a:pt x="7835" y="924"/>
                      <a:pt x="7593" y="896"/>
                      <a:pt x="7360" y="803"/>
                    </a:cubicBezTo>
                    <a:cubicBezTo>
                      <a:pt x="7072" y="687"/>
                      <a:pt x="6993" y="685"/>
                      <a:pt x="6681" y="774"/>
                    </a:cubicBezTo>
                    <a:cubicBezTo>
                      <a:pt x="6487" y="829"/>
                      <a:pt x="6223" y="950"/>
                      <a:pt x="6093" y="1044"/>
                    </a:cubicBezTo>
                    <a:cubicBezTo>
                      <a:pt x="5964" y="1138"/>
                      <a:pt x="5828" y="1216"/>
                      <a:pt x="5786" y="1216"/>
                    </a:cubicBezTo>
                    <a:cubicBezTo>
                      <a:pt x="5744" y="1216"/>
                      <a:pt x="5708" y="1288"/>
                      <a:pt x="5708" y="1376"/>
                    </a:cubicBezTo>
                    <a:cubicBezTo>
                      <a:pt x="5708" y="1526"/>
                      <a:pt x="5699" y="1528"/>
                      <a:pt x="5556" y="1413"/>
                    </a:cubicBezTo>
                    <a:cubicBezTo>
                      <a:pt x="5371" y="1263"/>
                      <a:pt x="5298" y="1257"/>
                      <a:pt x="5130" y="1392"/>
                    </a:cubicBezTo>
                    <a:cubicBezTo>
                      <a:pt x="5003" y="1494"/>
                      <a:pt x="4803" y="1491"/>
                      <a:pt x="3836" y="1351"/>
                    </a:cubicBezTo>
                    <a:cubicBezTo>
                      <a:pt x="3545" y="1310"/>
                      <a:pt x="3593" y="1632"/>
                      <a:pt x="4001" y="2465"/>
                    </a:cubicBezTo>
                    <a:cubicBezTo>
                      <a:pt x="4214" y="2900"/>
                      <a:pt x="4420" y="3322"/>
                      <a:pt x="4460" y="3403"/>
                    </a:cubicBezTo>
                    <a:cubicBezTo>
                      <a:pt x="4843" y="4186"/>
                      <a:pt x="5119" y="4871"/>
                      <a:pt x="5162" y="5144"/>
                    </a:cubicBezTo>
                    <a:cubicBezTo>
                      <a:pt x="5190" y="5325"/>
                      <a:pt x="5300" y="5602"/>
                      <a:pt x="5400" y="5762"/>
                    </a:cubicBezTo>
                    <a:lnTo>
                      <a:pt x="5579" y="6053"/>
                    </a:lnTo>
                    <a:lnTo>
                      <a:pt x="5199" y="6360"/>
                    </a:lnTo>
                    <a:cubicBezTo>
                      <a:pt x="4987" y="6529"/>
                      <a:pt x="4791" y="6728"/>
                      <a:pt x="4763" y="6803"/>
                    </a:cubicBezTo>
                    <a:cubicBezTo>
                      <a:pt x="4690" y="6991"/>
                      <a:pt x="4850" y="7224"/>
                      <a:pt x="5052" y="7224"/>
                    </a:cubicBezTo>
                    <a:cubicBezTo>
                      <a:pt x="5144" y="7224"/>
                      <a:pt x="5196" y="7254"/>
                      <a:pt x="5171" y="7290"/>
                    </a:cubicBezTo>
                    <a:cubicBezTo>
                      <a:pt x="5104" y="7387"/>
                      <a:pt x="4585" y="7459"/>
                      <a:pt x="4340" y="7405"/>
                    </a:cubicBezTo>
                    <a:cubicBezTo>
                      <a:pt x="4164" y="7365"/>
                      <a:pt x="4129" y="7314"/>
                      <a:pt x="4129" y="7101"/>
                    </a:cubicBezTo>
                    <a:cubicBezTo>
                      <a:pt x="4129" y="6559"/>
                      <a:pt x="3671" y="6184"/>
                      <a:pt x="3005" y="6184"/>
                    </a:cubicBezTo>
                    <a:cubicBezTo>
                      <a:pt x="2768" y="6184"/>
                      <a:pt x="2698" y="6234"/>
                      <a:pt x="2455" y="6573"/>
                    </a:cubicBezTo>
                    <a:cubicBezTo>
                      <a:pt x="2301" y="6787"/>
                      <a:pt x="1994" y="7161"/>
                      <a:pt x="1775" y="7405"/>
                    </a:cubicBezTo>
                    <a:cubicBezTo>
                      <a:pt x="1557" y="7648"/>
                      <a:pt x="1360" y="7921"/>
                      <a:pt x="1335" y="8011"/>
                    </a:cubicBezTo>
                    <a:cubicBezTo>
                      <a:pt x="1267" y="8254"/>
                      <a:pt x="1507" y="8599"/>
                      <a:pt x="1922" y="8854"/>
                    </a:cubicBezTo>
                    <a:cubicBezTo>
                      <a:pt x="2435" y="9169"/>
                      <a:pt x="2435" y="9205"/>
                      <a:pt x="1941" y="9170"/>
                    </a:cubicBezTo>
                    <a:cubicBezTo>
                      <a:pt x="1241" y="9120"/>
                      <a:pt x="1127" y="9198"/>
                      <a:pt x="615" y="10058"/>
                    </a:cubicBezTo>
                    <a:cubicBezTo>
                      <a:pt x="364" y="10480"/>
                      <a:pt x="115" y="10946"/>
                      <a:pt x="59" y="11099"/>
                    </a:cubicBezTo>
                    <a:cubicBezTo>
                      <a:pt x="-53" y="11408"/>
                      <a:pt x="-60" y="11386"/>
                      <a:pt x="537" y="12307"/>
                    </a:cubicBezTo>
                    <a:cubicBezTo>
                      <a:pt x="981" y="12993"/>
                      <a:pt x="1024" y="13134"/>
                      <a:pt x="807" y="13196"/>
                    </a:cubicBezTo>
                    <a:cubicBezTo>
                      <a:pt x="711" y="13223"/>
                      <a:pt x="617" y="13329"/>
                      <a:pt x="592" y="13441"/>
                    </a:cubicBezTo>
                    <a:cubicBezTo>
                      <a:pt x="567" y="13551"/>
                      <a:pt x="511" y="13750"/>
                      <a:pt x="463" y="13884"/>
                    </a:cubicBezTo>
                    <a:cubicBezTo>
                      <a:pt x="361" y="14172"/>
                      <a:pt x="496" y="14412"/>
                      <a:pt x="1156" y="15079"/>
                    </a:cubicBezTo>
                    <a:cubicBezTo>
                      <a:pt x="1695" y="15625"/>
                      <a:pt x="2298" y="16758"/>
                      <a:pt x="2299" y="17230"/>
                    </a:cubicBezTo>
                    <a:cubicBezTo>
                      <a:pt x="2299" y="17337"/>
                      <a:pt x="2368" y="17595"/>
                      <a:pt x="2455" y="17799"/>
                    </a:cubicBezTo>
                    <a:cubicBezTo>
                      <a:pt x="2541" y="18003"/>
                      <a:pt x="2638" y="18309"/>
                      <a:pt x="2670" y="18483"/>
                    </a:cubicBezTo>
                    <a:cubicBezTo>
                      <a:pt x="2722" y="18764"/>
                      <a:pt x="2711" y="18798"/>
                      <a:pt x="2565" y="18798"/>
                    </a:cubicBezTo>
                    <a:cubicBezTo>
                      <a:pt x="2475" y="18798"/>
                      <a:pt x="2355" y="18848"/>
                      <a:pt x="2299" y="18909"/>
                    </a:cubicBezTo>
                    <a:cubicBezTo>
                      <a:pt x="2027" y="19200"/>
                      <a:pt x="2614" y="19837"/>
                      <a:pt x="3551" y="20268"/>
                    </a:cubicBezTo>
                    <a:cubicBezTo>
                      <a:pt x="3994" y="20472"/>
                      <a:pt x="4156" y="20506"/>
                      <a:pt x="4671" y="20506"/>
                    </a:cubicBezTo>
                    <a:cubicBezTo>
                      <a:pt x="5197" y="20506"/>
                      <a:pt x="5286" y="20524"/>
                      <a:pt x="5391" y="20666"/>
                    </a:cubicBezTo>
                    <a:cubicBezTo>
                      <a:pt x="5481" y="20786"/>
                      <a:pt x="5598" y="20830"/>
                      <a:pt x="5846" y="20834"/>
                    </a:cubicBezTo>
                    <a:cubicBezTo>
                      <a:pt x="6110" y="20837"/>
                      <a:pt x="6251" y="20895"/>
                      <a:pt x="6520" y="21112"/>
                    </a:cubicBezTo>
                    <a:cubicBezTo>
                      <a:pt x="6711" y="21266"/>
                      <a:pt x="7017" y="21422"/>
                      <a:pt x="7218" y="21468"/>
                    </a:cubicBezTo>
                    <a:cubicBezTo>
                      <a:pt x="7414" y="21514"/>
                      <a:pt x="7605" y="21559"/>
                      <a:pt x="7640" y="21567"/>
                    </a:cubicBezTo>
                    <a:cubicBezTo>
                      <a:pt x="7783" y="21600"/>
                      <a:pt x="13691" y="21537"/>
                      <a:pt x="14178" y="21497"/>
                    </a:cubicBezTo>
                    <a:cubicBezTo>
                      <a:pt x="14663" y="21457"/>
                      <a:pt x="14744" y="21426"/>
                      <a:pt x="15101" y="21128"/>
                    </a:cubicBezTo>
                    <a:cubicBezTo>
                      <a:pt x="15412" y="20868"/>
                      <a:pt x="15553" y="20801"/>
                      <a:pt x="15789" y="20801"/>
                    </a:cubicBezTo>
                    <a:cubicBezTo>
                      <a:pt x="15987" y="20801"/>
                      <a:pt x="16170" y="20736"/>
                      <a:pt x="16340" y="20608"/>
                    </a:cubicBezTo>
                    <a:cubicBezTo>
                      <a:pt x="16549" y="20451"/>
                      <a:pt x="16690" y="20418"/>
                      <a:pt x="17120" y="20408"/>
                    </a:cubicBezTo>
                    <a:cubicBezTo>
                      <a:pt x="17508" y="20398"/>
                      <a:pt x="17758" y="20343"/>
                      <a:pt x="18079" y="20195"/>
                    </a:cubicBezTo>
                    <a:cubicBezTo>
                      <a:pt x="19188" y="19680"/>
                      <a:pt x="19930" y="18724"/>
                      <a:pt x="19221" y="18724"/>
                    </a:cubicBezTo>
                    <a:cubicBezTo>
                      <a:pt x="19108" y="18724"/>
                      <a:pt x="19000" y="18699"/>
                      <a:pt x="18978" y="18667"/>
                    </a:cubicBezTo>
                    <a:cubicBezTo>
                      <a:pt x="18956" y="18635"/>
                      <a:pt x="19011" y="18341"/>
                      <a:pt x="19102" y="18016"/>
                    </a:cubicBezTo>
                    <a:cubicBezTo>
                      <a:pt x="19193" y="17691"/>
                      <a:pt x="19285" y="17344"/>
                      <a:pt x="19308" y="17242"/>
                    </a:cubicBezTo>
                    <a:cubicBezTo>
                      <a:pt x="19478" y="16492"/>
                      <a:pt x="19560" y="16253"/>
                      <a:pt x="19813" y="15784"/>
                    </a:cubicBezTo>
                    <a:cubicBezTo>
                      <a:pt x="19971" y="15492"/>
                      <a:pt x="20270" y="15076"/>
                      <a:pt x="20474" y="14862"/>
                    </a:cubicBezTo>
                    <a:cubicBezTo>
                      <a:pt x="20988" y="14325"/>
                      <a:pt x="21089" y="14119"/>
                      <a:pt x="21048" y="13724"/>
                    </a:cubicBezTo>
                    <a:cubicBezTo>
                      <a:pt x="21007" y="13342"/>
                      <a:pt x="20899" y="13122"/>
                      <a:pt x="20694" y="13019"/>
                    </a:cubicBezTo>
                    <a:cubicBezTo>
                      <a:pt x="20564" y="12954"/>
                      <a:pt x="20570" y="12910"/>
                      <a:pt x="20795" y="12479"/>
                    </a:cubicBezTo>
                    <a:cubicBezTo>
                      <a:pt x="20930" y="12220"/>
                      <a:pt x="21127" y="11880"/>
                      <a:pt x="21236" y="11721"/>
                    </a:cubicBezTo>
                    <a:cubicBezTo>
                      <a:pt x="21540" y="11276"/>
                      <a:pt x="21449" y="10853"/>
                      <a:pt x="20836" y="9919"/>
                    </a:cubicBezTo>
                    <a:cubicBezTo>
                      <a:pt x="20280" y="9070"/>
                      <a:pt x="20078" y="8947"/>
                      <a:pt x="19354" y="9035"/>
                    </a:cubicBezTo>
                    <a:lnTo>
                      <a:pt x="18964" y="9084"/>
                    </a:lnTo>
                    <a:lnTo>
                      <a:pt x="19217" y="8891"/>
                    </a:lnTo>
                    <a:cubicBezTo>
                      <a:pt x="19354" y="8785"/>
                      <a:pt x="19587" y="8604"/>
                      <a:pt x="19735" y="8490"/>
                    </a:cubicBezTo>
                    <a:cubicBezTo>
                      <a:pt x="19949" y="8325"/>
                      <a:pt x="20006" y="8228"/>
                      <a:pt x="20006" y="8011"/>
                    </a:cubicBezTo>
                    <a:cubicBezTo>
                      <a:pt x="20006" y="7783"/>
                      <a:pt x="19918" y="7643"/>
                      <a:pt x="19497" y="7200"/>
                    </a:cubicBezTo>
                    <a:cubicBezTo>
                      <a:pt x="19218" y="6906"/>
                      <a:pt x="18968" y="6618"/>
                      <a:pt x="18941" y="6557"/>
                    </a:cubicBezTo>
                    <a:cubicBezTo>
                      <a:pt x="18810" y="6256"/>
                      <a:pt x="18554" y="6037"/>
                      <a:pt x="18327" y="6037"/>
                    </a:cubicBezTo>
                    <a:cubicBezTo>
                      <a:pt x="17681" y="6037"/>
                      <a:pt x="17153" y="6468"/>
                      <a:pt x="17193" y="6962"/>
                    </a:cubicBezTo>
                    <a:lnTo>
                      <a:pt x="17216" y="7261"/>
                    </a:lnTo>
                    <a:lnTo>
                      <a:pt x="16721" y="7278"/>
                    </a:lnTo>
                    <a:cubicBezTo>
                      <a:pt x="16244" y="7294"/>
                      <a:pt x="16229" y="7289"/>
                      <a:pt x="16408" y="7175"/>
                    </a:cubicBezTo>
                    <a:cubicBezTo>
                      <a:pt x="16538" y="7093"/>
                      <a:pt x="16597" y="6984"/>
                      <a:pt x="16597" y="6815"/>
                    </a:cubicBezTo>
                    <a:cubicBezTo>
                      <a:pt x="16597" y="6617"/>
                      <a:pt x="16541" y="6540"/>
                      <a:pt x="16312" y="6413"/>
                    </a:cubicBezTo>
                    <a:cubicBezTo>
                      <a:pt x="15964" y="6221"/>
                      <a:pt x="15875" y="6037"/>
                      <a:pt x="16064" y="5914"/>
                    </a:cubicBezTo>
                    <a:cubicBezTo>
                      <a:pt x="16141" y="5864"/>
                      <a:pt x="16233" y="5696"/>
                      <a:pt x="16271" y="5541"/>
                    </a:cubicBezTo>
                    <a:cubicBezTo>
                      <a:pt x="16309" y="5386"/>
                      <a:pt x="16363" y="5160"/>
                      <a:pt x="16395" y="5037"/>
                    </a:cubicBezTo>
                    <a:cubicBezTo>
                      <a:pt x="16426" y="4915"/>
                      <a:pt x="16722" y="4261"/>
                      <a:pt x="17051" y="3588"/>
                    </a:cubicBezTo>
                    <a:cubicBezTo>
                      <a:pt x="17852" y="1948"/>
                      <a:pt x="17985" y="1608"/>
                      <a:pt x="17863" y="1499"/>
                    </a:cubicBezTo>
                    <a:cubicBezTo>
                      <a:pt x="17790" y="1434"/>
                      <a:pt x="17735" y="1437"/>
                      <a:pt x="17629" y="1515"/>
                    </a:cubicBezTo>
                    <a:cubicBezTo>
                      <a:pt x="17453" y="1645"/>
                      <a:pt x="16595" y="1664"/>
                      <a:pt x="16454" y="1540"/>
                    </a:cubicBezTo>
                    <a:cubicBezTo>
                      <a:pt x="16220" y="1333"/>
                      <a:pt x="15775" y="1664"/>
                      <a:pt x="15647" y="2142"/>
                    </a:cubicBezTo>
                    <a:cubicBezTo>
                      <a:pt x="15614" y="2264"/>
                      <a:pt x="15479" y="2565"/>
                      <a:pt x="15349" y="2809"/>
                    </a:cubicBezTo>
                    <a:cubicBezTo>
                      <a:pt x="15080" y="3314"/>
                      <a:pt x="14956" y="4018"/>
                      <a:pt x="15096" y="4251"/>
                    </a:cubicBezTo>
                    <a:cubicBezTo>
                      <a:pt x="15206" y="4435"/>
                      <a:pt x="15169" y="4438"/>
                      <a:pt x="14715" y="4284"/>
                    </a:cubicBezTo>
                    <a:lnTo>
                      <a:pt x="14362" y="4165"/>
                    </a:lnTo>
                    <a:lnTo>
                      <a:pt x="14692" y="3694"/>
                    </a:lnTo>
                    <a:cubicBezTo>
                      <a:pt x="15113" y="3100"/>
                      <a:pt x="15472" y="2160"/>
                      <a:pt x="15353" y="1962"/>
                    </a:cubicBezTo>
                    <a:cubicBezTo>
                      <a:pt x="15283" y="1846"/>
                      <a:pt x="15305" y="1816"/>
                      <a:pt x="15477" y="1777"/>
                    </a:cubicBezTo>
                    <a:cubicBezTo>
                      <a:pt x="15590" y="1752"/>
                      <a:pt x="15683" y="1679"/>
                      <a:pt x="15683" y="1614"/>
                    </a:cubicBezTo>
                    <a:cubicBezTo>
                      <a:pt x="15683" y="1478"/>
                      <a:pt x="15030" y="917"/>
                      <a:pt x="14871" y="917"/>
                    </a:cubicBezTo>
                    <a:cubicBezTo>
                      <a:pt x="14814" y="917"/>
                      <a:pt x="14691" y="878"/>
                      <a:pt x="14601" y="827"/>
                    </a:cubicBezTo>
                    <a:cubicBezTo>
                      <a:pt x="14466" y="752"/>
                      <a:pt x="14387" y="756"/>
                      <a:pt x="14165" y="860"/>
                    </a:cubicBezTo>
                    <a:cubicBezTo>
                      <a:pt x="14016" y="930"/>
                      <a:pt x="13694" y="1005"/>
                      <a:pt x="13449" y="1024"/>
                    </a:cubicBezTo>
                    <a:cubicBezTo>
                      <a:pt x="13204" y="1043"/>
                      <a:pt x="12985" y="1078"/>
                      <a:pt x="12958" y="1102"/>
                    </a:cubicBezTo>
                    <a:cubicBezTo>
                      <a:pt x="12931" y="1125"/>
                      <a:pt x="12901" y="1437"/>
                      <a:pt x="12894" y="1798"/>
                    </a:cubicBezTo>
                    <a:cubicBezTo>
                      <a:pt x="12883" y="2309"/>
                      <a:pt x="12839" y="2527"/>
                      <a:pt x="12696" y="2781"/>
                    </a:cubicBezTo>
                    <a:cubicBezTo>
                      <a:pt x="12491" y="3145"/>
                      <a:pt x="12048" y="3649"/>
                      <a:pt x="12150" y="3403"/>
                    </a:cubicBezTo>
                    <a:cubicBezTo>
                      <a:pt x="12337" y="2952"/>
                      <a:pt x="12450" y="924"/>
                      <a:pt x="12306" y="590"/>
                    </a:cubicBezTo>
                    <a:cubicBezTo>
                      <a:pt x="12265" y="494"/>
                      <a:pt x="12176" y="478"/>
                      <a:pt x="11852" y="516"/>
                    </a:cubicBezTo>
                    <a:cubicBezTo>
                      <a:pt x="11466" y="562"/>
                      <a:pt x="11442" y="554"/>
                      <a:pt x="11164" y="283"/>
                    </a:cubicBezTo>
                    <a:lnTo>
                      <a:pt x="10875" y="0"/>
                    </a:lnTo>
                    <a:close/>
                    <a:moveTo>
                      <a:pt x="5809" y="1679"/>
                    </a:moveTo>
                    <a:cubicBezTo>
                      <a:pt x="5830" y="1677"/>
                      <a:pt x="5873" y="1693"/>
                      <a:pt x="5946" y="1728"/>
                    </a:cubicBezTo>
                    <a:cubicBezTo>
                      <a:pt x="6046" y="1776"/>
                      <a:pt x="6105" y="1849"/>
                      <a:pt x="6075" y="1892"/>
                    </a:cubicBezTo>
                    <a:cubicBezTo>
                      <a:pt x="6045" y="1935"/>
                      <a:pt x="6059" y="2042"/>
                      <a:pt x="6107" y="2130"/>
                    </a:cubicBezTo>
                    <a:cubicBezTo>
                      <a:pt x="6155" y="2218"/>
                      <a:pt x="6253" y="2472"/>
                      <a:pt x="6323" y="2695"/>
                    </a:cubicBezTo>
                    <a:cubicBezTo>
                      <a:pt x="6392" y="2918"/>
                      <a:pt x="6438" y="3112"/>
                      <a:pt x="6424" y="3125"/>
                    </a:cubicBezTo>
                    <a:cubicBezTo>
                      <a:pt x="6403" y="3143"/>
                      <a:pt x="6175" y="2633"/>
                      <a:pt x="5809" y="1745"/>
                    </a:cubicBezTo>
                    <a:cubicBezTo>
                      <a:pt x="5792" y="1704"/>
                      <a:pt x="5788" y="1681"/>
                      <a:pt x="5809" y="1679"/>
                    </a:cubicBezTo>
                    <a:close/>
                    <a:moveTo>
                      <a:pt x="6538" y="3403"/>
                    </a:moveTo>
                    <a:lnTo>
                      <a:pt x="6745" y="3698"/>
                    </a:lnTo>
                    <a:cubicBezTo>
                      <a:pt x="6858" y="3861"/>
                      <a:pt x="6950" y="4034"/>
                      <a:pt x="6951" y="4079"/>
                    </a:cubicBezTo>
                    <a:cubicBezTo>
                      <a:pt x="6953" y="4124"/>
                      <a:pt x="6810" y="4210"/>
                      <a:pt x="6635" y="4272"/>
                    </a:cubicBezTo>
                    <a:lnTo>
                      <a:pt x="6318" y="4382"/>
                    </a:lnTo>
                    <a:lnTo>
                      <a:pt x="6424" y="4116"/>
                    </a:lnTo>
                    <a:cubicBezTo>
                      <a:pt x="6483" y="3969"/>
                      <a:pt x="6532" y="3747"/>
                      <a:pt x="6534" y="3624"/>
                    </a:cubicBezTo>
                    <a:lnTo>
                      <a:pt x="6538" y="3403"/>
                    </a:lnTo>
                    <a:close/>
                    <a:moveTo>
                      <a:pt x="12719" y="7441"/>
                    </a:moveTo>
                    <a:cubicBezTo>
                      <a:pt x="13025" y="7477"/>
                      <a:pt x="13079" y="7646"/>
                      <a:pt x="13054" y="8113"/>
                    </a:cubicBezTo>
                    <a:cubicBezTo>
                      <a:pt x="13042" y="8338"/>
                      <a:pt x="13029" y="8595"/>
                      <a:pt x="13027" y="8686"/>
                    </a:cubicBezTo>
                    <a:cubicBezTo>
                      <a:pt x="13024" y="8819"/>
                      <a:pt x="12950" y="8872"/>
                      <a:pt x="12669" y="8936"/>
                    </a:cubicBezTo>
                    <a:cubicBezTo>
                      <a:pt x="12249" y="9031"/>
                      <a:pt x="12089" y="9125"/>
                      <a:pt x="11939" y="9374"/>
                    </a:cubicBezTo>
                    <a:cubicBezTo>
                      <a:pt x="11878" y="9476"/>
                      <a:pt x="11806" y="9659"/>
                      <a:pt x="11779" y="9780"/>
                    </a:cubicBezTo>
                    <a:lnTo>
                      <a:pt x="11728" y="10001"/>
                    </a:lnTo>
                    <a:lnTo>
                      <a:pt x="11540" y="9764"/>
                    </a:lnTo>
                    <a:cubicBezTo>
                      <a:pt x="11436" y="9633"/>
                      <a:pt x="11261" y="9505"/>
                      <a:pt x="11155" y="9481"/>
                    </a:cubicBezTo>
                    <a:cubicBezTo>
                      <a:pt x="11022" y="9451"/>
                      <a:pt x="10915" y="9336"/>
                      <a:pt x="10820" y="9112"/>
                    </a:cubicBezTo>
                    <a:cubicBezTo>
                      <a:pt x="10628" y="8665"/>
                      <a:pt x="10674" y="8527"/>
                      <a:pt x="11017" y="8498"/>
                    </a:cubicBezTo>
                    <a:cubicBezTo>
                      <a:pt x="11295" y="8474"/>
                      <a:pt x="11297" y="8473"/>
                      <a:pt x="11255" y="8146"/>
                    </a:cubicBezTo>
                    <a:cubicBezTo>
                      <a:pt x="11230" y="7940"/>
                      <a:pt x="11246" y="7818"/>
                      <a:pt x="11301" y="7818"/>
                    </a:cubicBezTo>
                    <a:cubicBezTo>
                      <a:pt x="11350" y="7818"/>
                      <a:pt x="11477" y="7741"/>
                      <a:pt x="11586" y="7650"/>
                    </a:cubicBezTo>
                    <a:cubicBezTo>
                      <a:pt x="11733" y="7527"/>
                      <a:pt x="11924" y="7476"/>
                      <a:pt x="12325" y="7446"/>
                    </a:cubicBezTo>
                    <a:cubicBezTo>
                      <a:pt x="12489" y="7433"/>
                      <a:pt x="12617" y="7430"/>
                      <a:pt x="12719" y="7441"/>
                    </a:cubicBezTo>
                    <a:close/>
                    <a:moveTo>
                      <a:pt x="4336" y="17316"/>
                    </a:moveTo>
                    <a:cubicBezTo>
                      <a:pt x="4410" y="17316"/>
                      <a:pt x="4447" y="17348"/>
                      <a:pt x="4418" y="17389"/>
                    </a:cubicBezTo>
                    <a:cubicBezTo>
                      <a:pt x="4390" y="17430"/>
                      <a:pt x="4353" y="17463"/>
                      <a:pt x="4336" y="17463"/>
                    </a:cubicBezTo>
                    <a:cubicBezTo>
                      <a:pt x="4318" y="17463"/>
                      <a:pt x="4282" y="17430"/>
                      <a:pt x="4253" y="17389"/>
                    </a:cubicBezTo>
                    <a:cubicBezTo>
                      <a:pt x="4225" y="17348"/>
                      <a:pt x="4262" y="17316"/>
                      <a:pt x="4336" y="17316"/>
                    </a:cubicBezTo>
                    <a:close/>
                    <a:moveTo>
                      <a:pt x="12884" y="19904"/>
                    </a:moveTo>
                    <a:cubicBezTo>
                      <a:pt x="12909" y="19883"/>
                      <a:pt x="12941" y="19901"/>
                      <a:pt x="12995" y="19949"/>
                    </a:cubicBezTo>
                    <a:cubicBezTo>
                      <a:pt x="13061" y="20009"/>
                      <a:pt x="13105" y="20147"/>
                      <a:pt x="13091" y="20256"/>
                    </a:cubicBezTo>
                    <a:cubicBezTo>
                      <a:pt x="13063" y="20465"/>
                      <a:pt x="12911" y="20567"/>
                      <a:pt x="12820" y="20436"/>
                    </a:cubicBezTo>
                    <a:cubicBezTo>
                      <a:pt x="12791" y="20394"/>
                      <a:pt x="12790" y="20243"/>
                      <a:pt x="12820" y="20100"/>
                    </a:cubicBezTo>
                    <a:cubicBezTo>
                      <a:pt x="12844" y="19987"/>
                      <a:pt x="12860" y="19925"/>
                      <a:pt x="12884" y="19904"/>
                    </a:cubicBezTo>
                    <a:close/>
                  </a:path>
                </a:pathLst>
              </a:custGeom>
              <a:ln w="12700" cap="flat">
                <a:noFill/>
                <a:miter lim="400000"/>
              </a:ln>
              <a:effectLst/>
            </p:spPr>
          </p:pic>
        </p:grpSp>
        <p:sp>
          <p:nvSpPr>
            <p:cNvPr id="262" name="ESCUELA NAVAL…"/>
            <p:cNvSpPr txBox="1"/>
            <p:nvPr/>
          </p:nvSpPr>
          <p:spPr>
            <a:xfrm>
              <a:off x="0" y="669564"/>
              <a:ext cx="3940557" cy="11684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p>
              <a:pPr algn="r">
                <a:lnSpc>
                  <a:spcPct val="100000"/>
                </a:lnSpc>
                <a:spcBef>
                  <a:spcPts val="0"/>
                </a:spcBef>
                <a:defRPr sz="3500">
                  <a:solidFill>
                    <a:srgbClr val="FFFFFF"/>
                  </a:solidFill>
                  <a:latin typeface="Hoefler Text"/>
                  <a:ea typeface="Hoefler Text"/>
                  <a:cs typeface="Hoefler Text"/>
                  <a:sym typeface="Hoefler Text"/>
                </a:defRPr>
              </a:pPr>
              <a:r>
                <a:t>ESCUELA NAVAL </a:t>
              </a:r>
            </a:p>
            <a:p>
              <a:pPr algn="r">
                <a:lnSpc>
                  <a:spcPct val="100000"/>
                </a:lnSpc>
                <a:spcBef>
                  <a:spcPts val="0"/>
                </a:spcBef>
                <a:defRPr sz="3500">
                  <a:solidFill>
                    <a:srgbClr val="FFFFFF"/>
                  </a:solidFill>
                  <a:latin typeface="Hoefler Text"/>
                  <a:ea typeface="Hoefler Text"/>
                  <a:cs typeface="Hoefler Text"/>
                  <a:sym typeface="Hoefler Text"/>
                </a:defRPr>
              </a:pPr>
              <a:r>
                <a:t>“ARTURO PRAT”</a:t>
              </a:r>
            </a:p>
          </p:txBody>
        </p:sp>
      </p:grpSp>
      <p:sp>
        <p:nvSpPr>
          <p:cNvPr id="3" name="Características Generales">
            <a:extLst>
              <a:ext uri="{FF2B5EF4-FFF2-40B4-BE49-F238E27FC236}">
                <a16:creationId xmlns:a16="http://schemas.microsoft.com/office/drawing/2014/main" id="{6F62133E-22DF-B002-658C-9A705ECB243A}"/>
              </a:ext>
            </a:extLst>
          </p:cNvPr>
          <p:cNvSpPr txBox="1">
            <a:spLocks noGrp="1"/>
          </p:cNvSpPr>
          <p:nvPr>
            <p:ph type="body" sz="quarter" idx="21"/>
          </p:nvPr>
        </p:nvSpPr>
        <p:spPr>
          <a:xfrm>
            <a:off x="1206500" y="2245962"/>
            <a:ext cx="21971000" cy="934780"/>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a:defRPr>
                <a:solidFill>
                  <a:srgbClr val="3A87FE"/>
                </a:solidFill>
              </a:defRPr>
            </a:lvl1pPr>
          </a:lstStyle>
          <a:p>
            <a:r>
              <a:rPr lang="es-419" dirty="0">
                <a:latin typeface="Aptos" panose="020B0004020202020204" pitchFamily="34" charset="0"/>
              </a:rPr>
              <a:t>Ejemplo II</a:t>
            </a:r>
            <a:endParaRPr dirty="0">
              <a:latin typeface="Aptos" panose="020B0004020202020204" pitchFamily="34" charset="0"/>
            </a:endParaRPr>
          </a:p>
        </p:txBody>
      </p:sp>
      <p:sp>
        <p:nvSpPr>
          <p:cNvPr id="6" name="Visión de la Energía">
            <a:extLst>
              <a:ext uri="{FF2B5EF4-FFF2-40B4-BE49-F238E27FC236}">
                <a16:creationId xmlns:a16="http://schemas.microsoft.com/office/drawing/2014/main" id="{B63511A8-5CA3-B4A4-6A6E-7AA5219A97D4}"/>
              </a:ext>
            </a:extLst>
          </p:cNvPr>
          <p:cNvSpPr/>
          <p:nvPr/>
        </p:nvSpPr>
        <p:spPr>
          <a:xfrm>
            <a:off x="8421154" y="3121325"/>
            <a:ext cx="7079674" cy="1193077"/>
          </a:xfrm>
          <a:prstGeom prst="roundRect">
            <a:avLst>
              <a:gd name="adj" fmla="val 15939"/>
            </a:avLst>
          </a:prstGeom>
          <a:solidFill>
            <a:srgbClr val="F0C24A"/>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lstStyle>
            <a:lvl1pPr algn="ctr" defTabSz="825500">
              <a:lnSpc>
                <a:spcPct val="100000"/>
              </a:lnSpc>
              <a:spcBef>
                <a:spcPts val="0"/>
              </a:spcBef>
              <a:defRPr sz="3200">
                <a:latin typeface="Helvetica Neue Medium"/>
                <a:ea typeface="Helvetica Neue Medium"/>
                <a:cs typeface="Helvetica Neue Medium"/>
                <a:sym typeface="Helvetica Neue Medium"/>
              </a:defRPr>
            </a:lvl1pPr>
          </a:lstStyle>
          <a:p>
            <a:r>
              <a:rPr lang="es-419" sz="4000" b="1" dirty="0">
                <a:latin typeface="Aptos" panose="020B0004020202020204" pitchFamily="34" charset="0"/>
              </a:rPr>
              <a:t>Proyectil</a:t>
            </a:r>
          </a:p>
        </p:txBody>
      </p:sp>
      <p:graphicFrame>
        <p:nvGraphicFramePr>
          <p:cNvPr id="5" name="19 Tabla">
            <a:extLst>
              <a:ext uri="{FF2B5EF4-FFF2-40B4-BE49-F238E27FC236}">
                <a16:creationId xmlns:a16="http://schemas.microsoft.com/office/drawing/2014/main" id="{3E7CC737-306A-5703-EDAD-B45C4448056F}"/>
              </a:ext>
            </a:extLst>
          </p:cNvPr>
          <p:cNvGraphicFramePr>
            <a:graphicFrameLocks noGrp="1"/>
          </p:cNvGraphicFramePr>
          <p:nvPr>
            <p:extLst>
              <p:ext uri="{D42A27DB-BD31-4B8C-83A1-F6EECF244321}">
                <p14:modId xmlns:p14="http://schemas.microsoft.com/office/powerpoint/2010/main" val="3892031407"/>
              </p:ext>
            </p:extLst>
          </p:nvPr>
        </p:nvGraphicFramePr>
        <p:xfrm>
          <a:off x="2746519" y="5933030"/>
          <a:ext cx="6064850" cy="4928821"/>
        </p:xfrm>
        <a:graphic>
          <a:graphicData uri="http://schemas.openxmlformats.org/drawingml/2006/table">
            <a:tbl>
              <a:tblPr firstRow="1" bandRow="1">
                <a:tableStyleId>{5C22544A-7EE6-4342-B048-85BDC9FD1C3A}</a:tableStyleId>
              </a:tblPr>
              <a:tblGrid>
                <a:gridCol w="639656">
                  <a:extLst>
                    <a:ext uri="{9D8B030D-6E8A-4147-A177-3AD203B41FA5}">
                      <a16:colId xmlns:a16="http://schemas.microsoft.com/office/drawing/2014/main" val="20000"/>
                    </a:ext>
                  </a:extLst>
                </a:gridCol>
                <a:gridCol w="5425194">
                  <a:extLst>
                    <a:ext uri="{9D8B030D-6E8A-4147-A177-3AD203B41FA5}">
                      <a16:colId xmlns:a16="http://schemas.microsoft.com/office/drawing/2014/main" val="20001"/>
                    </a:ext>
                  </a:extLst>
                </a:gridCol>
              </a:tblGrid>
              <a:tr h="887263">
                <a:tc gridSpan="2">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indent="0" algn="ctr" fontAlgn="auto">
                        <a:spcBef>
                          <a:spcPts val="0"/>
                        </a:spcBef>
                        <a:spcAft>
                          <a:spcPts val="0"/>
                        </a:spcAft>
                        <a:buFont typeface="Arial" pitchFamily="34" charset="0"/>
                        <a:buNone/>
                        <a:defRPr/>
                      </a:pPr>
                      <a:r>
                        <a:rPr lang="es-ES" sz="3300" dirty="0">
                          <a:latin typeface="Aptos" panose="020B0004020202020204" pitchFamily="34" charset="0"/>
                        </a:rPr>
                        <a:t>Descripción General</a:t>
                      </a:r>
                    </a:p>
                    <a:p>
                      <a:pPr marL="0" indent="0" algn="ctr" fontAlgn="auto">
                        <a:spcBef>
                          <a:spcPts val="0"/>
                        </a:spcBef>
                        <a:spcAft>
                          <a:spcPts val="0"/>
                        </a:spcAft>
                        <a:buFont typeface="Arial" pitchFamily="34" charset="0"/>
                        <a:buNone/>
                        <a:defRPr/>
                      </a:pPr>
                      <a:endParaRPr lang="es-ES" sz="1500" dirty="0">
                        <a:latin typeface="Aptos" panose="020B0004020202020204" pitchFamily="34" charset="0"/>
                        <a:cs typeface="Times New Roman" panose="02020603050405020304" pitchFamily="18" charset="0"/>
                      </a:endParaRPr>
                    </a:p>
                  </a:txBody>
                  <a:tcPr marL="76051" marR="76051" marT="38026" marB="38026" anchor="b"/>
                </a:tc>
                <a:tc hMerge="1">
                  <a:txBody>
                    <a:bodyPr/>
                    <a:lstStyle/>
                    <a:p>
                      <a:endParaRPr lang="es-CL" sz="1400" dirty="0"/>
                    </a:p>
                  </a:txBody>
                  <a:tcPr>
                    <a:solidFill>
                      <a:schemeClr val="bg2">
                        <a:lumMod val="90000"/>
                      </a:schemeClr>
                    </a:solidFill>
                  </a:tcPr>
                </a:tc>
                <a:extLst>
                  <a:ext uri="{0D108BD9-81ED-4DB2-BD59-A6C34878D82A}">
                    <a16:rowId xmlns:a16="http://schemas.microsoft.com/office/drawing/2014/main" val="10000"/>
                  </a:ext>
                </a:extLst>
              </a:tr>
              <a:tr h="67359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indent="0" algn="r" defTabSz="914400" rtl="0" eaLnBrk="1" fontAlgn="auto" latinLnBrk="0" hangingPunct="1">
                        <a:lnSpc>
                          <a:spcPct val="100000"/>
                        </a:lnSpc>
                        <a:spcBef>
                          <a:spcPts val="0"/>
                        </a:spcBef>
                        <a:spcAft>
                          <a:spcPts val="0"/>
                        </a:spcAft>
                        <a:buClrTx/>
                        <a:buSzTx/>
                        <a:buFontTx/>
                        <a:buNone/>
                        <a:tabLst/>
                        <a:defRPr/>
                      </a:pPr>
                      <a:r>
                        <a:rPr lang="es-ES" sz="3300" dirty="0">
                          <a:latin typeface="Aptos" panose="020B0004020202020204" pitchFamily="34" charset="0"/>
                        </a:rPr>
                        <a:t>1</a:t>
                      </a:r>
                      <a:endParaRPr lang="en-US" sz="3300" b="0" dirty="0">
                        <a:solidFill>
                          <a:prstClr val="black"/>
                        </a:solidFill>
                        <a:latin typeface="Aptos" panose="020B0004020202020204" pitchFamily="34" charset="0"/>
                        <a:cs typeface="Times New Roman" panose="02020603050405020304" pitchFamily="18" charset="0"/>
                      </a:endParaRPr>
                    </a:p>
                  </a:txBody>
                  <a:tcPr marL="152102" marR="152102" marT="76051" marB="76051"/>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s-CL" sz="3300" noProof="0" dirty="0">
                          <a:latin typeface="Aptos" panose="020B0004020202020204" pitchFamily="34" charset="0"/>
                        </a:rPr>
                        <a:t>Calibre</a:t>
                      </a:r>
                      <a:endParaRPr lang="es-CL" sz="3300" noProof="0" dirty="0">
                        <a:latin typeface="Aptos" panose="020B0004020202020204" pitchFamily="34" charset="0"/>
                        <a:cs typeface="Times New Roman" panose="02020603050405020304" pitchFamily="18" charset="0"/>
                      </a:endParaRPr>
                    </a:p>
                  </a:txBody>
                  <a:tcPr marL="152102" marR="152102" marT="76051" marB="76051"/>
                </a:tc>
                <a:extLst>
                  <a:ext uri="{0D108BD9-81ED-4DB2-BD59-A6C34878D82A}">
                    <a16:rowId xmlns:a16="http://schemas.microsoft.com/office/drawing/2014/main" val="10001"/>
                  </a:ext>
                </a:extLst>
              </a:tr>
              <a:tr h="67359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3300" dirty="0">
                          <a:latin typeface="Aptos" panose="020B0004020202020204" pitchFamily="34" charset="0"/>
                        </a:rPr>
                        <a:t>2</a:t>
                      </a:r>
                      <a:endParaRPr lang="en-US" sz="3300" b="0" dirty="0">
                        <a:solidFill>
                          <a:prstClr val="black"/>
                        </a:solidFill>
                        <a:latin typeface="Aptos" panose="020B0004020202020204" pitchFamily="34" charset="0"/>
                        <a:cs typeface="Times New Roman" panose="02020603050405020304" pitchFamily="18" charset="0"/>
                      </a:endParaRPr>
                    </a:p>
                  </a:txBody>
                  <a:tcPr marL="152102" marR="152102" marT="76051" marB="76051"/>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s-CL" sz="3300" noProof="0" dirty="0">
                          <a:latin typeface="Aptos" panose="020B0004020202020204" pitchFamily="34" charset="0"/>
                        </a:rPr>
                        <a:t>Alto Explosivo</a:t>
                      </a:r>
                      <a:endParaRPr lang="es-CL" sz="3300" noProof="0" dirty="0">
                        <a:latin typeface="Aptos" panose="020B0004020202020204" pitchFamily="34" charset="0"/>
                        <a:cs typeface="Times New Roman" panose="02020603050405020304" pitchFamily="18" charset="0"/>
                      </a:endParaRPr>
                    </a:p>
                  </a:txBody>
                  <a:tcPr marL="152102" marR="152102" marT="76051" marB="76051"/>
                </a:tc>
                <a:extLst>
                  <a:ext uri="{0D108BD9-81ED-4DB2-BD59-A6C34878D82A}">
                    <a16:rowId xmlns:a16="http://schemas.microsoft.com/office/drawing/2014/main" val="10003"/>
                  </a:ext>
                </a:extLst>
              </a:tr>
              <a:tr h="67359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r"/>
                      <a:r>
                        <a:rPr lang="en-US" sz="3300" dirty="0">
                          <a:latin typeface="Aptos" panose="020B0004020202020204" pitchFamily="34" charset="0"/>
                        </a:rPr>
                        <a:t>3</a:t>
                      </a:r>
                      <a:endParaRPr lang="es-CL" sz="3300" b="0" dirty="0">
                        <a:latin typeface="Aptos" panose="020B0004020202020204" pitchFamily="34" charset="0"/>
                        <a:cs typeface="Times New Roman" panose="02020603050405020304" pitchFamily="18" charset="0"/>
                      </a:endParaRPr>
                    </a:p>
                  </a:txBody>
                  <a:tcPr marL="152102" marR="152102" marT="76051" marB="76051"/>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s-CL" sz="3300" noProof="0" dirty="0">
                          <a:latin typeface="Aptos" panose="020B0004020202020204" pitchFamily="34" charset="0"/>
                        </a:rPr>
                        <a:t>Explosivo Llenador</a:t>
                      </a:r>
                      <a:endParaRPr lang="es-CL" sz="3300" noProof="0" dirty="0">
                        <a:latin typeface="Aptos" panose="020B0004020202020204" pitchFamily="34" charset="0"/>
                        <a:cs typeface="Times New Roman" panose="02020603050405020304" pitchFamily="18" charset="0"/>
                      </a:endParaRPr>
                    </a:p>
                  </a:txBody>
                  <a:tcPr marL="152102" marR="152102" marT="76051" marB="76051"/>
                </a:tc>
                <a:extLst>
                  <a:ext uri="{0D108BD9-81ED-4DB2-BD59-A6C34878D82A}">
                    <a16:rowId xmlns:a16="http://schemas.microsoft.com/office/drawing/2014/main" val="10004"/>
                  </a:ext>
                </a:extLst>
              </a:tr>
              <a:tr h="67359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3300" dirty="0">
                          <a:latin typeface="Aptos" panose="020B0004020202020204" pitchFamily="34" charset="0"/>
                        </a:rPr>
                        <a:t>4</a:t>
                      </a:r>
                      <a:endParaRPr lang="en-US" sz="3300" b="0" dirty="0">
                        <a:solidFill>
                          <a:prstClr val="black"/>
                        </a:solidFill>
                        <a:latin typeface="Aptos" panose="020B0004020202020204" pitchFamily="34" charset="0"/>
                        <a:cs typeface="Times New Roman" panose="02020603050405020304" pitchFamily="18" charset="0"/>
                      </a:endParaRPr>
                    </a:p>
                  </a:txBody>
                  <a:tcPr marL="152102" marR="152102" marT="76051" marB="76051"/>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s-CL" sz="3300" noProof="0" dirty="0">
                          <a:latin typeface="Aptos" panose="020B0004020202020204" pitchFamily="34" charset="0"/>
                        </a:rPr>
                        <a:t>Marca Proyectil</a:t>
                      </a:r>
                      <a:endParaRPr lang="es-CL" sz="3300" noProof="0" dirty="0">
                        <a:latin typeface="Aptos" panose="020B0004020202020204" pitchFamily="34" charset="0"/>
                        <a:cs typeface="Times New Roman" panose="02020603050405020304" pitchFamily="18" charset="0"/>
                      </a:endParaRPr>
                    </a:p>
                  </a:txBody>
                  <a:tcPr marL="152102" marR="152102" marT="76051" marB="76051"/>
                </a:tc>
                <a:extLst>
                  <a:ext uri="{0D108BD9-81ED-4DB2-BD59-A6C34878D82A}">
                    <a16:rowId xmlns:a16="http://schemas.microsoft.com/office/drawing/2014/main" val="10005"/>
                  </a:ext>
                </a:extLst>
              </a:tr>
              <a:tr h="67359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r"/>
                      <a:r>
                        <a:rPr lang="en-US" sz="3300" dirty="0">
                          <a:latin typeface="Aptos" panose="020B0004020202020204" pitchFamily="34" charset="0"/>
                        </a:rPr>
                        <a:t>5</a:t>
                      </a:r>
                      <a:endParaRPr lang="es-CL" sz="3300" b="0" dirty="0">
                        <a:latin typeface="Aptos" panose="020B0004020202020204" pitchFamily="34" charset="0"/>
                        <a:cs typeface="Times New Roman" panose="02020603050405020304" pitchFamily="18" charset="0"/>
                      </a:endParaRPr>
                    </a:p>
                  </a:txBody>
                  <a:tcPr marL="152102" marR="152102" marT="76051" marB="76051"/>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s-CL" sz="3300" noProof="0" dirty="0">
                          <a:latin typeface="Aptos" panose="020B0004020202020204" pitchFamily="34" charset="0"/>
                        </a:rPr>
                        <a:t>Franja de Color</a:t>
                      </a:r>
                      <a:endParaRPr lang="es-CL" sz="3300" noProof="0" dirty="0">
                        <a:latin typeface="Aptos" panose="020B0004020202020204" pitchFamily="34" charset="0"/>
                        <a:cs typeface="Times New Roman" panose="02020603050405020304" pitchFamily="18" charset="0"/>
                      </a:endParaRPr>
                    </a:p>
                  </a:txBody>
                  <a:tcPr marL="152102" marR="152102" marT="76051" marB="76051"/>
                </a:tc>
                <a:extLst>
                  <a:ext uri="{0D108BD9-81ED-4DB2-BD59-A6C34878D82A}">
                    <a16:rowId xmlns:a16="http://schemas.microsoft.com/office/drawing/2014/main" val="10007"/>
                  </a:ext>
                </a:extLst>
              </a:tr>
              <a:tr h="67359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r"/>
                      <a:r>
                        <a:rPr lang="en-US" sz="3300" dirty="0">
                          <a:latin typeface="Aptos" panose="020B0004020202020204" pitchFamily="34" charset="0"/>
                        </a:rPr>
                        <a:t>6</a:t>
                      </a:r>
                      <a:endParaRPr lang="es-CL" sz="3300" b="0" dirty="0">
                        <a:latin typeface="Aptos" panose="020B0004020202020204" pitchFamily="34" charset="0"/>
                        <a:cs typeface="Times New Roman" panose="02020603050405020304" pitchFamily="18" charset="0"/>
                      </a:endParaRPr>
                    </a:p>
                  </a:txBody>
                  <a:tcPr marL="152102" marR="152102" marT="76051" marB="76051"/>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s-CL" sz="3300" noProof="0" dirty="0">
                          <a:latin typeface="Aptos" panose="020B0004020202020204" pitchFamily="34" charset="0"/>
                        </a:rPr>
                        <a:t>Incluye Trazador</a:t>
                      </a:r>
                      <a:endParaRPr lang="es-CL" sz="3300" noProof="0" dirty="0">
                        <a:latin typeface="Aptos" panose="020B0004020202020204" pitchFamily="34" charset="0"/>
                        <a:cs typeface="Times New Roman" panose="02020603050405020304" pitchFamily="18" charset="0"/>
                      </a:endParaRPr>
                    </a:p>
                  </a:txBody>
                  <a:tcPr marL="152102" marR="152102" marT="76051" marB="76051"/>
                </a:tc>
                <a:extLst>
                  <a:ext uri="{0D108BD9-81ED-4DB2-BD59-A6C34878D82A}">
                    <a16:rowId xmlns:a16="http://schemas.microsoft.com/office/drawing/2014/main" val="10008"/>
                  </a:ext>
                </a:extLst>
              </a:tr>
            </a:tbl>
          </a:graphicData>
        </a:graphic>
      </p:graphicFrame>
      <p:grpSp>
        <p:nvGrpSpPr>
          <p:cNvPr id="16" name="Group 56">
            <a:extLst>
              <a:ext uri="{FF2B5EF4-FFF2-40B4-BE49-F238E27FC236}">
                <a16:creationId xmlns:a16="http://schemas.microsoft.com/office/drawing/2014/main" id="{499CC9C9-4A92-22F3-4BD0-5DC2C74FAC54}"/>
              </a:ext>
            </a:extLst>
          </p:cNvPr>
          <p:cNvGrpSpPr>
            <a:grpSpLocks/>
          </p:cNvGrpSpPr>
          <p:nvPr/>
        </p:nvGrpSpPr>
        <p:grpSpPr bwMode="auto">
          <a:xfrm>
            <a:off x="16159828" y="5324241"/>
            <a:ext cx="2756852" cy="6826112"/>
            <a:chOff x="2245" y="1253"/>
            <a:chExt cx="1044" cy="2585"/>
          </a:xfrm>
        </p:grpSpPr>
        <p:sp>
          <p:nvSpPr>
            <p:cNvPr id="8" name="AutoShape 31">
              <a:extLst>
                <a:ext uri="{FF2B5EF4-FFF2-40B4-BE49-F238E27FC236}">
                  <a16:creationId xmlns:a16="http://schemas.microsoft.com/office/drawing/2014/main" id="{2A96C51A-633A-4589-7DCB-FB4BB04D6A77}"/>
                </a:ext>
              </a:extLst>
            </p:cNvPr>
            <p:cNvSpPr>
              <a:spLocks noChangeArrowheads="1"/>
            </p:cNvSpPr>
            <p:nvPr/>
          </p:nvSpPr>
          <p:spPr bwMode="auto">
            <a:xfrm rot="16200000">
              <a:off x="1451" y="2047"/>
              <a:ext cx="2585" cy="998"/>
            </a:xfrm>
            <a:prstGeom prst="flowChartDelay">
              <a:avLst/>
            </a:prstGeom>
            <a:noFill/>
            <a:ln w="76200" algn="ctr">
              <a:solidFill>
                <a:schemeClr val="tx1">
                  <a:lumMod val="10000"/>
                  <a:lumOff val="90000"/>
                </a:schemeClr>
              </a:solidFill>
              <a:miter lim="800000"/>
              <a:headEnd/>
              <a:tailEnd/>
            </a:ln>
            <a:effectLst/>
          </p:spPr>
          <p:txBody>
            <a:bodyPr wrap="none"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endParaRPr lang="es-CL" sz="7200"/>
            </a:p>
          </p:txBody>
        </p:sp>
        <p:sp>
          <p:nvSpPr>
            <p:cNvPr id="9" name="Text Box 32">
              <a:extLst>
                <a:ext uri="{FF2B5EF4-FFF2-40B4-BE49-F238E27FC236}">
                  <a16:creationId xmlns:a16="http://schemas.microsoft.com/office/drawing/2014/main" id="{F52037FE-2CFB-FDCA-91B1-A2BE7993E2B7}"/>
                </a:ext>
              </a:extLst>
            </p:cNvPr>
            <p:cNvSpPr txBox="1">
              <a:spLocks noChangeArrowheads="1"/>
            </p:cNvSpPr>
            <p:nvPr/>
          </p:nvSpPr>
          <p:spPr bwMode="auto">
            <a:xfrm>
              <a:off x="2563" y="1527"/>
              <a:ext cx="454" cy="182"/>
            </a:xfrm>
            <a:prstGeom prst="rect">
              <a:avLst/>
            </a:prstGeom>
            <a:noFill/>
            <a:ln w="76200" algn="ctr">
              <a:noFill/>
              <a:miter lim="800000"/>
              <a:headEnd/>
              <a:tailEnd/>
            </a:ln>
            <a:effectLst/>
          </p:spPr>
          <p:txBody>
            <a:bodyPr>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685800" indent="-685800">
                <a:spcBef>
                  <a:spcPct val="50000"/>
                </a:spcBef>
                <a:buFont typeface="Wingdings" pitchFamily="2" charset="2"/>
                <a:buNone/>
              </a:pPr>
              <a:r>
                <a:rPr lang="es-ES_tradnl" sz="2800" b="1" dirty="0">
                  <a:solidFill>
                    <a:schemeClr val="tx1">
                      <a:lumMod val="10000"/>
                      <a:lumOff val="90000"/>
                    </a:schemeClr>
                  </a:solidFill>
                </a:rPr>
                <a:t>4.5 IN</a:t>
              </a:r>
              <a:endParaRPr lang="es-MX" sz="2800" b="1" dirty="0">
                <a:solidFill>
                  <a:schemeClr val="tx1">
                    <a:lumMod val="10000"/>
                    <a:lumOff val="90000"/>
                  </a:schemeClr>
                </a:solidFill>
              </a:endParaRPr>
            </a:p>
          </p:txBody>
        </p:sp>
        <p:sp>
          <p:nvSpPr>
            <p:cNvPr id="10" name="Text Box 34">
              <a:extLst>
                <a:ext uri="{FF2B5EF4-FFF2-40B4-BE49-F238E27FC236}">
                  <a16:creationId xmlns:a16="http://schemas.microsoft.com/office/drawing/2014/main" id="{63737F84-9293-46C0-B04A-353B0ADA4C2F}"/>
                </a:ext>
              </a:extLst>
            </p:cNvPr>
            <p:cNvSpPr txBox="1">
              <a:spLocks noChangeArrowheads="1"/>
            </p:cNvSpPr>
            <p:nvPr/>
          </p:nvSpPr>
          <p:spPr bwMode="auto">
            <a:xfrm>
              <a:off x="2745" y="1933"/>
              <a:ext cx="544" cy="161"/>
            </a:xfrm>
            <a:prstGeom prst="rect">
              <a:avLst/>
            </a:prstGeom>
            <a:noFill/>
            <a:ln w="76200" algn="ctr">
              <a:noFill/>
              <a:miter lim="800000"/>
              <a:headEnd/>
              <a:tailEnd/>
            </a:ln>
            <a:effectLst/>
          </p:spPr>
          <p:txBody>
            <a:bodyPr>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685800" indent="-685800">
                <a:spcBef>
                  <a:spcPct val="50000"/>
                </a:spcBef>
                <a:buFont typeface="Wingdings" pitchFamily="2" charset="2"/>
                <a:buNone/>
              </a:pPr>
              <a:r>
                <a:rPr lang="es-ES_tradnl" sz="2400" b="1" dirty="0">
                  <a:solidFill>
                    <a:schemeClr val="tx1">
                      <a:lumMod val="10000"/>
                      <a:lumOff val="90000"/>
                    </a:schemeClr>
                  </a:solidFill>
                </a:rPr>
                <a:t>MK-N3</a:t>
              </a:r>
              <a:endParaRPr lang="es-MX" sz="2400" b="1" dirty="0">
                <a:solidFill>
                  <a:schemeClr val="tx1">
                    <a:lumMod val="10000"/>
                    <a:lumOff val="90000"/>
                  </a:schemeClr>
                </a:solidFill>
              </a:endParaRPr>
            </a:p>
          </p:txBody>
        </p:sp>
        <p:sp>
          <p:nvSpPr>
            <p:cNvPr id="11" name="Text Box 35">
              <a:extLst>
                <a:ext uri="{FF2B5EF4-FFF2-40B4-BE49-F238E27FC236}">
                  <a16:creationId xmlns:a16="http://schemas.microsoft.com/office/drawing/2014/main" id="{4EDEFC57-56E1-614D-DC14-4163DD1C9C79}"/>
                </a:ext>
              </a:extLst>
            </p:cNvPr>
            <p:cNvSpPr txBox="1">
              <a:spLocks noChangeArrowheads="1"/>
            </p:cNvSpPr>
            <p:nvPr/>
          </p:nvSpPr>
          <p:spPr bwMode="auto">
            <a:xfrm>
              <a:off x="2336" y="1933"/>
              <a:ext cx="363" cy="182"/>
            </a:xfrm>
            <a:prstGeom prst="rect">
              <a:avLst/>
            </a:prstGeom>
            <a:noFill/>
            <a:ln w="76200" algn="ctr">
              <a:noFill/>
              <a:miter lim="800000"/>
              <a:headEnd/>
              <a:tailEnd/>
            </a:ln>
            <a:effectLst/>
          </p:spPr>
          <p:txBody>
            <a:bodyPr>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685800" indent="-685800">
                <a:spcBef>
                  <a:spcPct val="50000"/>
                </a:spcBef>
                <a:buFont typeface="Wingdings" pitchFamily="2" charset="2"/>
                <a:buNone/>
              </a:pPr>
              <a:r>
                <a:rPr lang="es-ES_tradnl" sz="2800" b="1" dirty="0">
                  <a:solidFill>
                    <a:schemeClr val="tx1">
                      <a:lumMod val="10000"/>
                      <a:lumOff val="90000"/>
                    </a:schemeClr>
                  </a:solidFill>
                </a:rPr>
                <a:t>HE</a:t>
              </a:r>
              <a:endParaRPr lang="es-MX" sz="2800" b="1" dirty="0">
                <a:solidFill>
                  <a:schemeClr val="tx1">
                    <a:lumMod val="10000"/>
                    <a:lumOff val="90000"/>
                  </a:schemeClr>
                </a:solidFill>
              </a:endParaRPr>
            </a:p>
          </p:txBody>
        </p:sp>
        <p:sp>
          <p:nvSpPr>
            <p:cNvPr id="12" name="Text Box 36">
              <a:extLst>
                <a:ext uri="{FF2B5EF4-FFF2-40B4-BE49-F238E27FC236}">
                  <a16:creationId xmlns:a16="http://schemas.microsoft.com/office/drawing/2014/main" id="{30C3C98E-C86D-FB96-F82C-9B0A16347536}"/>
                </a:ext>
              </a:extLst>
            </p:cNvPr>
            <p:cNvSpPr txBox="1">
              <a:spLocks noChangeArrowheads="1"/>
            </p:cNvSpPr>
            <p:nvPr/>
          </p:nvSpPr>
          <p:spPr bwMode="auto">
            <a:xfrm>
              <a:off x="2399" y="2577"/>
              <a:ext cx="770" cy="182"/>
            </a:xfrm>
            <a:prstGeom prst="rect">
              <a:avLst/>
            </a:prstGeom>
            <a:noFill/>
            <a:ln w="76200" algn="ctr">
              <a:noFill/>
              <a:miter lim="800000"/>
              <a:headEnd/>
              <a:tailEnd/>
            </a:ln>
            <a:effectLst/>
          </p:spPr>
          <p:txBody>
            <a:bodyPr wrap="square">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685800" indent="-685800">
                <a:spcBef>
                  <a:spcPct val="50000"/>
                </a:spcBef>
                <a:buFont typeface="Wingdings" pitchFamily="2" charset="2"/>
                <a:buNone/>
              </a:pPr>
              <a:r>
                <a:rPr lang="es-ES_tradnl" sz="2800" b="1" dirty="0">
                  <a:solidFill>
                    <a:schemeClr val="tx1">
                      <a:lumMod val="10000"/>
                      <a:lumOff val="90000"/>
                    </a:schemeClr>
                  </a:solidFill>
                </a:rPr>
                <a:t>RDX/TNT</a:t>
              </a:r>
              <a:endParaRPr lang="es-MX" sz="2800" b="1" dirty="0">
                <a:solidFill>
                  <a:schemeClr val="tx1">
                    <a:lumMod val="10000"/>
                    <a:lumOff val="90000"/>
                  </a:schemeClr>
                </a:solidFill>
              </a:endParaRPr>
            </a:p>
          </p:txBody>
        </p:sp>
        <p:sp>
          <p:nvSpPr>
            <p:cNvPr id="13" name="Rectangle 37">
              <a:extLst>
                <a:ext uri="{FF2B5EF4-FFF2-40B4-BE49-F238E27FC236}">
                  <a16:creationId xmlns:a16="http://schemas.microsoft.com/office/drawing/2014/main" id="{80BB8145-7C37-9F2B-6BD4-0691D9B9C89B}"/>
                </a:ext>
              </a:extLst>
            </p:cNvPr>
            <p:cNvSpPr>
              <a:spLocks noChangeArrowheads="1"/>
            </p:cNvSpPr>
            <p:nvPr/>
          </p:nvSpPr>
          <p:spPr bwMode="auto">
            <a:xfrm>
              <a:off x="2426" y="2795"/>
              <a:ext cx="635" cy="91"/>
            </a:xfrm>
            <a:prstGeom prst="rect">
              <a:avLst/>
            </a:prstGeom>
            <a:solidFill>
              <a:srgbClr val="FFFF00"/>
            </a:solidFill>
            <a:ln w="76200" algn="ctr">
              <a:solidFill>
                <a:schemeClr val="tx1"/>
              </a:solidFill>
              <a:miter lim="800000"/>
              <a:headEnd/>
              <a:tailEnd/>
            </a:ln>
            <a:effectLst/>
          </p:spPr>
          <p:txBody>
            <a:bodyPr wrap="none"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endParaRPr lang="es-CL" sz="7200"/>
            </a:p>
          </p:txBody>
        </p:sp>
        <p:sp>
          <p:nvSpPr>
            <p:cNvPr id="14" name="Rectangle 38">
              <a:extLst>
                <a:ext uri="{FF2B5EF4-FFF2-40B4-BE49-F238E27FC236}">
                  <a16:creationId xmlns:a16="http://schemas.microsoft.com/office/drawing/2014/main" id="{1A445BF6-84BD-E0C4-02A5-133E7C1056E7}"/>
                </a:ext>
              </a:extLst>
            </p:cNvPr>
            <p:cNvSpPr>
              <a:spLocks noChangeArrowheads="1"/>
            </p:cNvSpPr>
            <p:nvPr/>
          </p:nvSpPr>
          <p:spPr bwMode="auto">
            <a:xfrm>
              <a:off x="2245" y="3294"/>
              <a:ext cx="999" cy="143"/>
            </a:xfrm>
            <a:prstGeom prst="rect">
              <a:avLst/>
            </a:prstGeom>
            <a:solidFill>
              <a:schemeClr val="folHlink"/>
            </a:solidFill>
            <a:ln w="76200" algn="ctr">
              <a:solidFill>
                <a:schemeClr val="tx1"/>
              </a:solidFill>
              <a:miter lim="800000"/>
              <a:headEnd/>
              <a:tailEnd/>
            </a:ln>
            <a:effectLst/>
          </p:spPr>
          <p:txBody>
            <a:bodyPr wrap="none"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endParaRPr lang="es-CL" sz="7200"/>
            </a:p>
          </p:txBody>
        </p:sp>
        <p:sp>
          <p:nvSpPr>
            <p:cNvPr id="15" name="Text Box 41">
              <a:extLst>
                <a:ext uri="{FF2B5EF4-FFF2-40B4-BE49-F238E27FC236}">
                  <a16:creationId xmlns:a16="http://schemas.microsoft.com/office/drawing/2014/main" id="{368296D3-B95A-01E6-DDFD-FE5218D6D359}"/>
                </a:ext>
              </a:extLst>
            </p:cNvPr>
            <p:cNvSpPr txBox="1">
              <a:spLocks noChangeArrowheads="1"/>
            </p:cNvSpPr>
            <p:nvPr/>
          </p:nvSpPr>
          <p:spPr bwMode="auto">
            <a:xfrm>
              <a:off x="2608" y="2931"/>
              <a:ext cx="272" cy="413"/>
            </a:xfrm>
            <a:prstGeom prst="rect">
              <a:avLst/>
            </a:prstGeom>
            <a:noFill/>
            <a:ln w="76200" algn="ctr">
              <a:noFill/>
              <a:miter lim="800000"/>
              <a:headEnd/>
              <a:tailEnd/>
            </a:ln>
            <a:effectLst/>
          </p:spPr>
          <p:txBody>
            <a:bodyPr>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marL="685800" indent="-685800" algn="ctr">
                <a:spcBef>
                  <a:spcPct val="50000"/>
                </a:spcBef>
                <a:buFont typeface="Wingdings" pitchFamily="2" charset="2"/>
                <a:buNone/>
              </a:pPr>
              <a:r>
                <a:rPr lang="es-ES_tradnl" sz="7200" b="1">
                  <a:solidFill>
                    <a:schemeClr val="tx1">
                      <a:lumMod val="10000"/>
                      <a:lumOff val="90000"/>
                    </a:schemeClr>
                  </a:solidFill>
                </a:rPr>
                <a:t>T</a:t>
              </a:r>
              <a:endParaRPr lang="es-MX" sz="7200" b="1">
                <a:solidFill>
                  <a:schemeClr val="tx1">
                    <a:lumMod val="10000"/>
                    <a:lumOff val="90000"/>
                  </a:schemeClr>
                </a:solidFill>
              </a:endParaRPr>
            </a:p>
          </p:txBody>
        </p:sp>
      </p:grpSp>
      <p:grpSp>
        <p:nvGrpSpPr>
          <p:cNvPr id="20" name="Grupo 45">
            <a:extLst>
              <a:ext uri="{FF2B5EF4-FFF2-40B4-BE49-F238E27FC236}">
                <a16:creationId xmlns:a16="http://schemas.microsoft.com/office/drawing/2014/main" id="{46A2465D-325F-326E-6281-B05141943C47}"/>
              </a:ext>
            </a:extLst>
          </p:cNvPr>
          <p:cNvGrpSpPr/>
          <p:nvPr/>
        </p:nvGrpSpPr>
        <p:grpSpPr>
          <a:xfrm>
            <a:off x="13318287" y="4567270"/>
            <a:ext cx="741962" cy="722535"/>
            <a:chOff x="6809677" y="795454"/>
            <a:chExt cx="446049" cy="434370"/>
          </a:xfrm>
        </p:grpSpPr>
        <p:sp>
          <p:nvSpPr>
            <p:cNvPr id="18" name="Elipse 44">
              <a:extLst>
                <a:ext uri="{FF2B5EF4-FFF2-40B4-BE49-F238E27FC236}">
                  <a16:creationId xmlns:a16="http://schemas.microsoft.com/office/drawing/2014/main" id="{3DC693C1-FD60-493B-7E49-C99E6DECC53A}"/>
                </a:ext>
              </a:extLst>
            </p:cNvPr>
            <p:cNvSpPr/>
            <p:nvPr/>
          </p:nvSpPr>
          <p:spPr>
            <a:xfrm>
              <a:off x="6809677" y="795454"/>
              <a:ext cx="446049" cy="434370"/>
            </a:xfrm>
            <a:prstGeom prst="ellipse">
              <a:avLst/>
            </a:prstGeom>
            <a:solidFill>
              <a:schemeClr val="bg1"/>
            </a:solid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p>
          </p:txBody>
        </p:sp>
        <p:sp>
          <p:nvSpPr>
            <p:cNvPr id="19" name="149 CuadroTexto">
              <a:extLst>
                <a:ext uri="{FF2B5EF4-FFF2-40B4-BE49-F238E27FC236}">
                  <a16:creationId xmlns:a16="http://schemas.microsoft.com/office/drawing/2014/main" id="{A557E903-7955-18C1-4E3B-8FE1855F71EF}"/>
                </a:ext>
              </a:extLst>
            </p:cNvPr>
            <p:cNvSpPr txBox="1"/>
            <p:nvPr/>
          </p:nvSpPr>
          <p:spPr>
            <a:xfrm>
              <a:off x="6905180" y="858751"/>
              <a:ext cx="255042" cy="307776"/>
            </a:xfrm>
            <a:prstGeom prst="rect">
              <a:avLst/>
            </a:prstGeom>
            <a:noFill/>
            <a:ln w="76200">
              <a:noFill/>
            </a:ln>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r>
                <a:rPr lang="es-CL" sz="2800" b="1" dirty="0">
                  <a:solidFill>
                    <a:srgbClr val="FF0000"/>
                  </a:solidFill>
                </a:rPr>
                <a:t>1</a:t>
              </a:r>
            </a:p>
          </p:txBody>
        </p:sp>
      </p:grpSp>
      <p:cxnSp>
        <p:nvCxnSpPr>
          <p:cNvPr id="22" name="Conector recto de flecha 47">
            <a:extLst>
              <a:ext uri="{FF2B5EF4-FFF2-40B4-BE49-F238E27FC236}">
                <a16:creationId xmlns:a16="http://schemas.microsoft.com/office/drawing/2014/main" id="{F85E731F-AD13-7179-16AA-72DD2C379D93}"/>
              </a:ext>
            </a:extLst>
          </p:cNvPr>
          <p:cNvCxnSpPr>
            <a:cxnSpLocks/>
          </p:cNvCxnSpPr>
          <p:nvPr/>
        </p:nvCxnSpPr>
        <p:spPr>
          <a:xfrm>
            <a:off x="14060249" y="5187784"/>
            <a:ext cx="2780448" cy="1060582"/>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nvGrpSpPr>
          <p:cNvPr id="26" name="Grupo 48">
            <a:extLst>
              <a:ext uri="{FF2B5EF4-FFF2-40B4-BE49-F238E27FC236}">
                <a16:creationId xmlns:a16="http://schemas.microsoft.com/office/drawing/2014/main" id="{9E43918C-850D-CCDF-2CAA-93E875E206D0}"/>
              </a:ext>
            </a:extLst>
          </p:cNvPr>
          <p:cNvGrpSpPr/>
          <p:nvPr/>
        </p:nvGrpSpPr>
        <p:grpSpPr>
          <a:xfrm>
            <a:off x="11450563" y="7803026"/>
            <a:ext cx="741962" cy="722535"/>
            <a:chOff x="6809677" y="795454"/>
            <a:chExt cx="446049" cy="434370"/>
          </a:xfrm>
        </p:grpSpPr>
        <p:sp>
          <p:nvSpPr>
            <p:cNvPr id="24" name="Elipse 49">
              <a:extLst>
                <a:ext uri="{FF2B5EF4-FFF2-40B4-BE49-F238E27FC236}">
                  <a16:creationId xmlns:a16="http://schemas.microsoft.com/office/drawing/2014/main" id="{E11CC993-AC15-AFA3-B60F-7F9A60F1CEAA}"/>
                </a:ext>
              </a:extLst>
            </p:cNvPr>
            <p:cNvSpPr/>
            <p:nvPr/>
          </p:nvSpPr>
          <p:spPr>
            <a:xfrm>
              <a:off x="6809677" y="795454"/>
              <a:ext cx="446049" cy="434370"/>
            </a:xfrm>
            <a:prstGeom prst="ellipse">
              <a:avLst/>
            </a:prstGeom>
            <a:solidFill>
              <a:schemeClr val="bg1"/>
            </a:solid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p>
          </p:txBody>
        </p:sp>
        <p:sp>
          <p:nvSpPr>
            <p:cNvPr id="25" name="149 CuadroTexto">
              <a:extLst>
                <a:ext uri="{FF2B5EF4-FFF2-40B4-BE49-F238E27FC236}">
                  <a16:creationId xmlns:a16="http://schemas.microsoft.com/office/drawing/2014/main" id="{E45ACF4E-1435-2E62-5ED0-BB1AF4B322FD}"/>
                </a:ext>
              </a:extLst>
            </p:cNvPr>
            <p:cNvSpPr txBox="1"/>
            <p:nvPr/>
          </p:nvSpPr>
          <p:spPr>
            <a:xfrm>
              <a:off x="6905180" y="858751"/>
              <a:ext cx="255042" cy="307777"/>
            </a:xfrm>
            <a:prstGeom prst="rect">
              <a:avLst/>
            </a:prstGeom>
            <a:noFill/>
            <a:ln w="76200">
              <a:noFill/>
            </a:ln>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r>
                <a:rPr lang="es-CL" sz="2800" b="1" dirty="0">
                  <a:solidFill>
                    <a:srgbClr val="FF0000"/>
                  </a:solidFill>
                </a:rPr>
                <a:t>2</a:t>
              </a:r>
            </a:p>
          </p:txBody>
        </p:sp>
      </p:grpSp>
      <p:cxnSp>
        <p:nvCxnSpPr>
          <p:cNvPr id="28" name="Conector recto de flecha 51">
            <a:extLst>
              <a:ext uri="{FF2B5EF4-FFF2-40B4-BE49-F238E27FC236}">
                <a16:creationId xmlns:a16="http://schemas.microsoft.com/office/drawing/2014/main" id="{EBD98BE6-A71F-2658-836D-9D604A76ECA1}"/>
              </a:ext>
            </a:extLst>
          </p:cNvPr>
          <p:cNvCxnSpPr>
            <a:cxnSpLocks/>
          </p:cNvCxnSpPr>
          <p:nvPr/>
        </p:nvCxnSpPr>
        <p:spPr>
          <a:xfrm flipV="1">
            <a:off x="12068014" y="7332062"/>
            <a:ext cx="4230646" cy="837042"/>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nvGrpSpPr>
          <p:cNvPr id="32" name="Grupo 53">
            <a:extLst>
              <a:ext uri="{FF2B5EF4-FFF2-40B4-BE49-F238E27FC236}">
                <a16:creationId xmlns:a16="http://schemas.microsoft.com/office/drawing/2014/main" id="{4C162688-13D3-C6F1-398A-F4B26FED9AA0}"/>
              </a:ext>
            </a:extLst>
          </p:cNvPr>
          <p:cNvGrpSpPr/>
          <p:nvPr/>
        </p:nvGrpSpPr>
        <p:grpSpPr>
          <a:xfrm>
            <a:off x="11740383" y="10727018"/>
            <a:ext cx="741962" cy="722535"/>
            <a:chOff x="6809677" y="795454"/>
            <a:chExt cx="446049" cy="434370"/>
          </a:xfrm>
        </p:grpSpPr>
        <p:sp>
          <p:nvSpPr>
            <p:cNvPr id="30" name="Elipse 54">
              <a:extLst>
                <a:ext uri="{FF2B5EF4-FFF2-40B4-BE49-F238E27FC236}">
                  <a16:creationId xmlns:a16="http://schemas.microsoft.com/office/drawing/2014/main" id="{EAF7E3C8-0094-6EC6-515D-D9A54A25D051}"/>
                </a:ext>
              </a:extLst>
            </p:cNvPr>
            <p:cNvSpPr/>
            <p:nvPr/>
          </p:nvSpPr>
          <p:spPr>
            <a:xfrm>
              <a:off x="6809677" y="795454"/>
              <a:ext cx="446049" cy="434370"/>
            </a:xfrm>
            <a:prstGeom prst="ellipse">
              <a:avLst/>
            </a:prstGeom>
            <a:solidFill>
              <a:schemeClr val="bg1"/>
            </a:solid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p>
          </p:txBody>
        </p:sp>
        <p:sp>
          <p:nvSpPr>
            <p:cNvPr id="31" name="149 CuadroTexto">
              <a:extLst>
                <a:ext uri="{FF2B5EF4-FFF2-40B4-BE49-F238E27FC236}">
                  <a16:creationId xmlns:a16="http://schemas.microsoft.com/office/drawing/2014/main" id="{EFBFFF40-A169-EB2E-7310-FA900A6A46C9}"/>
                </a:ext>
              </a:extLst>
            </p:cNvPr>
            <p:cNvSpPr txBox="1"/>
            <p:nvPr/>
          </p:nvSpPr>
          <p:spPr>
            <a:xfrm>
              <a:off x="6905180" y="858751"/>
              <a:ext cx="255042" cy="307776"/>
            </a:xfrm>
            <a:prstGeom prst="rect">
              <a:avLst/>
            </a:prstGeom>
            <a:noFill/>
            <a:ln w="76200">
              <a:noFill/>
            </a:ln>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r>
                <a:rPr lang="es-CL" sz="2800" b="1" dirty="0">
                  <a:solidFill>
                    <a:srgbClr val="FF0000"/>
                  </a:solidFill>
                </a:rPr>
                <a:t>3</a:t>
              </a:r>
            </a:p>
          </p:txBody>
        </p:sp>
      </p:grpSp>
      <p:cxnSp>
        <p:nvCxnSpPr>
          <p:cNvPr id="34" name="Conector recto de flecha 56">
            <a:extLst>
              <a:ext uri="{FF2B5EF4-FFF2-40B4-BE49-F238E27FC236}">
                <a16:creationId xmlns:a16="http://schemas.microsoft.com/office/drawing/2014/main" id="{F7EE1EFF-3F07-A788-3196-98AD10EA06D1}"/>
              </a:ext>
            </a:extLst>
          </p:cNvPr>
          <p:cNvCxnSpPr>
            <a:cxnSpLocks/>
          </p:cNvCxnSpPr>
          <p:nvPr/>
        </p:nvCxnSpPr>
        <p:spPr>
          <a:xfrm flipV="1">
            <a:off x="12482344" y="9060778"/>
            <a:ext cx="3917784" cy="2032306"/>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nvGrpSpPr>
          <p:cNvPr id="38" name="Grupo 58">
            <a:extLst>
              <a:ext uri="{FF2B5EF4-FFF2-40B4-BE49-F238E27FC236}">
                <a16:creationId xmlns:a16="http://schemas.microsoft.com/office/drawing/2014/main" id="{7B8DDCDD-88E7-5847-5B66-3D4C7D0DE85E}"/>
              </a:ext>
            </a:extLst>
          </p:cNvPr>
          <p:cNvGrpSpPr/>
          <p:nvPr/>
        </p:nvGrpSpPr>
        <p:grpSpPr>
          <a:xfrm>
            <a:off x="22080653" y="5985190"/>
            <a:ext cx="741962" cy="722535"/>
            <a:chOff x="6809677" y="795454"/>
            <a:chExt cx="446049" cy="434370"/>
          </a:xfrm>
        </p:grpSpPr>
        <p:sp>
          <p:nvSpPr>
            <p:cNvPr id="36" name="Elipse 59">
              <a:extLst>
                <a:ext uri="{FF2B5EF4-FFF2-40B4-BE49-F238E27FC236}">
                  <a16:creationId xmlns:a16="http://schemas.microsoft.com/office/drawing/2014/main" id="{171D3C8C-A490-F10D-7063-96F5743FEB71}"/>
                </a:ext>
              </a:extLst>
            </p:cNvPr>
            <p:cNvSpPr/>
            <p:nvPr/>
          </p:nvSpPr>
          <p:spPr>
            <a:xfrm>
              <a:off x="6809677" y="795454"/>
              <a:ext cx="446049" cy="434370"/>
            </a:xfrm>
            <a:prstGeom prst="ellipse">
              <a:avLst/>
            </a:prstGeom>
            <a:solidFill>
              <a:schemeClr val="bg1"/>
            </a:solid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p>
          </p:txBody>
        </p:sp>
        <p:sp>
          <p:nvSpPr>
            <p:cNvPr id="37" name="149 CuadroTexto">
              <a:extLst>
                <a:ext uri="{FF2B5EF4-FFF2-40B4-BE49-F238E27FC236}">
                  <a16:creationId xmlns:a16="http://schemas.microsoft.com/office/drawing/2014/main" id="{25F4BC25-070F-BE28-FD38-5BDE6D6628BD}"/>
                </a:ext>
              </a:extLst>
            </p:cNvPr>
            <p:cNvSpPr txBox="1"/>
            <p:nvPr/>
          </p:nvSpPr>
          <p:spPr>
            <a:xfrm>
              <a:off x="6905180" y="858751"/>
              <a:ext cx="255042" cy="307777"/>
            </a:xfrm>
            <a:prstGeom prst="rect">
              <a:avLst/>
            </a:prstGeom>
            <a:noFill/>
            <a:ln w="76200">
              <a:noFill/>
            </a:ln>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r>
                <a:rPr lang="es-CL" sz="2800" b="1" dirty="0">
                  <a:solidFill>
                    <a:srgbClr val="FF0000"/>
                  </a:solidFill>
                </a:rPr>
                <a:t>4</a:t>
              </a:r>
            </a:p>
          </p:txBody>
        </p:sp>
      </p:grpSp>
      <p:cxnSp>
        <p:nvCxnSpPr>
          <p:cNvPr id="40" name="Conector recto de flecha 61">
            <a:extLst>
              <a:ext uri="{FF2B5EF4-FFF2-40B4-BE49-F238E27FC236}">
                <a16:creationId xmlns:a16="http://schemas.microsoft.com/office/drawing/2014/main" id="{C2451757-3CA5-6862-61BA-A92876E11E61}"/>
              </a:ext>
            </a:extLst>
          </p:cNvPr>
          <p:cNvCxnSpPr>
            <a:cxnSpLocks/>
          </p:cNvCxnSpPr>
          <p:nvPr/>
        </p:nvCxnSpPr>
        <p:spPr>
          <a:xfrm flipH="1">
            <a:off x="18745361" y="6606091"/>
            <a:ext cx="3383457" cy="858312"/>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nvGrpSpPr>
          <p:cNvPr id="44" name="Grupo 64">
            <a:extLst>
              <a:ext uri="{FF2B5EF4-FFF2-40B4-BE49-F238E27FC236}">
                <a16:creationId xmlns:a16="http://schemas.microsoft.com/office/drawing/2014/main" id="{EEE17040-D41D-9885-C5CF-E26181219D12}"/>
              </a:ext>
            </a:extLst>
          </p:cNvPr>
          <p:cNvGrpSpPr/>
          <p:nvPr/>
        </p:nvGrpSpPr>
        <p:grpSpPr>
          <a:xfrm>
            <a:off x="21095153" y="8841004"/>
            <a:ext cx="741962" cy="722535"/>
            <a:chOff x="6809677" y="795454"/>
            <a:chExt cx="446049" cy="434370"/>
          </a:xfrm>
        </p:grpSpPr>
        <p:sp>
          <p:nvSpPr>
            <p:cNvPr id="42" name="Elipse 65">
              <a:extLst>
                <a:ext uri="{FF2B5EF4-FFF2-40B4-BE49-F238E27FC236}">
                  <a16:creationId xmlns:a16="http://schemas.microsoft.com/office/drawing/2014/main" id="{4EFF1D1B-F8DC-2A3F-1E2B-E8EA13835550}"/>
                </a:ext>
              </a:extLst>
            </p:cNvPr>
            <p:cNvSpPr/>
            <p:nvPr/>
          </p:nvSpPr>
          <p:spPr>
            <a:xfrm>
              <a:off x="6809677" y="795454"/>
              <a:ext cx="446049" cy="434370"/>
            </a:xfrm>
            <a:prstGeom prst="ellipse">
              <a:avLst/>
            </a:prstGeom>
            <a:solidFill>
              <a:schemeClr val="bg1"/>
            </a:solid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p>
          </p:txBody>
        </p:sp>
        <p:sp>
          <p:nvSpPr>
            <p:cNvPr id="43" name="149 CuadroTexto">
              <a:extLst>
                <a:ext uri="{FF2B5EF4-FFF2-40B4-BE49-F238E27FC236}">
                  <a16:creationId xmlns:a16="http://schemas.microsoft.com/office/drawing/2014/main" id="{EA468B54-CE0B-44E7-DA33-84D72B5B1155}"/>
                </a:ext>
              </a:extLst>
            </p:cNvPr>
            <p:cNvSpPr txBox="1"/>
            <p:nvPr/>
          </p:nvSpPr>
          <p:spPr>
            <a:xfrm>
              <a:off x="6905180" y="858751"/>
              <a:ext cx="255042" cy="307777"/>
            </a:xfrm>
            <a:prstGeom prst="rect">
              <a:avLst/>
            </a:prstGeom>
            <a:noFill/>
            <a:ln w="76200">
              <a:noFill/>
            </a:ln>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r>
                <a:rPr lang="es-CL" sz="2800" b="1" dirty="0">
                  <a:solidFill>
                    <a:srgbClr val="FF0000"/>
                  </a:solidFill>
                </a:rPr>
                <a:t>5</a:t>
              </a:r>
            </a:p>
          </p:txBody>
        </p:sp>
      </p:grpSp>
      <p:cxnSp>
        <p:nvCxnSpPr>
          <p:cNvPr id="46" name="Conector recto de flecha 67">
            <a:extLst>
              <a:ext uri="{FF2B5EF4-FFF2-40B4-BE49-F238E27FC236}">
                <a16:creationId xmlns:a16="http://schemas.microsoft.com/office/drawing/2014/main" id="{3F3F1D0A-91E5-1677-C756-02CC99864F7D}"/>
              </a:ext>
            </a:extLst>
          </p:cNvPr>
          <p:cNvCxnSpPr>
            <a:cxnSpLocks/>
          </p:cNvCxnSpPr>
          <p:nvPr/>
        </p:nvCxnSpPr>
        <p:spPr>
          <a:xfrm flipH="1">
            <a:off x="18689116" y="9302882"/>
            <a:ext cx="2454202" cy="207020"/>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nvGrpSpPr>
          <p:cNvPr id="50" name="Grupo 70">
            <a:extLst>
              <a:ext uri="{FF2B5EF4-FFF2-40B4-BE49-F238E27FC236}">
                <a16:creationId xmlns:a16="http://schemas.microsoft.com/office/drawing/2014/main" id="{C6BBA48A-2BA3-36CE-5CB4-DC9E60A6ADFE}"/>
              </a:ext>
            </a:extLst>
          </p:cNvPr>
          <p:cNvGrpSpPr/>
          <p:nvPr/>
        </p:nvGrpSpPr>
        <p:grpSpPr>
          <a:xfrm>
            <a:off x="22271659" y="11124222"/>
            <a:ext cx="741962" cy="722535"/>
            <a:chOff x="6809677" y="795454"/>
            <a:chExt cx="446049" cy="434370"/>
          </a:xfrm>
        </p:grpSpPr>
        <p:sp>
          <p:nvSpPr>
            <p:cNvPr id="48" name="Elipse 71">
              <a:extLst>
                <a:ext uri="{FF2B5EF4-FFF2-40B4-BE49-F238E27FC236}">
                  <a16:creationId xmlns:a16="http://schemas.microsoft.com/office/drawing/2014/main" id="{F0511F48-1D56-73EE-0566-2825C1CD73D7}"/>
                </a:ext>
              </a:extLst>
            </p:cNvPr>
            <p:cNvSpPr/>
            <p:nvPr/>
          </p:nvSpPr>
          <p:spPr>
            <a:xfrm>
              <a:off x="6809677" y="795454"/>
              <a:ext cx="446049" cy="434370"/>
            </a:xfrm>
            <a:prstGeom prst="ellipse">
              <a:avLst/>
            </a:prstGeom>
            <a:solidFill>
              <a:schemeClr val="bg1"/>
            </a:solid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p>
          </p:txBody>
        </p:sp>
        <p:sp>
          <p:nvSpPr>
            <p:cNvPr id="49" name="149 CuadroTexto">
              <a:extLst>
                <a:ext uri="{FF2B5EF4-FFF2-40B4-BE49-F238E27FC236}">
                  <a16:creationId xmlns:a16="http://schemas.microsoft.com/office/drawing/2014/main" id="{98911955-6F6F-AC26-A024-64D409F79517}"/>
                </a:ext>
              </a:extLst>
            </p:cNvPr>
            <p:cNvSpPr txBox="1"/>
            <p:nvPr/>
          </p:nvSpPr>
          <p:spPr>
            <a:xfrm>
              <a:off x="6905180" y="858751"/>
              <a:ext cx="255042" cy="307777"/>
            </a:xfrm>
            <a:prstGeom prst="rect">
              <a:avLst/>
            </a:prstGeom>
            <a:noFill/>
            <a:ln w="76200">
              <a:noFill/>
            </a:ln>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r>
                <a:rPr lang="es-CL" sz="2800" b="1" dirty="0">
                  <a:solidFill>
                    <a:srgbClr val="FF0000"/>
                  </a:solidFill>
                </a:rPr>
                <a:t>6</a:t>
              </a:r>
            </a:p>
          </p:txBody>
        </p:sp>
      </p:grpSp>
      <p:cxnSp>
        <p:nvCxnSpPr>
          <p:cNvPr id="52" name="Conector recto de flecha 73">
            <a:extLst>
              <a:ext uri="{FF2B5EF4-FFF2-40B4-BE49-F238E27FC236}">
                <a16:creationId xmlns:a16="http://schemas.microsoft.com/office/drawing/2014/main" id="{C838E83D-6D2B-F2DF-E887-44139BBFCACB}"/>
              </a:ext>
            </a:extLst>
          </p:cNvPr>
          <p:cNvCxnSpPr>
            <a:endCxn id="15" idx="3"/>
          </p:cNvCxnSpPr>
          <p:nvPr/>
        </p:nvCxnSpPr>
        <p:spPr>
          <a:xfrm flipH="1" flipV="1">
            <a:off x="17836649" y="10300569"/>
            <a:ext cx="4483175" cy="1269632"/>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54" name="Rectángulo 77">
            <a:extLst>
              <a:ext uri="{FF2B5EF4-FFF2-40B4-BE49-F238E27FC236}">
                <a16:creationId xmlns:a16="http://schemas.microsoft.com/office/drawing/2014/main" id="{95AE4508-35D7-4C11-5B51-46226FE39B0F}"/>
              </a:ext>
            </a:extLst>
          </p:cNvPr>
          <p:cNvSpPr/>
          <p:nvPr/>
        </p:nvSpPr>
        <p:spPr>
          <a:xfrm>
            <a:off x="2741885" y="5985190"/>
            <a:ext cx="6084275" cy="489140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gn="ctr"/>
            <a:endParaRPr lang="es-CL" sz="7200"/>
          </a:p>
        </p:txBody>
      </p:sp>
    </p:spTree>
    <p:extLst>
      <p:ext uri="{BB962C8B-B14F-4D97-AF65-F5344CB8AC3E}">
        <p14:creationId xmlns:p14="http://schemas.microsoft.com/office/powerpoint/2010/main" val="205146824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par>
                                <p:cTn id="8" presetID="22" presetClass="entr" presetSubtype="4"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down)">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down)">
                                      <p:cBhvr>
                                        <p:cTn id="15" dur="500"/>
                                        <p:tgtEl>
                                          <p:spTgt spid="26"/>
                                        </p:tgtEl>
                                      </p:cBhvr>
                                    </p:animEffect>
                                  </p:childTnLst>
                                </p:cTn>
                              </p:par>
                              <p:par>
                                <p:cTn id="16" presetID="22" presetClass="entr" presetSubtype="4" fill="hold"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down)">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down)">
                                      <p:cBhvr>
                                        <p:cTn id="23" dur="500"/>
                                        <p:tgtEl>
                                          <p:spTgt spid="32"/>
                                        </p:tgtEl>
                                      </p:cBhvr>
                                    </p:animEffect>
                                  </p:childTnLst>
                                </p:cTn>
                              </p:par>
                              <p:par>
                                <p:cTn id="24" presetID="22" presetClass="entr" presetSubtype="4" fill="hold"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down)">
                                      <p:cBhvr>
                                        <p:cTn id="26" dur="500"/>
                                        <p:tgtEl>
                                          <p:spTgt spid="3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wipe(down)">
                                      <p:cBhvr>
                                        <p:cTn id="31" dur="500"/>
                                        <p:tgtEl>
                                          <p:spTgt spid="40"/>
                                        </p:tgtEl>
                                      </p:cBhvr>
                                    </p:animEffect>
                                  </p:childTnLst>
                                </p:cTn>
                              </p:par>
                              <p:par>
                                <p:cTn id="32" presetID="22" presetClass="entr" presetSubtype="4" fill="hold" nodeType="with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down)">
                                      <p:cBhvr>
                                        <p:cTn id="34" dur="500"/>
                                        <p:tgtEl>
                                          <p:spTgt spid="38"/>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wipe(down)">
                                      <p:cBhvr>
                                        <p:cTn id="39" dur="500"/>
                                        <p:tgtEl>
                                          <p:spTgt spid="46"/>
                                        </p:tgtEl>
                                      </p:cBhvr>
                                    </p:animEffect>
                                  </p:childTnLst>
                                </p:cTn>
                              </p:par>
                              <p:par>
                                <p:cTn id="40" presetID="22" presetClass="entr" presetSubtype="4" fill="hold" nodeType="with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wipe(down)">
                                      <p:cBhvr>
                                        <p:cTn id="42" dur="500"/>
                                        <p:tgtEl>
                                          <p:spTgt spid="44"/>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wipe(down)">
                                      <p:cBhvr>
                                        <p:cTn id="47" dur="500"/>
                                        <p:tgtEl>
                                          <p:spTgt spid="52"/>
                                        </p:tgtEl>
                                      </p:cBhvr>
                                    </p:animEffect>
                                  </p:childTnLst>
                                </p:cTn>
                              </p:par>
                              <p:par>
                                <p:cTn id="48" presetID="22" presetClass="entr" presetSubtype="4" fill="hold" nodeType="with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wipe(down)">
                                      <p:cBhvr>
                                        <p:cTn id="5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3462"/>
        </a:solidFill>
        <a:effectLst/>
      </p:bgPr>
    </p:bg>
    <p:spTree>
      <p:nvGrpSpPr>
        <p:cNvPr id="1" name=""/>
        <p:cNvGrpSpPr/>
        <p:nvPr/>
      </p:nvGrpSpPr>
      <p:grpSpPr>
        <a:xfrm>
          <a:off x="0" y="0"/>
          <a:ext cx="0" cy="0"/>
          <a:chOff x="0" y="0"/>
          <a:chExt cx="0" cy="0"/>
        </a:xfrm>
      </p:grpSpPr>
      <p:sp>
        <p:nvSpPr>
          <p:cNvPr id="252" name="Características de los Explosivos"/>
          <p:cNvSpPr txBox="1">
            <a:spLocks noGrp="1"/>
          </p:cNvSpPr>
          <p:nvPr>
            <p:ph type="title"/>
          </p:nvPr>
        </p:nvSpPr>
        <p:spPr>
          <a:prstGeom prst="rect">
            <a:avLst/>
          </a:prstGeom>
        </p:spPr>
        <p:txBody>
          <a:bodyPr/>
          <a:lstStyle>
            <a:lvl1pPr>
              <a:defRPr sz="8000" spc="-159">
                <a:solidFill>
                  <a:srgbClr val="FFFFFF"/>
                </a:solidFill>
              </a:defRPr>
            </a:lvl1pPr>
          </a:lstStyle>
          <a:p>
            <a:r>
              <a:rPr lang="es-419" dirty="0">
                <a:latin typeface="Aptos" panose="020B0004020202020204" pitchFamily="34" charset="0"/>
              </a:rPr>
              <a:t>Calibre 76/62</a:t>
            </a:r>
            <a:endParaRPr dirty="0">
              <a:latin typeface="Aptos" panose="020B0004020202020204" pitchFamily="34" charset="0"/>
            </a:endParaRPr>
          </a:p>
        </p:txBody>
      </p:sp>
      <p:grpSp>
        <p:nvGrpSpPr>
          <p:cNvPr id="257" name="Group"/>
          <p:cNvGrpSpPr/>
          <p:nvPr/>
        </p:nvGrpSpPr>
        <p:grpSpPr>
          <a:xfrm>
            <a:off x="0" y="12530117"/>
            <a:ext cx="24384001" cy="1185885"/>
            <a:chOff x="0" y="0"/>
            <a:chExt cx="24384000" cy="1185883"/>
          </a:xfrm>
        </p:grpSpPr>
        <p:sp>
          <p:nvSpPr>
            <p:cNvPr id="254"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55"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256" name="HONOR  LEALTAD  VALENTÍA  INTEGRIDAD DEBER"/>
            <p:cNvSpPr txBox="1"/>
            <p:nvPr/>
          </p:nvSpPr>
          <p:spPr>
            <a:xfrm>
              <a:off x="1399339" y="627082"/>
              <a:ext cx="20957942"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HONOR		LEALTAD		VALENTÍA		INTEGRIDAD	DEBER</a:t>
              </a:r>
            </a:p>
          </p:txBody>
        </p:sp>
      </p:grpSp>
      <p:grpSp>
        <p:nvGrpSpPr>
          <p:cNvPr id="263" name="Group"/>
          <p:cNvGrpSpPr/>
          <p:nvPr/>
        </p:nvGrpSpPr>
        <p:grpSpPr>
          <a:xfrm>
            <a:off x="17505153" y="415316"/>
            <a:ext cx="6666644" cy="2507532"/>
            <a:chOff x="0" y="0"/>
            <a:chExt cx="6666644" cy="2507531"/>
          </a:xfrm>
        </p:grpSpPr>
        <p:grpSp>
          <p:nvGrpSpPr>
            <p:cNvPr id="261" name="Group"/>
            <p:cNvGrpSpPr/>
            <p:nvPr/>
          </p:nvGrpSpPr>
          <p:grpSpPr>
            <a:xfrm>
              <a:off x="4159113" y="0"/>
              <a:ext cx="2507531" cy="2507531"/>
              <a:chOff x="0" y="0"/>
              <a:chExt cx="2507530" cy="2507530"/>
            </a:xfrm>
          </p:grpSpPr>
          <p:sp>
            <p:nvSpPr>
              <p:cNvPr id="258" name="Circle"/>
              <p:cNvSpPr/>
              <p:nvPr/>
            </p:nvSpPr>
            <p:spPr>
              <a:xfrm>
                <a:off x="0" y="0"/>
                <a:ext cx="2507530" cy="2507530"/>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259" name="Circle"/>
              <p:cNvSpPr/>
              <p:nvPr/>
            </p:nvSpPr>
            <p:spPr>
              <a:xfrm>
                <a:off x="120434" y="120434"/>
                <a:ext cx="2266661" cy="2266661"/>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260" name="Image" descr="Image"/>
              <p:cNvPicPr>
                <a:picLocks noChangeAspect="1"/>
              </p:cNvPicPr>
              <p:nvPr/>
            </p:nvPicPr>
            <p:blipFill>
              <a:blip r:embed="rId2"/>
              <a:srcRect l="9782" t="13646" r="4387" b="16280"/>
              <a:stretch>
                <a:fillRect/>
              </a:stretch>
            </p:blipFill>
            <p:spPr>
              <a:xfrm>
                <a:off x="328112" y="181499"/>
                <a:ext cx="1851325" cy="2090857"/>
              </a:xfrm>
              <a:custGeom>
                <a:avLst/>
                <a:gdLst/>
                <a:ahLst/>
                <a:cxnLst>
                  <a:cxn ang="0">
                    <a:pos x="wd2" y="hd2"/>
                  </a:cxn>
                  <a:cxn ang="5400000">
                    <a:pos x="wd2" y="hd2"/>
                  </a:cxn>
                  <a:cxn ang="10800000">
                    <a:pos x="wd2" y="hd2"/>
                  </a:cxn>
                  <a:cxn ang="16200000">
                    <a:pos x="wd2" y="hd2"/>
                  </a:cxn>
                </a:cxnLst>
                <a:rect l="0" t="0" r="r" b="b"/>
                <a:pathLst>
                  <a:path w="21405" h="21576" extrusionOk="0">
                    <a:moveTo>
                      <a:pt x="10875" y="0"/>
                    </a:moveTo>
                    <a:lnTo>
                      <a:pt x="10535" y="274"/>
                    </a:lnTo>
                    <a:cubicBezTo>
                      <a:pt x="10187" y="555"/>
                      <a:pt x="9895" y="618"/>
                      <a:pt x="9709" y="455"/>
                    </a:cubicBezTo>
                    <a:cubicBezTo>
                      <a:pt x="9624" y="380"/>
                      <a:pt x="9562" y="403"/>
                      <a:pt x="9393" y="577"/>
                    </a:cubicBezTo>
                    <a:cubicBezTo>
                      <a:pt x="9216" y="760"/>
                      <a:pt x="9190" y="838"/>
                      <a:pt x="9241" y="1061"/>
                    </a:cubicBezTo>
                    <a:cubicBezTo>
                      <a:pt x="9275" y="1207"/>
                      <a:pt x="9309" y="1678"/>
                      <a:pt x="9315" y="2109"/>
                    </a:cubicBezTo>
                    <a:cubicBezTo>
                      <a:pt x="9324" y="2807"/>
                      <a:pt x="9351" y="2933"/>
                      <a:pt x="9553" y="3280"/>
                    </a:cubicBezTo>
                    <a:lnTo>
                      <a:pt x="9778" y="3670"/>
                    </a:lnTo>
                    <a:lnTo>
                      <a:pt x="9558" y="3518"/>
                    </a:lnTo>
                    <a:cubicBezTo>
                      <a:pt x="9247" y="3300"/>
                      <a:pt x="8915" y="2868"/>
                      <a:pt x="8746" y="2465"/>
                    </a:cubicBezTo>
                    <a:cubicBezTo>
                      <a:pt x="8609" y="2141"/>
                      <a:pt x="8602" y="1824"/>
                      <a:pt x="8713" y="1065"/>
                    </a:cubicBezTo>
                    <a:cubicBezTo>
                      <a:pt x="8740" y="882"/>
                      <a:pt x="8735" y="879"/>
                      <a:pt x="8213" y="905"/>
                    </a:cubicBezTo>
                    <a:cubicBezTo>
                      <a:pt x="7835" y="924"/>
                      <a:pt x="7593" y="896"/>
                      <a:pt x="7360" y="803"/>
                    </a:cubicBezTo>
                    <a:cubicBezTo>
                      <a:pt x="7072" y="687"/>
                      <a:pt x="6993" y="685"/>
                      <a:pt x="6681" y="774"/>
                    </a:cubicBezTo>
                    <a:cubicBezTo>
                      <a:pt x="6487" y="829"/>
                      <a:pt x="6223" y="950"/>
                      <a:pt x="6093" y="1044"/>
                    </a:cubicBezTo>
                    <a:cubicBezTo>
                      <a:pt x="5964" y="1138"/>
                      <a:pt x="5828" y="1216"/>
                      <a:pt x="5786" y="1216"/>
                    </a:cubicBezTo>
                    <a:cubicBezTo>
                      <a:pt x="5744" y="1216"/>
                      <a:pt x="5708" y="1288"/>
                      <a:pt x="5708" y="1376"/>
                    </a:cubicBezTo>
                    <a:cubicBezTo>
                      <a:pt x="5708" y="1526"/>
                      <a:pt x="5699" y="1528"/>
                      <a:pt x="5556" y="1413"/>
                    </a:cubicBezTo>
                    <a:cubicBezTo>
                      <a:pt x="5371" y="1263"/>
                      <a:pt x="5298" y="1257"/>
                      <a:pt x="5130" y="1392"/>
                    </a:cubicBezTo>
                    <a:cubicBezTo>
                      <a:pt x="5003" y="1494"/>
                      <a:pt x="4803" y="1491"/>
                      <a:pt x="3836" y="1351"/>
                    </a:cubicBezTo>
                    <a:cubicBezTo>
                      <a:pt x="3545" y="1310"/>
                      <a:pt x="3593" y="1632"/>
                      <a:pt x="4001" y="2465"/>
                    </a:cubicBezTo>
                    <a:cubicBezTo>
                      <a:pt x="4214" y="2900"/>
                      <a:pt x="4420" y="3322"/>
                      <a:pt x="4460" y="3403"/>
                    </a:cubicBezTo>
                    <a:cubicBezTo>
                      <a:pt x="4843" y="4186"/>
                      <a:pt x="5119" y="4871"/>
                      <a:pt x="5162" y="5144"/>
                    </a:cubicBezTo>
                    <a:cubicBezTo>
                      <a:pt x="5190" y="5325"/>
                      <a:pt x="5300" y="5602"/>
                      <a:pt x="5400" y="5762"/>
                    </a:cubicBezTo>
                    <a:lnTo>
                      <a:pt x="5579" y="6053"/>
                    </a:lnTo>
                    <a:lnTo>
                      <a:pt x="5199" y="6360"/>
                    </a:lnTo>
                    <a:cubicBezTo>
                      <a:pt x="4987" y="6529"/>
                      <a:pt x="4791" y="6728"/>
                      <a:pt x="4763" y="6803"/>
                    </a:cubicBezTo>
                    <a:cubicBezTo>
                      <a:pt x="4690" y="6991"/>
                      <a:pt x="4850" y="7224"/>
                      <a:pt x="5052" y="7224"/>
                    </a:cubicBezTo>
                    <a:cubicBezTo>
                      <a:pt x="5144" y="7224"/>
                      <a:pt x="5196" y="7254"/>
                      <a:pt x="5171" y="7290"/>
                    </a:cubicBezTo>
                    <a:cubicBezTo>
                      <a:pt x="5104" y="7387"/>
                      <a:pt x="4585" y="7459"/>
                      <a:pt x="4340" y="7405"/>
                    </a:cubicBezTo>
                    <a:cubicBezTo>
                      <a:pt x="4164" y="7365"/>
                      <a:pt x="4129" y="7314"/>
                      <a:pt x="4129" y="7101"/>
                    </a:cubicBezTo>
                    <a:cubicBezTo>
                      <a:pt x="4129" y="6559"/>
                      <a:pt x="3671" y="6184"/>
                      <a:pt x="3005" y="6184"/>
                    </a:cubicBezTo>
                    <a:cubicBezTo>
                      <a:pt x="2768" y="6184"/>
                      <a:pt x="2698" y="6234"/>
                      <a:pt x="2455" y="6573"/>
                    </a:cubicBezTo>
                    <a:cubicBezTo>
                      <a:pt x="2301" y="6787"/>
                      <a:pt x="1994" y="7161"/>
                      <a:pt x="1775" y="7405"/>
                    </a:cubicBezTo>
                    <a:cubicBezTo>
                      <a:pt x="1557" y="7648"/>
                      <a:pt x="1360" y="7921"/>
                      <a:pt x="1335" y="8011"/>
                    </a:cubicBezTo>
                    <a:cubicBezTo>
                      <a:pt x="1267" y="8254"/>
                      <a:pt x="1507" y="8599"/>
                      <a:pt x="1922" y="8854"/>
                    </a:cubicBezTo>
                    <a:cubicBezTo>
                      <a:pt x="2435" y="9169"/>
                      <a:pt x="2435" y="9205"/>
                      <a:pt x="1941" y="9170"/>
                    </a:cubicBezTo>
                    <a:cubicBezTo>
                      <a:pt x="1241" y="9120"/>
                      <a:pt x="1127" y="9198"/>
                      <a:pt x="615" y="10058"/>
                    </a:cubicBezTo>
                    <a:cubicBezTo>
                      <a:pt x="364" y="10480"/>
                      <a:pt x="115" y="10946"/>
                      <a:pt x="59" y="11099"/>
                    </a:cubicBezTo>
                    <a:cubicBezTo>
                      <a:pt x="-53" y="11408"/>
                      <a:pt x="-60" y="11386"/>
                      <a:pt x="537" y="12307"/>
                    </a:cubicBezTo>
                    <a:cubicBezTo>
                      <a:pt x="981" y="12993"/>
                      <a:pt x="1024" y="13134"/>
                      <a:pt x="807" y="13196"/>
                    </a:cubicBezTo>
                    <a:cubicBezTo>
                      <a:pt x="711" y="13223"/>
                      <a:pt x="617" y="13329"/>
                      <a:pt x="592" y="13441"/>
                    </a:cubicBezTo>
                    <a:cubicBezTo>
                      <a:pt x="567" y="13551"/>
                      <a:pt x="511" y="13750"/>
                      <a:pt x="463" y="13884"/>
                    </a:cubicBezTo>
                    <a:cubicBezTo>
                      <a:pt x="361" y="14172"/>
                      <a:pt x="496" y="14412"/>
                      <a:pt x="1156" y="15079"/>
                    </a:cubicBezTo>
                    <a:cubicBezTo>
                      <a:pt x="1695" y="15625"/>
                      <a:pt x="2298" y="16758"/>
                      <a:pt x="2299" y="17230"/>
                    </a:cubicBezTo>
                    <a:cubicBezTo>
                      <a:pt x="2299" y="17337"/>
                      <a:pt x="2368" y="17595"/>
                      <a:pt x="2455" y="17799"/>
                    </a:cubicBezTo>
                    <a:cubicBezTo>
                      <a:pt x="2541" y="18003"/>
                      <a:pt x="2638" y="18309"/>
                      <a:pt x="2670" y="18483"/>
                    </a:cubicBezTo>
                    <a:cubicBezTo>
                      <a:pt x="2722" y="18764"/>
                      <a:pt x="2711" y="18798"/>
                      <a:pt x="2565" y="18798"/>
                    </a:cubicBezTo>
                    <a:cubicBezTo>
                      <a:pt x="2475" y="18798"/>
                      <a:pt x="2355" y="18848"/>
                      <a:pt x="2299" y="18909"/>
                    </a:cubicBezTo>
                    <a:cubicBezTo>
                      <a:pt x="2027" y="19200"/>
                      <a:pt x="2614" y="19837"/>
                      <a:pt x="3551" y="20268"/>
                    </a:cubicBezTo>
                    <a:cubicBezTo>
                      <a:pt x="3994" y="20472"/>
                      <a:pt x="4156" y="20506"/>
                      <a:pt x="4671" y="20506"/>
                    </a:cubicBezTo>
                    <a:cubicBezTo>
                      <a:pt x="5197" y="20506"/>
                      <a:pt x="5286" y="20524"/>
                      <a:pt x="5391" y="20666"/>
                    </a:cubicBezTo>
                    <a:cubicBezTo>
                      <a:pt x="5481" y="20786"/>
                      <a:pt x="5598" y="20830"/>
                      <a:pt x="5846" y="20834"/>
                    </a:cubicBezTo>
                    <a:cubicBezTo>
                      <a:pt x="6110" y="20837"/>
                      <a:pt x="6251" y="20895"/>
                      <a:pt x="6520" y="21112"/>
                    </a:cubicBezTo>
                    <a:cubicBezTo>
                      <a:pt x="6711" y="21266"/>
                      <a:pt x="7017" y="21422"/>
                      <a:pt x="7218" y="21468"/>
                    </a:cubicBezTo>
                    <a:cubicBezTo>
                      <a:pt x="7414" y="21514"/>
                      <a:pt x="7605" y="21559"/>
                      <a:pt x="7640" y="21567"/>
                    </a:cubicBezTo>
                    <a:cubicBezTo>
                      <a:pt x="7783" y="21600"/>
                      <a:pt x="13691" y="21537"/>
                      <a:pt x="14178" y="21497"/>
                    </a:cubicBezTo>
                    <a:cubicBezTo>
                      <a:pt x="14663" y="21457"/>
                      <a:pt x="14744" y="21426"/>
                      <a:pt x="15101" y="21128"/>
                    </a:cubicBezTo>
                    <a:cubicBezTo>
                      <a:pt x="15412" y="20868"/>
                      <a:pt x="15553" y="20801"/>
                      <a:pt x="15789" y="20801"/>
                    </a:cubicBezTo>
                    <a:cubicBezTo>
                      <a:pt x="15987" y="20801"/>
                      <a:pt x="16170" y="20736"/>
                      <a:pt x="16340" y="20608"/>
                    </a:cubicBezTo>
                    <a:cubicBezTo>
                      <a:pt x="16549" y="20451"/>
                      <a:pt x="16690" y="20418"/>
                      <a:pt x="17120" y="20408"/>
                    </a:cubicBezTo>
                    <a:cubicBezTo>
                      <a:pt x="17508" y="20398"/>
                      <a:pt x="17758" y="20343"/>
                      <a:pt x="18079" y="20195"/>
                    </a:cubicBezTo>
                    <a:cubicBezTo>
                      <a:pt x="19188" y="19680"/>
                      <a:pt x="19930" y="18724"/>
                      <a:pt x="19221" y="18724"/>
                    </a:cubicBezTo>
                    <a:cubicBezTo>
                      <a:pt x="19108" y="18724"/>
                      <a:pt x="19000" y="18699"/>
                      <a:pt x="18978" y="18667"/>
                    </a:cubicBezTo>
                    <a:cubicBezTo>
                      <a:pt x="18956" y="18635"/>
                      <a:pt x="19011" y="18341"/>
                      <a:pt x="19102" y="18016"/>
                    </a:cubicBezTo>
                    <a:cubicBezTo>
                      <a:pt x="19193" y="17691"/>
                      <a:pt x="19285" y="17344"/>
                      <a:pt x="19308" y="17242"/>
                    </a:cubicBezTo>
                    <a:cubicBezTo>
                      <a:pt x="19478" y="16492"/>
                      <a:pt x="19560" y="16253"/>
                      <a:pt x="19813" y="15784"/>
                    </a:cubicBezTo>
                    <a:cubicBezTo>
                      <a:pt x="19971" y="15492"/>
                      <a:pt x="20270" y="15076"/>
                      <a:pt x="20474" y="14862"/>
                    </a:cubicBezTo>
                    <a:cubicBezTo>
                      <a:pt x="20988" y="14325"/>
                      <a:pt x="21089" y="14119"/>
                      <a:pt x="21048" y="13724"/>
                    </a:cubicBezTo>
                    <a:cubicBezTo>
                      <a:pt x="21007" y="13342"/>
                      <a:pt x="20899" y="13122"/>
                      <a:pt x="20694" y="13019"/>
                    </a:cubicBezTo>
                    <a:cubicBezTo>
                      <a:pt x="20564" y="12954"/>
                      <a:pt x="20570" y="12910"/>
                      <a:pt x="20795" y="12479"/>
                    </a:cubicBezTo>
                    <a:cubicBezTo>
                      <a:pt x="20930" y="12220"/>
                      <a:pt x="21127" y="11880"/>
                      <a:pt x="21236" y="11721"/>
                    </a:cubicBezTo>
                    <a:cubicBezTo>
                      <a:pt x="21540" y="11276"/>
                      <a:pt x="21449" y="10853"/>
                      <a:pt x="20836" y="9919"/>
                    </a:cubicBezTo>
                    <a:cubicBezTo>
                      <a:pt x="20280" y="9070"/>
                      <a:pt x="20078" y="8947"/>
                      <a:pt x="19354" y="9035"/>
                    </a:cubicBezTo>
                    <a:lnTo>
                      <a:pt x="18964" y="9084"/>
                    </a:lnTo>
                    <a:lnTo>
                      <a:pt x="19217" y="8891"/>
                    </a:lnTo>
                    <a:cubicBezTo>
                      <a:pt x="19354" y="8785"/>
                      <a:pt x="19587" y="8604"/>
                      <a:pt x="19735" y="8490"/>
                    </a:cubicBezTo>
                    <a:cubicBezTo>
                      <a:pt x="19949" y="8325"/>
                      <a:pt x="20006" y="8228"/>
                      <a:pt x="20006" y="8011"/>
                    </a:cubicBezTo>
                    <a:cubicBezTo>
                      <a:pt x="20006" y="7783"/>
                      <a:pt x="19918" y="7643"/>
                      <a:pt x="19497" y="7200"/>
                    </a:cubicBezTo>
                    <a:cubicBezTo>
                      <a:pt x="19218" y="6906"/>
                      <a:pt x="18968" y="6618"/>
                      <a:pt x="18941" y="6557"/>
                    </a:cubicBezTo>
                    <a:cubicBezTo>
                      <a:pt x="18810" y="6256"/>
                      <a:pt x="18554" y="6037"/>
                      <a:pt x="18327" y="6037"/>
                    </a:cubicBezTo>
                    <a:cubicBezTo>
                      <a:pt x="17681" y="6037"/>
                      <a:pt x="17153" y="6468"/>
                      <a:pt x="17193" y="6962"/>
                    </a:cubicBezTo>
                    <a:lnTo>
                      <a:pt x="17216" y="7261"/>
                    </a:lnTo>
                    <a:lnTo>
                      <a:pt x="16721" y="7278"/>
                    </a:lnTo>
                    <a:cubicBezTo>
                      <a:pt x="16244" y="7294"/>
                      <a:pt x="16229" y="7289"/>
                      <a:pt x="16408" y="7175"/>
                    </a:cubicBezTo>
                    <a:cubicBezTo>
                      <a:pt x="16538" y="7093"/>
                      <a:pt x="16597" y="6984"/>
                      <a:pt x="16597" y="6815"/>
                    </a:cubicBezTo>
                    <a:cubicBezTo>
                      <a:pt x="16597" y="6617"/>
                      <a:pt x="16541" y="6540"/>
                      <a:pt x="16312" y="6413"/>
                    </a:cubicBezTo>
                    <a:cubicBezTo>
                      <a:pt x="15964" y="6221"/>
                      <a:pt x="15875" y="6037"/>
                      <a:pt x="16064" y="5914"/>
                    </a:cubicBezTo>
                    <a:cubicBezTo>
                      <a:pt x="16141" y="5864"/>
                      <a:pt x="16233" y="5696"/>
                      <a:pt x="16271" y="5541"/>
                    </a:cubicBezTo>
                    <a:cubicBezTo>
                      <a:pt x="16309" y="5386"/>
                      <a:pt x="16363" y="5160"/>
                      <a:pt x="16395" y="5037"/>
                    </a:cubicBezTo>
                    <a:cubicBezTo>
                      <a:pt x="16426" y="4915"/>
                      <a:pt x="16722" y="4261"/>
                      <a:pt x="17051" y="3588"/>
                    </a:cubicBezTo>
                    <a:cubicBezTo>
                      <a:pt x="17852" y="1948"/>
                      <a:pt x="17985" y="1608"/>
                      <a:pt x="17863" y="1499"/>
                    </a:cubicBezTo>
                    <a:cubicBezTo>
                      <a:pt x="17790" y="1434"/>
                      <a:pt x="17735" y="1437"/>
                      <a:pt x="17629" y="1515"/>
                    </a:cubicBezTo>
                    <a:cubicBezTo>
                      <a:pt x="17453" y="1645"/>
                      <a:pt x="16595" y="1664"/>
                      <a:pt x="16454" y="1540"/>
                    </a:cubicBezTo>
                    <a:cubicBezTo>
                      <a:pt x="16220" y="1333"/>
                      <a:pt x="15775" y="1664"/>
                      <a:pt x="15647" y="2142"/>
                    </a:cubicBezTo>
                    <a:cubicBezTo>
                      <a:pt x="15614" y="2264"/>
                      <a:pt x="15479" y="2565"/>
                      <a:pt x="15349" y="2809"/>
                    </a:cubicBezTo>
                    <a:cubicBezTo>
                      <a:pt x="15080" y="3314"/>
                      <a:pt x="14956" y="4018"/>
                      <a:pt x="15096" y="4251"/>
                    </a:cubicBezTo>
                    <a:cubicBezTo>
                      <a:pt x="15206" y="4435"/>
                      <a:pt x="15169" y="4438"/>
                      <a:pt x="14715" y="4284"/>
                    </a:cubicBezTo>
                    <a:lnTo>
                      <a:pt x="14362" y="4165"/>
                    </a:lnTo>
                    <a:lnTo>
                      <a:pt x="14692" y="3694"/>
                    </a:lnTo>
                    <a:cubicBezTo>
                      <a:pt x="15113" y="3100"/>
                      <a:pt x="15472" y="2160"/>
                      <a:pt x="15353" y="1962"/>
                    </a:cubicBezTo>
                    <a:cubicBezTo>
                      <a:pt x="15283" y="1846"/>
                      <a:pt x="15305" y="1816"/>
                      <a:pt x="15477" y="1777"/>
                    </a:cubicBezTo>
                    <a:cubicBezTo>
                      <a:pt x="15590" y="1752"/>
                      <a:pt x="15683" y="1679"/>
                      <a:pt x="15683" y="1614"/>
                    </a:cubicBezTo>
                    <a:cubicBezTo>
                      <a:pt x="15683" y="1478"/>
                      <a:pt x="15030" y="917"/>
                      <a:pt x="14871" y="917"/>
                    </a:cubicBezTo>
                    <a:cubicBezTo>
                      <a:pt x="14814" y="917"/>
                      <a:pt x="14691" y="878"/>
                      <a:pt x="14601" y="827"/>
                    </a:cubicBezTo>
                    <a:cubicBezTo>
                      <a:pt x="14466" y="752"/>
                      <a:pt x="14387" y="756"/>
                      <a:pt x="14165" y="860"/>
                    </a:cubicBezTo>
                    <a:cubicBezTo>
                      <a:pt x="14016" y="930"/>
                      <a:pt x="13694" y="1005"/>
                      <a:pt x="13449" y="1024"/>
                    </a:cubicBezTo>
                    <a:cubicBezTo>
                      <a:pt x="13204" y="1043"/>
                      <a:pt x="12985" y="1078"/>
                      <a:pt x="12958" y="1102"/>
                    </a:cubicBezTo>
                    <a:cubicBezTo>
                      <a:pt x="12931" y="1125"/>
                      <a:pt x="12901" y="1437"/>
                      <a:pt x="12894" y="1798"/>
                    </a:cubicBezTo>
                    <a:cubicBezTo>
                      <a:pt x="12883" y="2309"/>
                      <a:pt x="12839" y="2527"/>
                      <a:pt x="12696" y="2781"/>
                    </a:cubicBezTo>
                    <a:cubicBezTo>
                      <a:pt x="12491" y="3145"/>
                      <a:pt x="12048" y="3649"/>
                      <a:pt x="12150" y="3403"/>
                    </a:cubicBezTo>
                    <a:cubicBezTo>
                      <a:pt x="12337" y="2952"/>
                      <a:pt x="12450" y="924"/>
                      <a:pt x="12306" y="590"/>
                    </a:cubicBezTo>
                    <a:cubicBezTo>
                      <a:pt x="12265" y="494"/>
                      <a:pt x="12176" y="478"/>
                      <a:pt x="11852" y="516"/>
                    </a:cubicBezTo>
                    <a:cubicBezTo>
                      <a:pt x="11466" y="562"/>
                      <a:pt x="11442" y="554"/>
                      <a:pt x="11164" y="283"/>
                    </a:cubicBezTo>
                    <a:lnTo>
                      <a:pt x="10875" y="0"/>
                    </a:lnTo>
                    <a:close/>
                    <a:moveTo>
                      <a:pt x="5809" y="1679"/>
                    </a:moveTo>
                    <a:cubicBezTo>
                      <a:pt x="5830" y="1677"/>
                      <a:pt x="5873" y="1693"/>
                      <a:pt x="5946" y="1728"/>
                    </a:cubicBezTo>
                    <a:cubicBezTo>
                      <a:pt x="6046" y="1776"/>
                      <a:pt x="6105" y="1849"/>
                      <a:pt x="6075" y="1892"/>
                    </a:cubicBezTo>
                    <a:cubicBezTo>
                      <a:pt x="6045" y="1935"/>
                      <a:pt x="6059" y="2042"/>
                      <a:pt x="6107" y="2130"/>
                    </a:cubicBezTo>
                    <a:cubicBezTo>
                      <a:pt x="6155" y="2218"/>
                      <a:pt x="6253" y="2472"/>
                      <a:pt x="6323" y="2695"/>
                    </a:cubicBezTo>
                    <a:cubicBezTo>
                      <a:pt x="6392" y="2918"/>
                      <a:pt x="6438" y="3112"/>
                      <a:pt x="6424" y="3125"/>
                    </a:cubicBezTo>
                    <a:cubicBezTo>
                      <a:pt x="6403" y="3143"/>
                      <a:pt x="6175" y="2633"/>
                      <a:pt x="5809" y="1745"/>
                    </a:cubicBezTo>
                    <a:cubicBezTo>
                      <a:pt x="5792" y="1704"/>
                      <a:pt x="5788" y="1681"/>
                      <a:pt x="5809" y="1679"/>
                    </a:cubicBezTo>
                    <a:close/>
                    <a:moveTo>
                      <a:pt x="6538" y="3403"/>
                    </a:moveTo>
                    <a:lnTo>
                      <a:pt x="6745" y="3698"/>
                    </a:lnTo>
                    <a:cubicBezTo>
                      <a:pt x="6858" y="3861"/>
                      <a:pt x="6950" y="4034"/>
                      <a:pt x="6951" y="4079"/>
                    </a:cubicBezTo>
                    <a:cubicBezTo>
                      <a:pt x="6953" y="4124"/>
                      <a:pt x="6810" y="4210"/>
                      <a:pt x="6635" y="4272"/>
                    </a:cubicBezTo>
                    <a:lnTo>
                      <a:pt x="6318" y="4382"/>
                    </a:lnTo>
                    <a:lnTo>
                      <a:pt x="6424" y="4116"/>
                    </a:lnTo>
                    <a:cubicBezTo>
                      <a:pt x="6483" y="3969"/>
                      <a:pt x="6532" y="3747"/>
                      <a:pt x="6534" y="3624"/>
                    </a:cubicBezTo>
                    <a:lnTo>
                      <a:pt x="6538" y="3403"/>
                    </a:lnTo>
                    <a:close/>
                    <a:moveTo>
                      <a:pt x="12719" y="7441"/>
                    </a:moveTo>
                    <a:cubicBezTo>
                      <a:pt x="13025" y="7477"/>
                      <a:pt x="13079" y="7646"/>
                      <a:pt x="13054" y="8113"/>
                    </a:cubicBezTo>
                    <a:cubicBezTo>
                      <a:pt x="13042" y="8338"/>
                      <a:pt x="13029" y="8595"/>
                      <a:pt x="13027" y="8686"/>
                    </a:cubicBezTo>
                    <a:cubicBezTo>
                      <a:pt x="13024" y="8819"/>
                      <a:pt x="12950" y="8872"/>
                      <a:pt x="12669" y="8936"/>
                    </a:cubicBezTo>
                    <a:cubicBezTo>
                      <a:pt x="12249" y="9031"/>
                      <a:pt x="12089" y="9125"/>
                      <a:pt x="11939" y="9374"/>
                    </a:cubicBezTo>
                    <a:cubicBezTo>
                      <a:pt x="11878" y="9476"/>
                      <a:pt x="11806" y="9659"/>
                      <a:pt x="11779" y="9780"/>
                    </a:cubicBezTo>
                    <a:lnTo>
                      <a:pt x="11728" y="10001"/>
                    </a:lnTo>
                    <a:lnTo>
                      <a:pt x="11540" y="9764"/>
                    </a:lnTo>
                    <a:cubicBezTo>
                      <a:pt x="11436" y="9633"/>
                      <a:pt x="11261" y="9505"/>
                      <a:pt x="11155" y="9481"/>
                    </a:cubicBezTo>
                    <a:cubicBezTo>
                      <a:pt x="11022" y="9451"/>
                      <a:pt x="10915" y="9336"/>
                      <a:pt x="10820" y="9112"/>
                    </a:cubicBezTo>
                    <a:cubicBezTo>
                      <a:pt x="10628" y="8665"/>
                      <a:pt x="10674" y="8527"/>
                      <a:pt x="11017" y="8498"/>
                    </a:cubicBezTo>
                    <a:cubicBezTo>
                      <a:pt x="11295" y="8474"/>
                      <a:pt x="11297" y="8473"/>
                      <a:pt x="11255" y="8146"/>
                    </a:cubicBezTo>
                    <a:cubicBezTo>
                      <a:pt x="11230" y="7940"/>
                      <a:pt x="11246" y="7818"/>
                      <a:pt x="11301" y="7818"/>
                    </a:cubicBezTo>
                    <a:cubicBezTo>
                      <a:pt x="11350" y="7818"/>
                      <a:pt x="11477" y="7741"/>
                      <a:pt x="11586" y="7650"/>
                    </a:cubicBezTo>
                    <a:cubicBezTo>
                      <a:pt x="11733" y="7527"/>
                      <a:pt x="11924" y="7476"/>
                      <a:pt x="12325" y="7446"/>
                    </a:cubicBezTo>
                    <a:cubicBezTo>
                      <a:pt x="12489" y="7433"/>
                      <a:pt x="12617" y="7430"/>
                      <a:pt x="12719" y="7441"/>
                    </a:cubicBezTo>
                    <a:close/>
                    <a:moveTo>
                      <a:pt x="4336" y="17316"/>
                    </a:moveTo>
                    <a:cubicBezTo>
                      <a:pt x="4410" y="17316"/>
                      <a:pt x="4447" y="17348"/>
                      <a:pt x="4418" y="17389"/>
                    </a:cubicBezTo>
                    <a:cubicBezTo>
                      <a:pt x="4390" y="17430"/>
                      <a:pt x="4353" y="17463"/>
                      <a:pt x="4336" y="17463"/>
                    </a:cubicBezTo>
                    <a:cubicBezTo>
                      <a:pt x="4318" y="17463"/>
                      <a:pt x="4282" y="17430"/>
                      <a:pt x="4253" y="17389"/>
                    </a:cubicBezTo>
                    <a:cubicBezTo>
                      <a:pt x="4225" y="17348"/>
                      <a:pt x="4262" y="17316"/>
                      <a:pt x="4336" y="17316"/>
                    </a:cubicBezTo>
                    <a:close/>
                    <a:moveTo>
                      <a:pt x="12884" y="19904"/>
                    </a:moveTo>
                    <a:cubicBezTo>
                      <a:pt x="12909" y="19883"/>
                      <a:pt x="12941" y="19901"/>
                      <a:pt x="12995" y="19949"/>
                    </a:cubicBezTo>
                    <a:cubicBezTo>
                      <a:pt x="13061" y="20009"/>
                      <a:pt x="13105" y="20147"/>
                      <a:pt x="13091" y="20256"/>
                    </a:cubicBezTo>
                    <a:cubicBezTo>
                      <a:pt x="13063" y="20465"/>
                      <a:pt x="12911" y="20567"/>
                      <a:pt x="12820" y="20436"/>
                    </a:cubicBezTo>
                    <a:cubicBezTo>
                      <a:pt x="12791" y="20394"/>
                      <a:pt x="12790" y="20243"/>
                      <a:pt x="12820" y="20100"/>
                    </a:cubicBezTo>
                    <a:cubicBezTo>
                      <a:pt x="12844" y="19987"/>
                      <a:pt x="12860" y="19925"/>
                      <a:pt x="12884" y="19904"/>
                    </a:cubicBezTo>
                    <a:close/>
                  </a:path>
                </a:pathLst>
              </a:custGeom>
              <a:ln w="12700" cap="flat">
                <a:noFill/>
                <a:miter lim="400000"/>
              </a:ln>
              <a:effectLst/>
            </p:spPr>
          </p:pic>
        </p:grpSp>
        <p:sp>
          <p:nvSpPr>
            <p:cNvPr id="262" name="ESCUELA NAVAL…"/>
            <p:cNvSpPr txBox="1"/>
            <p:nvPr/>
          </p:nvSpPr>
          <p:spPr>
            <a:xfrm>
              <a:off x="0" y="669564"/>
              <a:ext cx="3940557" cy="11684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p>
              <a:pPr algn="r">
                <a:lnSpc>
                  <a:spcPct val="100000"/>
                </a:lnSpc>
                <a:spcBef>
                  <a:spcPts val="0"/>
                </a:spcBef>
                <a:defRPr sz="3500">
                  <a:solidFill>
                    <a:srgbClr val="FFFFFF"/>
                  </a:solidFill>
                  <a:latin typeface="Hoefler Text"/>
                  <a:ea typeface="Hoefler Text"/>
                  <a:cs typeface="Hoefler Text"/>
                  <a:sym typeface="Hoefler Text"/>
                </a:defRPr>
              </a:pPr>
              <a:r>
                <a:t>ESCUELA NAVAL </a:t>
              </a:r>
            </a:p>
            <a:p>
              <a:pPr algn="r">
                <a:lnSpc>
                  <a:spcPct val="100000"/>
                </a:lnSpc>
                <a:spcBef>
                  <a:spcPts val="0"/>
                </a:spcBef>
                <a:defRPr sz="3500">
                  <a:solidFill>
                    <a:srgbClr val="FFFFFF"/>
                  </a:solidFill>
                  <a:latin typeface="Hoefler Text"/>
                  <a:ea typeface="Hoefler Text"/>
                  <a:cs typeface="Hoefler Text"/>
                  <a:sym typeface="Hoefler Text"/>
                </a:defRPr>
              </a:pPr>
              <a:r>
                <a:t>“ARTURO PRAT”</a:t>
              </a:r>
            </a:p>
          </p:txBody>
        </p:sp>
      </p:grpSp>
      <p:sp>
        <p:nvSpPr>
          <p:cNvPr id="3" name="Características Generales">
            <a:extLst>
              <a:ext uri="{FF2B5EF4-FFF2-40B4-BE49-F238E27FC236}">
                <a16:creationId xmlns:a16="http://schemas.microsoft.com/office/drawing/2014/main" id="{6F62133E-22DF-B002-658C-9A705ECB243A}"/>
              </a:ext>
            </a:extLst>
          </p:cNvPr>
          <p:cNvSpPr txBox="1">
            <a:spLocks noGrp="1"/>
          </p:cNvSpPr>
          <p:nvPr>
            <p:ph type="body" sz="quarter" idx="21"/>
          </p:nvPr>
        </p:nvSpPr>
        <p:spPr>
          <a:xfrm>
            <a:off x="1206500" y="2245962"/>
            <a:ext cx="21971000" cy="934780"/>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lvl1pPr>
              <a:defRPr>
                <a:solidFill>
                  <a:srgbClr val="3A87FE"/>
                </a:solidFill>
              </a:defRPr>
            </a:lvl1pPr>
          </a:lstStyle>
          <a:p>
            <a:r>
              <a:rPr lang="es-419" dirty="0">
                <a:latin typeface="Aptos" panose="020B0004020202020204" pitchFamily="34" charset="0"/>
              </a:rPr>
              <a:t>Unidades Navales y Marítimas con este calibre</a:t>
            </a:r>
            <a:endParaRPr dirty="0">
              <a:latin typeface="Aptos" panose="020B0004020202020204" pitchFamily="34" charset="0"/>
            </a:endParaRPr>
          </a:p>
        </p:txBody>
      </p:sp>
      <p:grpSp>
        <p:nvGrpSpPr>
          <p:cNvPr id="17" name="Grupo 34">
            <a:extLst>
              <a:ext uri="{FF2B5EF4-FFF2-40B4-BE49-F238E27FC236}">
                <a16:creationId xmlns:a16="http://schemas.microsoft.com/office/drawing/2014/main" id="{A01E1EB2-69E8-127F-FAE0-90A0788B429C}"/>
              </a:ext>
            </a:extLst>
          </p:cNvPr>
          <p:cNvGrpSpPr/>
          <p:nvPr/>
        </p:nvGrpSpPr>
        <p:grpSpPr>
          <a:xfrm>
            <a:off x="7545041" y="3761148"/>
            <a:ext cx="10101673" cy="4043333"/>
            <a:chOff x="1946287" y="2680705"/>
            <a:chExt cx="7392123" cy="3410185"/>
          </a:xfrm>
        </p:grpSpPr>
        <p:pic>
          <p:nvPicPr>
            <p:cNvPr id="4" name="Imagen 35">
              <a:extLst>
                <a:ext uri="{FF2B5EF4-FFF2-40B4-BE49-F238E27FC236}">
                  <a16:creationId xmlns:a16="http://schemas.microsoft.com/office/drawing/2014/main" id="{F22B5A4E-7F9A-93E9-EBA0-34A9C7918FDB}"/>
                </a:ext>
              </a:extLst>
            </p:cNvPr>
            <p:cNvPicPr>
              <a:picLocks noChangeAspect="1"/>
            </p:cNvPicPr>
            <p:nvPr/>
          </p:nvPicPr>
          <p:blipFill>
            <a:blip r:embed="rId3"/>
            <a:stretch>
              <a:fillRect/>
            </a:stretch>
          </p:blipFill>
          <p:spPr>
            <a:xfrm>
              <a:off x="2638822" y="3366740"/>
              <a:ext cx="5772150" cy="27241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CuadroTexto 36">
              <a:extLst>
                <a:ext uri="{FF2B5EF4-FFF2-40B4-BE49-F238E27FC236}">
                  <a16:creationId xmlns:a16="http://schemas.microsoft.com/office/drawing/2014/main" id="{C30D2CA5-B629-C78E-74A9-075076D83220}"/>
                </a:ext>
              </a:extLst>
            </p:cNvPr>
            <p:cNvSpPr txBox="1"/>
            <p:nvPr/>
          </p:nvSpPr>
          <p:spPr>
            <a:xfrm>
              <a:off x="1946287" y="2680705"/>
              <a:ext cx="7392123" cy="642195"/>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r>
                <a:rPr lang="es-419" sz="4800" b="1" dirty="0">
                  <a:solidFill>
                    <a:schemeClr val="bg2"/>
                  </a:solidFill>
                  <a:latin typeface="Aptos" panose="020B0004020202020204" pitchFamily="34" charset="0"/>
                </a:rPr>
                <a:t>PATRULLEROS DE ZONA MARÍTIMA</a:t>
              </a:r>
              <a:endParaRPr lang="es-CL" sz="4800" b="1" dirty="0">
                <a:solidFill>
                  <a:schemeClr val="bg2"/>
                </a:solidFill>
                <a:latin typeface="Aptos" panose="020B0004020202020204" pitchFamily="34" charset="0"/>
              </a:endParaRPr>
            </a:p>
          </p:txBody>
        </p:sp>
      </p:grpSp>
      <p:sp>
        <p:nvSpPr>
          <p:cNvPr id="23" name="CuadroTexto 37">
            <a:extLst>
              <a:ext uri="{FF2B5EF4-FFF2-40B4-BE49-F238E27FC236}">
                <a16:creationId xmlns:a16="http://schemas.microsoft.com/office/drawing/2014/main" id="{77148416-0358-647A-FB7F-8599ECABB568}"/>
              </a:ext>
            </a:extLst>
          </p:cNvPr>
          <p:cNvSpPr txBox="1"/>
          <p:nvPr/>
        </p:nvSpPr>
        <p:spPr>
          <a:xfrm>
            <a:off x="8491422" y="8228935"/>
            <a:ext cx="8208912" cy="4043094"/>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r>
              <a:rPr lang="es-CL" sz="4000" dirty="0">
                <a:solidFill>
                  <a:schemeClr val="bg2"/>
                </a:solidFill>
                <a:latin typeface="Aptos" panose="020B0004020202020204" pitchFamily="34" charset="0"/>
              </a:rPr>
              <a:t>OPV - 81 “Piloto Pardo” </a:t>
            </a:r>
          </a:p>
          <a:p>
            <a:r>
              <a:rPr lang="es-CL" sz="4000" dirty="0">
                <a:solidFill>
                  <a:schemeClr val="bg2"/>
                </a:solidFill>
                <a:latin typeface="Aptos" panose="020B0004020202020204" pitchFamily="34" charset="0"/>
              </a:rPr>
              <a:t>OPV - 82 “Comandante Toro”</a:t>
            </a:r>
          </a:p>
          <a:p>
            <a:r>
              <a:rPr lang="es-CL" sz="4000" dirty="0">
                <a:solidFill>
                  <a:schemeClr val="bg2"/>
                </a:solidFill>
                <a:latin typeface="Aptos" panose="020B0004020202020204" pitchFamily="34" charset="0"/>
              </a:rPr>
              <a:t>OPV - 83 “Marinero Fuentealba”</a:t>
            </a:r>
          </a:p>
          <a:p>
            <a:r>
              <a:rPr lang="es-CL" sz="4000" dirty="0">
                <a:solidFill>
                  <a:schemeClr val="bg2"/>
                </a:solidFill>
                <a:latin typeface="Aptos" panose="020B0004020202020204" pitchFamily="34" charset="0"/>
              </a:rPr>
              <a:t>OPV - 84 "Cabo Odger"</a:t>
            </a:r>
          </a:p>
        </p:txBody>
      </p:sp>
      <p:pic>
        <p:nvPicPr>
          <p:cNvPr id="29" name="Imagen 4">
            <a:extLst>
              <a:ext uri="{FF2B5EF4-FFF2-40B4-BE49-F238E27FC236}">
                <a16:creationId xmlns:a16="http://schemas.microsoft.com/office/drawing/2014/main" id="{57DA42AD-11B7-D21C-7599-DCF42FAE405E}"/>
              </a:ext>
            </a:extLst>
          </p:cNvPr>
          <p:cNvPicPr>
            <a:picLocks noChangeAspect="1"/>
          </p:cNvPicPr>
          <p:nvPr/>
        </p:nvPicPr>
        <p:blipFill>
          <a:blip r:embed="rId4"/>
          <a:stretch>
            <a:fillRect/>
          </a:stretch>
        </p:blipFill>
        <p:spPr>
          <a:xfrm>
            <a:off x="1225484" y="3629611"/>
            <a:ext cx="5308872" cy="1689186"/>
          </a:xfrm>
          <a:prstGeom prst="rect">
            <a:avLst/>
          </a:prstGeom>
          <a:ln>
            <a:noFill/>
          </a:ln>
          <a:effectLst>
            <a:outerShdw blurRad="190500" algn="tl" rotWithShape="0">
              <a:srgbClr val="000000">
                <a:alpha val="70000"/>
              </a:srgbClr>
            </a:outerShdw>
          </a:effectLst>
        </p:spPr>
      </p:pic>
      <p:sp>
        <p:nvSpPr>
          <p:cNvPr id="35" name="CuadroTexto 41">
            <a:extLst>
              <a:ext uri="{FF2B5EF4-FFF2-40B4-BE49-F238E27FC236}">
                <a16:creationId xmlns:a16="http://schemas.microsoft.com/office/drawing/2014/main" id="{A18D4375-FE8B-699F-7BE7-EE9391BF3BA3}"/>
              </a:ext>
            </a:extLst>
          </p:cNvPr>
          <p:cNvSpPr txBox="1"/>
          <p:nvPr/>
        </p:nvSpPr>
        <p:spPr>
          <a:xfrm>
            <a:off x="357690" y="5429565"/>
            <a:ext cx="6983572" cy="1965603"/>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lnSpc>
                <a:spcPct val="100000"/>
              </a:lnSpc>
            </a:pPr>
            <a:r>
              <a:rPr lang="es-419" sz="4800" b="1" dirty="0">
                <a:solidFill>
                  <a:schemeClr val="tx1">
                    <a:lumMod val="10000"/>
                    <a:lumOff val="90000"/>
                  </a:schemeClr>
                </a:solidFill>
                <a:latin typeface="Aptos" panose="020B0004020202020204" pitchFamily="34" charset="0"/>
              </a:rPr>
              <a:t>TIPO 22</a:t>
            </a:r>
          </a:p>
          <a:p>
            <a:r>
              <a:rPr lang="es-CL" sz="4000" dirty="0">
                <a:solidFill>
                  <a:schemeClr val="bg2"/>
                </a:solidFill>
                <a:latin typeface="Aptos" panose="020B0004020202020204" pitchFamily="34" charset="0"/>
              </a:rPr>
              <a:t>“FF – 19 Almte. Williams”</a:t>
            </a:r>
          </a:p>
        </p:txBody>
      </p:sp>
      <p:pic>
        <p:nvPicPr>
          <p:cNvPr id="41" name="Imagen 5">
            <a:extLst>
              <a:ext uri="{FF2B5EF4-FFF2-40B4-BE49-F238E27FC236}">
                <a16:creationId xmlns:a16="http://schemas.microsoft.com/office/drawing/2014/main" id="{6A9112C1-A153-84A8-992E-2B58FCB66F38}"/>
              </a:ext>
            </a:extLst>
          </p:cNvPr>
          <p:cNvPicPr>
            <a:picLocks noChangeAspect="1"/>
          </p:cNvPicPr>
          <p:nvPr/>
        </p:nvPicPr>
        <p:blipFill>
          <a:blip r:embed="rId5"/>
          <a:stretch>
            <a:fillRect/>
          </a:stretch>
        </p:blipFill>
        <p:spPr>
          <a:xfrm>
            <a:off x="1225485" y="7661210"/>
            <a:ext cx="5252470" cy="1626476"/>
          </a:xfrm>
          <a:prstGeom prst="rect">
            <a:avLst/>
          </a:prstGeom>
          <a:ln>
            <a:noFill/>
          </a:ln>
          <a:effectLst>
            <a:outerShdw blurRad="190500" algn="tl" rotWithShape="0">
              <a:srgbClr val="000000">
                <a:alpha val="70000"/>
              </a:srgbClr>
            </a:outerShdw>
          </a:effectLst>
        </p:spPr>
      </p:pic>
      <p:sp>
        <p:nvSpPr>
          <p:cNvPr id="47" name="CuadroTexto 43">
            <a:extLst>
              <a:ext uri="{FF2B5EF4-FFF2-40B4-BE49-F238E27FC236}">
                <a16:creationId xmlns:a16="http://schemas.microsoft.com/office/drawing/2014/main" id="{3A1828CC-DCF5-718E-30C8-7F9012BBE5D4}"/>
              </a:ext>
            </a:extLst>
          </p:cNvPr>
          <p:cNvSpPr txBox="1"/>
          <p:nvPr/>
        </p:nvSpPr>
        <p:spPr>
          <a:xfrm>
            <a:off x="357691" y="9396948"/>
            <a:ext cx="6508082" cy="3022815"/>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r>
              <a:rPr lang="es-419" sz="4800" b="1" dirty="0">
                <a:solidFill>
                  <a:schemeClr val="tx1">
                    <a:lumMod val="10000"/>
                    <a:lumOff val="90000"/>
                  </a:schemeClr>
                </a:solidFill>
                <a:latin typeface="Aptos" panose="020B0004020202020204" pitchFamily="34" charset="0"/>
              </a:rPr>
              <a:t>CLASE ADELAIDE</a:t>
            </a:r>
          </a:p>
          <a:p>
            <a:r>
              <a:rPr lang="es-CL" sz="4000" dirty="0">
                <a:solidFill>
                  <a:schemeClr val="bg2"/>
                </a:solidFill>
                <a:latin typeface="Aptos" panose="020B0004020202020204" pitchFamily="34" charset="0"/>
              </a:rPr>
              <a:t>FFG – 11 “Capitán Prat”</a:t>
            </a:r>
            <a:endParaRPr lang="es-419" sz="4000" dirty="0">
              <a:solidFill>
                <a:schemeClr val="bg2"/>
              </a:solidFill>
              <a:latin typeface="Aptos" panose="020B0004020202020204" pitchFamily="34" charset="0"/>
            </a:endParaRPr>
          </a:p>
          <a:p>
            <a:r>
              <a:rPr lang="es-CL" sz="4000" dirty="0">
                <a:solidFill>
                  <a:schemeClr val="bg2"/>
                </a:solidFill>
                <a:latin typeface="Aptos" panose="020B0004020202020204" pitchFamily="34" charset="0"/>
              </a:rPr>
              <a:t>FFG – 14 “Almte. Latorre”</a:t>
            </a:r>
          </a:p>
        </p:txBody>
      </p:sp>
      <p:sp>
        <p:nvSpPr>
          <p:cNvPr id="53" name="CuadroTexto 44">
            <a:extLst>
              <a:ext uri="{FF2B5EF4-FFF2-40B4-BE49-F238E27FC236}">
                <a16:creationId xmlns:a16="http://schemas.microsoft.com/office/drawing/2014/main" id="{EBE604B6-A27A-EA21-37DF-66582653E978}"/>
              </a:ext>
            </a:extLst>
          </p:cNvPr>
          <p:cNvSpPr txBox="1"/>
          <p:nvPr/>
        </p:nvSpPr>
        <p:spPr>
          <a:xfrm>
            <a:off x="18005959" y="7943281"/>
            <a:ext cx="4986340" cy="4153894"/>
          </a:xfrm>
          <a:prstGeom prst="rect">
            <a:avLst/>
          </a:prstGeom>
          <a:noFill/>
        </p:spPr>
        <p:txBody>
          <a:bodyPr wrap="square" rtlCol="0">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r>
              <a:rPr lang="es-419" sz="4800" b="1" dirty="0">
                <a:solidFill>
                  <a:schemeClr val="bg2"/>
                </a:solidFill>
                <a:latin typeface="Aptos" panose="020B0004020202020204" pitchFamily="34" charset="0"/>
              </a:rPr>
              <a:t>TIPO SAAR IV</a:t>
            </a:r>
          </a:p>
          <a:p>
            <a:r>
              <a:rPr lang="es-CL" sz="4000" dirty="0">
                <a:solidFill>
                  <a:schemeClr val="bg2"/>
                </a:solidFill>
                <a:latin typeface="Aptos" panose="020B0004020202020204" pitchFamily="34" charset="0"/>
              </a:rPr>
              <a:t>L</a:t>
            </a:r>
            <a:r>
              <a:rPr lang="es-419" sz="4000" dirty="0">
                <a:solidFill>
                  <a:schemeClr val="bg2"/>
                </a:solidFill>
                <a:latin typeface="Aptos" panose="020B0004020202020204" pitchFamily="34" charset="0"/>
              </a:rPr>
              <a:t>A</a:t>
            </a:r>
            <a:r>
              <a:rPr lang="es-CL" sz="4000" dirty="0">
                <a:solidFill>
                  <a:schemeClr val="bg2"/>
                </a:solidFill>
                <a:latin typeface="Aptos" panose="020B0004020202020204" pitchFamily="34" charset="0"/>
              </a:rPr>
              <a:t>M – 30 “Casma </a:t>
            </a:r>
            <a:endParaRPr lang="es-419" sz="4000" dirty="0">
              <a:solidFill>
                <a:schemeClr val="bg2"/>
              </a:solidFill>
              <a:latin typeface="Aptos" panose="020B0004020202020204" pitchFamily="34" charset="0"/>
            </a:endParaRPr>
          </a:p>
          <a:p>
            <a:r>
              <a:rPr lang="es-CL" sz="4000" dirty="0">
                <a:solidFill>
                  <a:schemeClr val="bg2"/>
                </a:solidFill>
                <a:latin typeface="Aptos" panose="020B0004020202020204" pitchFamily="34" charset="0"/>
              </a:rPr>
              <a:t>L</a:t>
            </a:r>
            <a:r>
              <a:rPr lang="es-419" sz="4000" dirty="0">
                <a:solidFill>
                  <a:schemeClr val="bg2"/>
                </a:solidFill>
                <a:latin typeface="Aptos" panose="020B0004020202020204" pitchFamily="34" charset="0"/>
              </a:rPr>
              <a:t>A</a:t>
            </a:r>
            <a:r>
              <a:rPr lang="es-CL" sz="4000" dirty="0">
                <a:solidFill>
                  <a:schemeClr val="bg2"/>
                </a:solidFill>
                <a:latin typeface="Aptos" panose="020B0004020202020204" pitchFamily="34" charset="0"/>
              </a:rPr>
              <a:t>M – 31 “Chipana”</a:t>
            </a:r>
            <a:endParaRPr lang="es-419" sz="4000" dirty="0">
              <a:solidFill>
                <a:schemeClr val="bg2"/>
              </a:solidFill>
              <a:latin typeface="Aptos" panose="020B0004020202020204" pitchFamily="34" charset="0"/>
            </a:endParaRPr>
          </a:p>
          <a:p>
            <a:r>
              <a:rPr lang="es-CL" sz="4000" dirty="0">
                <a:solidFill>
                  <a:schemeClr val="bg2"/>
                </a:solidFill>
                <a:latin typeface="Aptos" panose="020B0004020202020204" pitchFamily="34" charset="0"/>
              </a:rPr>
              <a:t>L</a:t>
            </a:r>
            <a:r>
              <a:rPr lang="es-419" sz="4000" dirty="0">
                <a:solidFill>
                  <a:schemeClr val="bg2"/>
                </a:solidFill>
                <a:latin typeface="Aptos" panose="020B0004020202020204" pitchFamily="34" charset="0"/>
              </a:rPr>
              <a:t>A</a:t>
            </a:r>
            <a:r>
              <a:rPr lang="es-CL" sz="4000" dirty="0">
                <a:solidFill>
                  <a:schemeClr val="bg2"/>
                </a:solidFill>
                <a:latin typeface="Aptos" panose="020B0004020202020204" pitchFamily="34" charset="0"/>
              </a:rPr>
              <a:t>M – 34 “Angamos”</a:t>
            </a:r>
          </a:p>
        </p:txBody>
      </p:sp>
      <p:pic>
        <p:nvPicPr>
          <p:cNvPr id="56" name="Imagen 6">
            <a:extLst>
              <a:ext uri="{FF2B5EF4-FFF2-40B4-BE49-F238E27FC236}">
                <a16:creationId xmlns:a16="http://schemas.microsoft.com/office/drawing/2014/main" id="{28CE1479-28D3-2403-6FF1-D804627220BB}"/>
              </a:ext>
            </a:extLst>
          </p:cNvPr>
          <p:cNvPicPr>
            <a:picLocks noChangeAspect="1"/>
          </p:cNvPicPr>
          <p:nvPr/>
        </p:nvPicPr>
        <p:blipFill>
          <a:blip r:embed="rId6"/>
          <a:stretch>
            <a:fillRect/>
          </a:stretch>
        </p:blipFill>
        <p:spPr>
          <a:xfrm>
            <a:off x="17529484" y="3681913"/>
            <a:ext cx="5648016" cy="40431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014141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heckerboard(across)">
                                      <p:cBhvr>
                                        <p:cTn id="7" dur="500"/>
                                        <p:tgtEl>
                                          <p:spTgt spid="2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checkerboard(across)">
                                      <p:cBhvr>
                                        <p:cTn id="10" dur="500"/>
                                        <p:tgtEl>
                                          <p:spTgt spid="35"/>
                                        </p:tgtEl>
                                      </p:cBhvr>
                                    </p:animEffect>
                                  </p:childTnLst>
                                </p:cTn>
                              </p:par>
                              <p:par>
                                <p:cTn id="11" presetID="5" presetClass="entr" presetSubtype="10"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checkerboard(across)">
                                      <p:cBhvr>
                                        <p:cTn id="13" dur="500"/>
                                        <p:tgtEl>
                                          <p:spTgt spid="41"/>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checkerboard(across)">
                                      <p:cBhvr>
                                        <p:cTn id="16" dur="500"/>
                                        <p:tgtEl>
                                          <p:spTgt spid="47"/>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checkerboard(across)">
                                      <p:cBhvr>
                                        <p:cTn id="21" dur="500"/>
                                        <p:tgtEl>
                                          <p:spTgt spid="17"/>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checkerboard(across)">
                                      <p:cBhvr>
                                        <p:cTn id="24" dur="500"/>
                                        <p:tgtEl>
                                          <p:spTgt spid="23"/>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grpId="0" nodeType="clickEffect">
                                  <p:stCondLst>
                                    <p:cond delay="0"/>
                                  </p:stCondLst>
                                  <p:childTnLst>
                                    <p:set>
                                      <p:cBhvr>
                                        <p:cTn id="28" dur="1" fill="hold">
                                          <p:stCondLst>
                                            <p:cond delay="0"/>
                                          </p:stCondLst>
                                        </p:cTn>
                                        <p:tgtEl>
                                          <p:spTgt spid="53"/>
                                        </p:tgtEl>
                                        <p:attrNameLst>
                                          <p:attrName>style.visibility</p:attrName>
                                        </p:attrNameLst>
                                      </p:cBhvr>
                                      <p:to>
                                        <p:strVal val="visible"/>
                                      </p:to>
                                    </p:set>
                                    <p:animEffect transition="in" filter="checkerboard(across)">
                                      <p:cBhvr>
                                        <p:cTn id="29" dur="500"/>
                                        <p:tgtEl>
                                          <p:spTgt spid="53"/>
                                        </p:tgtEl>
                                      </p:cBhvr>
                                    </p:animEffect>
                                  </p:childTnLst>
                                </p:cTn>
                              </p:par>
                              <p:par>
                                <p:cTn id="30" presetID="5" presetClass="entr" presetSubtype="10" fill="hold" nodeType="with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checkerboard(across)">
                                      <p:cBhvr>
                                        <p:cTn id="3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5" grpId="0"/>
      <p:bldP spid="47" grpId="0"/>
      <p:bldP spid="5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3462"/>
        </a:solidFill>
        <a:effectLst/>
      </p:bgPr>
    </p:bg>
    <p:spTree>
      <p:nvGrpSpPr>
        <p:cNvPr id="1" name=""/>
        <p:cNvGrpSpPr/>
        <p:nvPr/>
      </p:nvGrpSpPr>
      <p:grpSpPr>
        <a:xfrm>
          <a:off x="0" y="0"/>
          <a:ext cx="0" cy="0"/>
          <a:chOff x="0" y="0"/>
          <a:chExt cx="0" cy="0"/>
        </a:xfrm>
      </p:grpSpPr>
      <p:sp>
        <p:nvSpPr>
          <p:cNvPr id="252" name="Características de los Explosivos"/>
          <p:cNvSpPr txBox="1">
            <a:spLocks noGrp="1"/>
          </p:cNvSpPr>
          <p:nvPr>
            <p:ph type="title"/>
          </p:nvPr>
        </p:nvSpPr>
        <p:spPr>
          <a:prstGeom prst="rect">
            <a:avLst/>
          </a:prstGeom>
        </p:spPr>
        <p:txBody>
          <a:bodyPr/>
          <a:lstStyle>
            <a:lvl1pPr>
              <a:defRPr sz="8000" spc="-159">
                <a:solidFill>
                  <a:srgbClr val="FFFFFF"/>
                </a:solidFill>
              </a:defRPr>
            </a:lvl1pPr>
          </a:lstStyle>
          <a:p>
            <a:r>
              <a:rPr lang="es-419" dirty="0">
                <a:latin typeface="Aptos" panose="020B0004020202020204" pitchFamily="34" charset="0"/>
              </a:rPr>
              <a:t>Calibre 76/62</a:t>
            </a:r>
            <a:endParaRPr dirty="0">
              <a:latin typeface="Aptos" panose="020B0004020202020204" pitchFamily="34" charset="0"/>
            </a:endParaRPr>
          </a:p>
        </p:txBody>
      </p:sp>
      <p:grpSp>
        <p:nvGrpSpPr>
          <p:cNvPr id="257" name="Group"/>
          <p:cNvGrpSpPr/>
          <p:nvPr/>
        </p:nvGrpSpPr>
        <p:grpSpPr>
          <a:xfrm>
            <a:off x="0" y="12530117"/>
            <a:ext cx="24384001" cy="1185885"/>
            <a:chOff x="0" y="0"/>
            <a:chExt cx="24384000" cy="1185883"/>
          </a:xfrm>
        </p:grpSpPr>
        <p:sp>
          <p:nvSpPr>
            <p:cNvPr id="254"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55"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256" name="HONOR  LEALTAD  VALENTÍA  INTEGRIDAD DEBER"/>
            <p:cNvSpPr txBox="1"/>
            <p:nvPr/>
          </p:nvSpPr>
          <p:spPr>
            <a:xfrm>
              <a:off x="1399339" y="627082"/>
              <a:ext cx="20957942" cy="5588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HONOR		LEALTAD		VALENTÍA		INTEGRIDAD	DEBER</a:t>
              </a:r>
            </a:p>
          </p:txBody>
        </p:sp>
      </p:grpSp>
      <p:grpSp>
        <p:nvGrpSpPr>
          <p:cNvPr id="263" name="Group"/>
          <p:cNvGrpSpPr/>
          <p:nvPr/>
        </p:nvGrpSpPr>
        <p:grpSpPr>
          <a:xfrm>
            <a:off x="17505153" y="415316"/>
            <a:ext cx="6666644" cy="2507532"/>
            <a:chOff x="0" y="0"/>
            <a:chExt cx="6666644" cy="2507531"/>
          </a:xfrm>
        </p:grpSpPr>
        <p:grpSp>
          <p:nvGrpSpPr>
            <p:cNvPr id="261" name="Group"/>
            <p:cNvGrpSpPr/>
            <p:nvPr/>
          </p:nvGrpSpPr>
          <p:grpSpPr>
            <a:xfrm>
              <a:off x="4159113" y="0"/>
              <a:ext cx="2507531" cy="2507531"/>
              <a:chOff x="0" y="0"/>
              <a:chExt cx="2507530" cy="2507530"/>
            </a:xfrm>
          </p:grpSpPr>
          <p:sp>
            <p:nvSpPr>
              <p:cNvPr id="258" name="Circle"/>
              <p:cNvSpPr/>
              <p:nvPr/>
            </p:nvSpPr>
            <p:spPr>
              <a:xfrm>
                <a:off x="0" y="0"/>
                <a:ext cx="2507530" cy="2507530"/>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259" name="Circle"/>
              <p:cNvSpPr/>
              <p:nvPr/>
            </p:nvSpPr>
            <p:spPr>
              <a:xfrm>
                <a:off x="120434" y="120434"/>
                <a:ext cx="2266661" cy="2266661"/>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260" name="Image" descr="Image"/>
              <p:cNvPicPr>
                <a:picLocks noChangeAspect="1"/>
              </p:cNvPicPr>
              <p:nvPr/>
            </p:nvPicPr>
            <p:blipFill>
              <a:blip r:embed="rId2"/>
              <a:srcRect l="9782" t="13646" r="4387" b="16280"/>
              <a:stretch>
                <a:fillRect/>
              </a:stretch>
            </p:blipFill>
            <p:spPr>
              <a:xfrm>
                <a:off x="328112" y="181499"/>
                <a:ext cx="1851325" cy="2090857"/>
              </a:xfrm>
              <a:custGeom>
                <a:avLst/>
                <a:gdLst/>
                <a:ahLst/>
                <a:cxnLst>
                  <a:cxn ang="0">
                    <a:pos x="wd2" y="hd2"/>
                  </a:cxn>
                  <a:cxn ang="5400000">
                    <a:pos x="wd2" y="hd2"/>
                  </a:cxn>
                  <a:cxn ang="10800000">
                    <a:pos x="wd2" y="hd2"/>
                  </a:cxn>
                  <a:cxn ang="16200000">
                    <a:pos x="wd2" y="hd2"/>
                  </a:cxn>
                </a:cxnLst>
                <a:rect l="0" t="0" r="r" b="b"/>
                <a:pathLst>
                  <a:path w="21405" h="21576" extrusionOk="0">
                    <a:moveTo>
                      <a:pt x="10875" y="0"/>
                    </a:moveTo>
                    <a:lnTo>
                      <a:pt x="10535" y="274"/>
                    </a:lnTo>
                    <a:cubicBezTo>
                      <a:pt x="10187" y="555"/>
                      <a:pt x="9895" y="618"/>
                      <a:pt x="9709" y="455"/>
                    </a:cubicBezTo>
                    <a:cubicBezTo>
                      <a:pt x="9624" y="380"/>
                      <a:pt x="9562" y="403"/>
                      <a:pt x="9393" y="577"/>
                    </a:cubicBezTo>
                    <a:cubicBezTo>
                      <a:pt x="9216" y="760"/>
                      <a:pt x="9190" y="838"/>
                      <a:pt x="9241" y="1061"/>
                    </a:cubicBezTo>
                    <a:cubicBezTo>
                      <a:pt x="9275" y="1207"/>
                      <a:pt x="9309" y="1678"/>
                      <a:pt x="9315" y="2109"/>
                    </a:cubicBezTo>
                    <a:cubicBezTo>
                      <a:pt x="9324" y="2807"/>
                      <a:pt x="9351" y="2933"/>
                      <a:pt x="9553" y="3280"/>
                    </a:cubicBezTo>
                    <a:lnTo>
                      <a:pt x="9778" y="3670"/>
                    </a:lnTo>
                    <a:lnTo>
                      <a:pt x="9558" y="3518"/>
                    </a:lnTo>
                    <a:cubicBezTo>
                      <a:pt x="9247" y="3300"/>
                      <a:pt x="8915" y="2868"/>
                      <a:pt x="8746" y="2465"/>
                    </a:cubicBezTo>
                    <a:cubicBezTo>
                      <a:pt x="8609" y="2141"/>
                      <a:pt x="8602" y="1824"/>
                      <a:pt x="8713" y="1065"/>
                    </a:cubicBezTo>
                    <a:cubicBezTo>
                      <a:pt x="8740" y="882"/>
                      <a:pt x="8735" y="879"/>
                      <a:pt x="8213" y="905"/>
                    </a:cubicBezTo>
                    <a:cubicBezTo>
                      <a:pt x="7835" y="924"/>
                      <a:pt x="7593" y="896"/>
                      <a:pt x="7360" y="803"/>
                    </a:cubicBezTo>
                    <a:cubicBezTo>
                      <a:pt x="7072" y="687"/>
                      <a:pt x="6993" y="685"/>
                      <a:pt x="6681" y="774"/>
                    </a:cubicBezTo>
                    <a:cubicBezTo>
                      <a:pt x="6487" y="829"/>
                      <a:pt x="6223" y="950"/>
                      <a:pt x="6093" y="1044"/>
                    </a:cubicBezTo>
                    <a:cubicBezTo>
                      <a:pt x="5964" y="1138"/>
                      <a:pt x="5828" y="1216"/>
                      <a:pt x="5786" y="1216"/>
                    </a:cubicBezTo>
                    <a:cubicBezTo>
                      <a:pt x="5744" y="1216"/>
                      <a:pt x="5708" y="1288"/>
                      <a:pt x="5708" y="1376"/>
                    </a:cubicBezTo>
                    <a:cubicBezTo>
                      <a:pt x="5708" y="1526"/>
                      <a:pt x="5699" y="1528"/>
                      <a:pt x="5556" y="1413"/>
                    </a:cubicBezTo>
                    <a:cubicBezTo>
                      <a:pt x="5371" y="1263"/>
                      <a:pt x="5298" y="1257"/>
                      <a:pt x="5130" y="1392"/>
                    </a:cubicBezTo>
                    <a:cubicBezTo>
                      <a:pt x="5003" y="1494"/>
                      <a:pt x="4803" y="1491"/>
                      <a:pt x="3836" y="1351"/>
                    </a:cubicBezTo>
                    <a:cubicBezTo>
                      <a:pt x="3545" y="1310"/>
                      <a:pt x="3593" y="1632"/>
                      <a:pt x="4001" y="2465"/>
                    </a:cubicBezTo>
                    <a:cubicBezTo>
                      <a:pt x="4214" y="2900"/>
                      <a:pt x="4420" y="3322"/>
                      <a:pt x="4460" y="3403"/>
                    </a:cubicBezTo>
                    <a:cubicBezTo>
                      <a:pt x="4843" y="4186"/>
                      <a:pt x="5119" y="4871"/>
                      <a:pt x="5162" y="5144"/>
                    </a:cubicBezTo>
                    <a:cubicBezTo>
                      <a:pt x="5190" y="5325"/>
                      <a:pt x="5300" y="5602"/>
                      <a:pt x="5400" y="5762"/>
                    </a:cubicBezTo>
                    <a:lnTo>
                      <a:pt x="5579" y="6053"/>
                    </a:lnTo>
                    <a:lnTo>
                      <a:pt x="5199" y="6360"/>
                    </a:lnTo>
                    <a:cubicBezTo>
                      <a:pt x="4987" y="6529"/>
                      <a:pt x="4791" y="6728"/>
                      <a:pt x="4763" y="6803"/>
                    </a:cubicBezTo>
                    <a:cubicBezTo>
                      <a:pt x="4690" y="6991"/>
                      <a:pt x="4850" y="7224"/>
                      <a:pt x="5052" y="7224"/>
                    </a:cubicBezTo>
                    <a:cubicBezTo>
                      <a:pt x="5144" y="7224"/>
                      <a:pt x="5196" y="7254"/>
                      <a:pt x="5171" y="7290"/>
                    </a:cubicBezTo>
                    <a:cubicBezTo>
                      <a:pt x="5104" y="7387"/>
                      <a:pt x="4585" y="7459"/>
                      <a:pt x="4340" y="7405"/>
                    </a:cubicBezTo>
                    <a:cubicBezTo>
                      <a:pt x="4164" y="7365"/>
                      <a:pt x="4129" y="7314"/>
                      <a:pt x="4129" y="7101"/>
                    </a:cubicBezTo>
                    <a:cubicBezTo>
                      <a:pt x="4129" y="6559"/>
                      <a:pt x="3671" y="6184"/>
                      <a:pt x="3005" y="6184"/>
                    </a:cubicBezTo>
                    <a:cubicBezTo>
                      <a:pt x="2768" y="6184"/>
                      <a:pt x="2698" y="6234"/>
                      <a:pt x="2455" y="6573"/>
                    </a:cubicBezTo>
                    <a:cubicBezTo>
                      <a:pt x="2301" y="6787"/>
                      <a:pt x="1994" y="7161"/>
                      <a:pt x="1775" y="7405"/>
                    </a:cubicBezTo>
                    <a:cubicBezTo>
                      <a:pt x="1557" y="7648"/>
                      <a:pt x="1360" y="7921"/>
                      <a:pt x="1335" y="8011"/>
                    </a:cubicBezTo>
                    <a:cubicBezTo>
                      <a:pt x="1267" y="8254"/>
                      <a:pt x="1507" y="8599"/>
                      <a:pt x="1922" y="8854"/>
                    </a:cubicBezTo>
                    <a:cubicBezTo>
                      <a:pt x="2435" y="9169"/>
                      <a:pt x="2435" y="9205"/>
                      <a:pt x="1941" y="9170"/>
                    </a:cubicBezTo>
                    <a:cubicBezTo>
                      <a:pt x="1241" y="9120"/>
                      <a:pt x="1127" y="9198"/>
                      <a:pt x="615" y="10058"/>
                    </a:cubicBezTo>
                    <a:cubicBezTo>
                      <a:pt x="364" y="10480"/>
                      <a:pt x="115" y="10946"/>
                      <a:pt x="59" y="11099"/>
                    </a:cubicBezTo>
                    <a:cubicBezTo>
                      <a:pt x="-53" y="11408"/>
                      <a:pt x="-60" y="11386"/>
                      <a:pt x="537" y="12307"/>
                    </a:cubicBezTo>
                    <a:cubicBezTo>
                      <a:pt x="981" y="12993"/>
                      <a:pt x="1024" y="13134"/>
                      <a:pt x="807" y="13196"/>
                    </a:cubicBezTo>
                    <a:cubicBezTo>
                      <a:pt x="711" y="13223"/>
                      <a:pt x="617" y="13329"/>
                      <a:pt x="592" y="13441"/>
                    </a:cubicBezTo>
                    <a:cubicBezTo>
                      <a:pt x="567" y="13551"/>
                      <a:pt x="511" y="13750"/>
                      <a:pt x="463" y="13884"/>
                    </a:cubicBezTo>
                    <a:cubicBezTo>
                      <a:pt x="361" y="14172"/>
                      <a:pt x="496" y="14412"/>
                      <a:pt x="1156" y="15079"/>
                    </a:cubicBezTo>
                    <a:cubicBezTo>
                      <a:pt x="1695" y="15625"/>
                      <a:pt x="2298" y="16758"/>
                      <a:pt x="2299" y="17230"/>
                    </a:cubicBezTo>
                    <a:cubicBezTo>
                      <a:pt x="2299" y="17337"/>
                      <a:pt x="2368" y="17595"/>
                      <a:pt x="2455" y="17799"/>
                    </a:cubicBezTo>
                    <a:cubicBezTo>
                      <a:pt x="2541" y="18003"/>
                      <a:pt x="2638" y="18309"/>
                      <a:pt x="2670" y="18483"/>
                    </a:cubicBezTo>
                    <a:cubicBezTo>
                      <a:pt x="2722" y="18764"/>
                      <a:pt x="2711" y="18798"/>
                      <a:pt x="2565" y="18798"/>
                    </a:cubicBezTo>
                    <a:cubicBezTo>
                      <a:pt x="2475" y="18798"/>
                      <a:pt x="2355" y="18848"/>
                      <a:pt x="2299" y="18909"/>
                    </a:cubicBezTo>
                    <a:cubicBezTo>
                      <a:pt x="2027" y="19200"/>
                      <a:pt x="2614" y="19837"/>
                      <a:pt x="3551" y="20268"/>
                    </a:cubicBezTo>
                    <a:cubicBezTo>
                      <a:pt x="3994" y="20472"/>
                      <a:pt x="4156" y="20506"/>
                      <a:pt x="4671" y="20506"/>
                    </a:cubicBezTo>
                    <a:cubicBezTo>
                      <a:pt x="5197" y="20506"/>
                      <a:pt x="5286" y="20524"/>
                      <a:pt x="5391" y="20666"/>
                    </a:cubicBezTo>
                    <a:cubicBezTo>
                      <a:pt x="5481" y="20786"/>
                      <a:pt x="5598" y="20830"/>
                      <a:pt x="5846" y="20834"/>
                    </a:cubicBezTo>
                    <a:cubicBezTo>
                      <a:pt x="6110" y="20837"/>
                      <a:pt x="6251" y="20895"/>
                      <a:pt x="6520" y="21112"/>
                    </a:cubicBezTo>
                    <a:cubicBezTo>
                      <a:pt x="6711" y="21266"/>
                      <a:pt x="7017" y="21422"/>
                      <a:pt x="7218" y="21468"/>
                    </a:cubicBezTo>
                    <a:cubicBezTo>
                      <a:pt x="7414" y="21514"/>
                      <a:pt x="7605" y="21559"/>
                      <a:pt x="7640" y="21567"/>
                    </a:cubicBezTo>
                    <a:cubicBezTo>
                      <a:pt x="7783" y="21600"/>
                      <a:pt x="13691" y="21537"/>
                      <a:pt x="14178" y="21497"/>
                    </a:cubicBezTo>
                    <a:cubicBezTo>
                      <a:pt x="14663" y="21457"/>
                      <a:pt x="14744" y="21426"/>
                      <a:pt x="15101" y="21128"/>
                    </a:cubicBezTo>
                    <a:cubicBezTo>
                      <a:pt x="15412" y="20868"/>
                      <a:pt x="15553" y="20801"/>
                      <a:pt x="15789" y="20801"/>
                    </a:cubicBezTo>
                    <a:cubicBezTo>
                      <a:pt x="15987" y="20801"/>
                      <a:pt x="16170" y="20736"/>
                      <a:pt x="16340" y="20608"/>
                    </a:cubicBezTo>
                    <a:cubicBezTo>
                      <a:pt x="16549" y="20451"/>
                      <a:pt x="16690" y="20418"/>
                      <a:pt x="17120" y="20408"/>
                    </a:cubicBezTo>
                    <a:cubicBezTo>
                      <a:pt x="17508" y="20398"/>
                      <a:pt x="17758" y="20343"/>
                      <a:pt x="18079" y="20195"/>
                    </a:cubicBezTo>
                    <a:cubicBezTo>
                      <a:pt x="19188" y="19680"/>
                      <a:pt x="19930" y="18724"/>
                      <a:pt x="19221" y="18724"/>
                    </a:cubicBezTo>
                    <a:cubicBezTo>
                      <a:pt x="19108" y="18724"/>
                      <a:pt x="19000" y="18699"/>
                      <a:pt x="18978" y="18667"/>
                    </a:cubicBezTo>
                    <a:cubicBezTo>
                      <a:pt x="18956" y="18635"/>
                      <a:pt x="19011" y="18341"/>
                      <a:pt x="19102" y="18016"/>
                    </a:cubicBezTo>
                    <a:cubicBezTo>
                      <a:pt x="19193" y="17691"/>
                      <a:pt x="19285" y="17344"/>
                      <a:pt x="19308" y="17242"/>
                    </a:cubicBezTo>
                    <a:cubicBezTo>
                      <a:pt x="19478" y="16492"/>
                      <a:pt x="19560" y="16253"/>
                      <a:pt x="19813" y="15784"/>
                    </a:cubicBezTo>
                    <a:cubicBezTo>
                      <a:pt x="19971" y="15492"/>
                      <a:pt x="20270" y="15076"/>
                      <a:pt x="20474" y="14862"/>
                    </a:cubicBezTo>
                    <a:cubicBezTo>
                      <a:pt x="20988" y="14325"/>
                      <a:pt x="21089" y="14119"/>
                      <a:pt x="21048" y="13724"/>
                    </a:cubicBezTo>
                    <a:cubicBezTo>
                      <a:pt x="21007" y="13342"/>
                      <a:pt x="20899" y="13122"/>
                      <a:pt x="20694" y="13019"/>
                    </a:cubicBezTo>
                    <a:cubicBezTo>
                      <a:pt x="20564" y="12954"/>
                      <a:pt x="20570" y="12910"/>
                      <a:pt x="20795" y="12479"/>
                    </a:cubicBezTo>
                    <a:cubicBezTo>
                      <a:pt x="20930" y="12220"/>
                      <a:pt x="21127" y="11880"/>
                      <a:pt x="21236" y="11721"/>
                    </a:cubicBezTo>
                    <a:cubicBezTo>
                      <a:pt x="21540" y="11276"/>
                      <a:pt x="21449" y="10853"/>
                      <a:pt x="20836" y="9919"/>
                    </a:cubicBezTo>
                    <a:cubicBezTo>
                      <a:pt x="20280" y="9070"/>
                      <a:pt x="20078" y="8947"/>
                      <a:pt x="19354" y="9035"/>
                    </a:cubicBezTo>
                    <a:lnTo>
                      <a:pt x="18964" y="9084"/>
                    </a:lnTo>
                    <a:lnTo>
                      <a:pt x="19217" y="8891"/>
                    </a:lnTo>
                    <a:cubicBezTo>
                      <a:pt x="19354" y="8785"/>
                      <a:pt x="19587" y="8604"/>
                      <a:pt x="19735" y="8490"/>
                    </a:cubicBezTo>
                    <a:cubicBezTo>
                      <a:pt x="19949" y="8325"/>
                      <a:pt x="20006" y="8228"/>
                      <a:pt x="20006" y="8011"/>
                    </a:cubicBezTo>
                    <a:cubicBezTo>
                      <a:pt x="20006" y="7783"/>
                      <a:pt x="19918" y="7643"/>
                      <a:pt x="19497" y="7200"/>
                    </a:cubicBezTo>
                    <a:cubicBezTo>
                      <a:pt x="19218" y="6906"/>
                      <a:pt x="18968" y="6618"/>
                      <a:pt x="18941" y="6557"/>
                    </a:cubicBezTo>
                    <a:cubicBezTo>
                      <a:pt x="18810" y="6256"/>
                      <a:pt x="18554" y="6037"/>
                      <a:pt x="18327" y="6037"/>
                    </a:cubicBezTo>
                    <a:cubicBezTo>
                      <a:pt x="17681" y="6037"/>
                      <a:pt x="17153" y="6468"/>
                      <a:pt x="17193" y="6962"/>
                    </a:cubicBezTo>
                    <a:lnTo>
                      <a:pt x="17216" y="7261"/>
                    </a:lnTo>
                    <a:lnTo>
                      <a:pt x="16721" y="7278"/>
                    </a:lnTo>
                    <a:cubicBezTo>
                      <a:pt x="16244" y="7294"/>
                      <a:pt x="16229" y="7289"/>
                      <a:pt x="16408" y="7175"/>
                    </a:cubicBezTo>
                    <a:cubicBezTo>
                      <a:pt x="16538" y="7093"/>
                      <a:pt x="16597" y="6984"/>
                      <a:pt x="16597" y="6815"/>
                    </a:cubicBezTo>
                    <a:cubicBezTo>
                      <a:pt x="16597" y="6617"/>
                      <a:pt x="16541" y="6540"/>
                      <a:pt x="16312" y="6413"/>
                    </a:cubicBezTo>
                    <a:cubicBezTo>
                      <a:pt x="15964" y="6221"/>
                      <a:pt x="15875" y="6037"/>
                      <a:pt x="16064" y="5914"/>
                    </a:cubicBezTo>
                    <a:cubicBezTo>
                      <a:pt x="16141" y="5864"/>
                      <a:pt x="16233" y="5696"/>
                      <a:pt x="16271" y="5541"/>
                    </a:cubicBezTo>
                    <a:cubicBezTo>
                      <a:pt x="16309" y="5386"/>
                      <a:pt x="16363" y="5160"/>
                      <a:pt x="16395" y="5037"/>
                    </a:cubicBezTo>
                    <a:cubicBezTo>
                      <a:pt x="16426" y="4915"/>
                      <a:pt x="16722" y="4261"/>
                      <a:pt x="17051" y="3588"/>
                    </a:cubicBezTo>
                    <a:cubicBezTo>
                      <a:pt x="17852" y="1948"/>
                      <a:pt x="17985" y="1608"/>
                      <a:pt x="17863" y="1499"/>
                    </a:cubicBezTo>
                    <a:cubicBezTo>
                      <a:pt x="17790" y="1434"/>
                      <a:pt x="17735" y="1437"/>
                      <a:pt x="17629" y="1515"/>
                    </a:cubicBezTo>
                    <a:cubicBezTo>
                      <a:pt x="17453" y="1645"/>
                      <a:pt x="16595" y="1664"/>
                      <a:pt x="16454" y="1540"/>
                    </a:cubicBezTo>
                    <a:cubicBezTo>
                      <a:pt x="16220" y="1333"/>
                      <a:pt x="15775" y="1664"/>
                      <a:pt x="15647" y="2142"/>
                    </a:cubicBezTo>
                    <a:cubicBezTo>
                      <a:pt x="15614" y="2264"/>
                      <a:pt x="15479" y="2565"/>
                      <a:pt x="15349" y="2809"/>
                    </a:cubicBezTo>
                    <a:cubicBezTo>
                      <a:pt x="15080" y="3314"/>
                      <a:pt x="14956" y="4018"/>
                      <a:pt x="15096" y="4251"/>
                    </a:cubicBezTo>
                    <a:cubicBezTo>
                      <a:pt x="15206" y="4435"/>
                      <a:pt x="15169" y="4438"/>
                      <a:pt x="14715" y="4284"/>
                    </a:cubicBezTo>
                    <a:lnTo>
                      <a:pt x="14362" y="4165"/>
                    </a:lnTo>
                    <a:lnTo>
                      <a:pt x="14692" y="3694"/>
                    </a:lnTo>
                    <a:cubicBezTo>
                      <a:pt x="15113" y="3100"/>
                      <a:pt x="15472" y="2160"/>
                      <a:pt x="15353" y="1962"/>
                    </a:cubicBezTo>
                    <a:cubicBezTo>
                      <a:pt x="15283" y="1846"/>
                      <a:pt x="15305" y="1816"/>
                      <a:pt x="15477" y="1777"/>
                    </a:cubicBezTo>
                    <a:cubicBezTo>
                      <a:pt x="15590" y="1752"/>
                      <a:pt x="15683" y="1679"/>
                      <a:pt x="15683" y="1614"/>
                    </a:cubicBezTo>
                    <a:cubicBezTo>
                      <a:pt x="15683" y="1478"/>
                      <a:pt x="15030" y="917"/>
                      <a:pt x="14871" y="917"/>
                    </a:cubicBezTo>
                    <a:cubicBezTo>
                      <a:pt x="14814" y="917"/>
                      <a:pt x="14691" y="878"/>
                      <a:pt x="14601" y="827"/>
                    </a:cubicBezTo>
                    <a:cubicBezTo>
                      <a:pt x="14466" y="752"/>
                      <a:pt x="14387" y="756"/>
                      <a:pt x="14165" y="860"/>
                    </a:cubicBezTo>
                    <a:cubicBezTo>
                      <a:pt x="14016" y="930"/>
                      <a:pt x="13694" y="1005"/>
                      <a:pt x="13449" y="1024"/>
                    </a:cubicBezTo>
                    <a:cubicBezTo>
                      <a:pt x="13204" y="1043"/>
                      <a:pt x="12985" y="1078"/>
                      <a:pt x="12958" y="1102"/>
                    </a:cubicBezTo>
                    <a:cubicBezTo>
                      <a:pt x="12931" y="1125"/>
                      <a:pt x="12901" y="1437"/>
                      <a:pt x="12894" y="1798"/>
                    </a:cubicBezTo>
                    <a:cubicBezTo>
                      <a:pt x="12883" y="2309"/>
                      <a:pt x="12839" y="2527"/>
                      <a:pt x="12696" y="2781"/>
                    </a:cubicBezTo>
                    <a:cubicBezTo>
                      <a:pt x="12491" y="3145"/>
                      <a:pt x="12048" y="3649"/>
                      <a:pt x="12150" y="3403"/>
                    </a:cubicBezTo>
                    <a:cubicBezTo>
                      <a:pt x="12337" y="2952"/>
                      <a:pt x="12450" y="924"/>
                      <a:pt x="12306" y="590"/>
                    </a:cubicBezTo>
                    <a:cubicBezTo>
                      <a:pt x="12265" y="494"/>
                      <a:pt x="12176" y="478"/>
                      <a:pt x="11852" y="516"/>
                    </a:cubicBezTo>
                    <a:cubicBezTo>
                      <a:pt x="11466" y="562"/>
                      <a:pt x="11442" y="554"/>
                      <a:pt x="11164" y="283"/>
                    </a:cubicBezTo>
                    <a:lnTo>
                      <a:pt x="10875" y="0"/>
                    </a:lnTo>
                    <a:close/>
                    <a:moveTo>
                      <a:pt x="5809" y="1679"/>
                    </a:moveTo>
                    <a:cubicBezTo>
                      <a:pt x="5830" y="1677"/>
                      <a:pt x="5873" y="1693"/>
                      <a:pt x="5946" y="1728"/>
                    </a:cubicBezTo>
                    <a:cubicBezTo>
                      <a:pt x="6046" y="1776"/>
                      <a:pt x="6105" y="1849"/>
                      <a:pt x="6075" y="1892"/>
                    </a:cubicBezTo>
                    <a:cubicBezTo>
                      <a:pt x="6045" y="1935"/>
                      <a:pt x="6059" y="2042"/>
                      <a:pt x="6107" y="2130"/>
                    </a:cubicBezTo>
                    <a:cubicBezTo>
                      <a:pt x="6155" y="2218"/>
                      <a:pt x="6253" y="2472"/>
                      <a:pt x="6323" y="2695"/>
                    </a:cubicBezTo>
                    <a:cubicBezTo>
                      <a:pt x="6392" y="2918"/>
                      <a:pt x="6438" y="3112"/>
                      <a:pt x="6424" y="3125"/>
                    </a:cubicBezTo>
                    <a:cubicBezTo>
                      <a:pt x="6403" y="3143"/>
                      <a:pt x="6175" y="2633"/>
                      <a:pt x="5809" y="1745"/>
                    </a:cubicBezTo>
                    <a:cubicBezTo>
                      <a:pt x="5792" y="1704"/>
                      <a:pt x="5788" y="1681"/>
                      <a:pt x="5809" y="1679"/>
                    </a:cubicBezTo>
                    <a:close/>
                    <a:moveTo>
                      <a:pt x="6538" y="3403"/>
                    </a:moveTo>
                    <a:lnTo>
                      <a:pt x="6745" y="3698"/>
                    </a:lnTo>
                    <a:cubicBezTo>
                      <a:pt x="6858" y="3861"/>
                      <a:pt x="6950" y="4034"/>
                      <a:pt x="6951" y="4079"/>
                    </a:cubicBezTo>
                    <a:cubicBezTo>
                      <a:pt x="6953" y="4124"/>
                      <a:pt x="6810" y="4210"/>
                      <a:pt x="6635" y="4272"/>
                    </a:cubicBezTo>
                    <a:lnTo>
                      <a:pt x="6318" y="4382"/>
                    </a:lnTo>
                    <a:lnTo>
                      <a:pt x="6424" y="4116"/>
                    </a:lnTo>
                    <a:cubicBezTo>
                      <a:pt x="6483" y="3969"/>
                      <a:pt x="6532" y="3747"/>
                      <a:pt x="6534" y="3624"/>
                    </a:cubicBezTo>
                    <a:lnTo>
                      <a:pt x="6538" y="3403"/>
                    </a:lnTo>
                    <a:close/>
                    <a:moveTo>
                      <a:pt x="12719" y="7441"/>
                    </a:moveTo>
                    <a:cubicBezTo>
                      <a:pt x="13025" y="7477"/>
                      <a:pt x="13079" y="7646"/>
                      <a:pt x="13054" y="8113"/>
                    </a:cubicBezTo>
                    <a:cubicBezTo>
                      <a:pt x="13042" y="8338"/>
                      <a:pt x="13029" y="8595"/>
                      <a:pt x="13027" y="8686"/>
                    </a:cubicBezTo>
                    <a:cubicBezTo>
                      <a:pt x="13024" y="8819"/>
                      <a:pt x="12950" y="8872"/>
                      <a:pt x="12669" y="8936"/>
                    </a:cubicBezTo>
                    <a:cubicBezTo>
                      <a:pt x="12249" y="9031"/>
                      <a:pt x="12089" y="9125"/>
                      <a:pt x="11939" y="9374"/>
                    </a:cubicBezTo>
                    <a:cubicBezTo>
                      <a:pt x="11878" y="9476"/>
                      <a:pt x="11806" y="9659"/>
                      <a:pt x="11779" y="9780"/>
                    </a:cubicBezTo>
                    <a:lnTo>
                      <a:pt x="11728" y="10001"/>
                    </a:lnTo>
                    <a:lnTo>
                      <a:pt x="11540" y="9764"/>
                    </a:lnTo>
                    <a:cubicBezTo>
                      <a:pt x="11436" y="9633"/>
                      <a:pt x="11261" y="9505"/>
                      <a:pt x="11155" y="9481"/>
                    </a:cubicBezTo>
                    <a:cubicBezTo>
                      <a:pt x="11022" y="9451"/>
                      <a:pt x="10915" y="9336"/>
                      <a:pt x="10820" y="9112"/>
                    </a:cubicBezTo>
                    <a:cubicBezTo>
                      <a:pt x="10628" y="8665"/>
                      <a:pt x="10674" y="8527"/>
                      <a:pt x="11017" y="8498"/>
                    </a:cubicBezTo>
                    <a:cubicBezTo>
                      <a:pt x="11295" y="8474"/>
                      <a:pt x="11297" y="8473"/>
                      <a:pt x="11255" y="8146"/>
                    </a:cubicBezTo>
                    <a:cubicBezTo>
                      <a:pt x="11230" y="7940"/>
                      <a:pt x="11246" y="7818"/>
                      <a:pt x="11301" y="7818"/>
                    </a:cubicBezTo>
                    <a:cubicBezTo>
                      <a:pt x="11350" y="7818"/>
                      <a:pt x="11477" y="7741"/>
                      <a:pt x="11586" y="7650"/>
                    </a:cubicBezTo>
                    <a:cubicBezTo>
                      <a:pt x="11733" y="7527"/>
                      <a:pt x="11924" y="7476"/>
                      <a:pt x="12325" y="7446"/>
                    </a:cubicBezTo>
                    <a:cubicBezTo>
                      <a:pt x="12489" y="7433"/>
                      <a:pt x="12617" y="7430"/>
                      <a:pt x="12719" y="7441"/>
                    </a:cubicBezTo>
                    <a:close/>
                    <a:moveTo>
                      <a:pt x="4336" y="17316"/>
                    </a:moveTo>
                    <a:cubicBezTo>
                      <a:pt x="4410" y="17316"/>
                      <a:pt x="4447" y="17348"/>
                      <a:pt x="4418" y="17389"/>
                    </a:cubicBezTo>
                    <a:cubicBezTo>
                      <a:pt x="4390" y="17430"/>
                      <a:pt x="4353" y="17463"/>
                      <a:pt x="4336" y="17463"/>
                    </a:cubicBezTo>
                    <a:cubicBezTo>
                      <a:pt x="4318" y="17463"/>
                      <a:pt x="4282" y="17430"/>
                      <a:pt x="4253" y="17389"/>
                    </a:cubicBezTo>
                    <a:cubicBezTo>
                      <a:pt x="4225" y="17348"/>
                      <a:pt x="4262" y="17316"/>
                      <a:pt x="4336" y="17316"/>
                    </a:cubicBezTo>
                    <a:close/>
                    <a:moveTo>
                      <a:pt x="12884" y="19904"/>
                    </a:moveTo>
                    <a:cubicBezTo>
                      <a:pt x="12909" y="19883"/>
                      <a:pt x="12941" y="19901"/>
                      <a:pt x="12995" y="19949"/>
                    </a:cubicBezTo>
                    <a:cubicBezTo>
                      <a:pt x="13061" y="20009"/>
                      <a:pt x="13105" y="20147"/>
                      <a:pt x="13091" y="20256"/>
                    </a:cubicBezTo>
                    <a:cubicBezTo>
                      <a:pt x="13063" y="20465"/>
                      <a:pt x="12911" y="20567"/>
                      <a:pt x="12820" y="20436"/>
                    </a:cubicBezTo>
                    <a:cubicBezTo>
                      <a:pt x="12791" y="20394"/>
                      <a:pt x="12790" y="20243"/>
                      <a:pt x="12820" y="20100"/>
                    </a:cubicBezTo>
                    <a:cubicBezTo>
                      <a:pt x="12844" y="19987"/>
                      <a:pt x="12860" y="19925"/>
                      <a:pt x="12884" y="19904"/>
                    </a:cubicBezTo>
                    <a:close/>
                  </a:path>
                </a:pathLst>
              </a:custGeom>
              <a:ln w="12700" cap="flat">
                <a:noFill/>
                <a:miter lim="400000"/>
              </a:ln>
              <a:effectLst/>
            </p:spPr>
          </p:pic>
        </p:grpSp>
        <p:sp>
          <p:nvSpPr>
            <p:cNvPr id="262" name="ESCUELA NAVAL…"/>
            <p:cNvSpPr txBox="1"/>
            <p:nvPr/>
          </p:nvSpPr>
          <p:spPr>
            <a:xfrm>
              <a:off x="0" y="669564"/>
              <a:ext cx="3940557" cy="11684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p>
              <a:pPr algn="r">
                <a:lnSpc>
                  <a:spcPct val="100000"/>
                </a:lnSpc>
                <a:spcBef>
                  <a:spcPts val="0"/>
                </a:spcBef>
                <a:defRPr sz="3500">
                  <a:solidFill>
                    <a:srgbClr val="FFFFFF"/>
                  </a:solidFill>
                  <a:latin typeface="Hoefler Text"/>
                  <a:ea typeface="Hoefler Text"/>
                  <a:cs typeface="Hoefler Text"/>
                  <a:sym typeface="Hoefler Text"/>
                </a:defRPr>
              </a:pPr>
              <a:r>
                <a:t>ESCUELA NAVAL </a:t>
              </a:r>
            </a:p>
            <a:p>
              <a:pPr algn="r">
                <a:lnSpc>
                  <a:spcPct val="100000"/>
                </a:lnSpc>
                <a:spcBef>
                  <a:spcPts val="0"/>
                </a:spcBef>
                <a:defRPr sz="3500">
                  <a:solidFill>
                    <a:srgbClr val="FFFFFF"/>
                  </a:solidFill>
                  <a:latin typeface="Hoefler Text"/>
                  <a:ea typeface="Hoefler Text"/>
                  <a:cs typeface="Hoefler Text"/>
                  <a:sym typeface="Hoefler Text"/>
                </a:defRPr>
              </a:pPr>
              <a:r>
                <a:t>“ARTURO PRAT”</a:t>
              </a:r>
            </a:p>
          </p:txBody>
        </p:sp>
      </p:grpSp>
      <p:sp>
        <p:nvSpPr>
          <p:cNvPr id="3" name="Características Generales">
            <a:extLst>
              <a:ext uri="{FF2B5EF4-FFF2-40B4-BE49-F238E27FC236}">
                <a16:creationId xmlns:a16="http://schemas.microsoft.com/office/drawing/2014/main" id="{6F62133E-22DF-B002-658C-9A705ECB243A}"/>
              </a:ext>
            </a:extLst>
          </p:cNvPr>
          <p:cNvSpPr txBox="1">
            <a:spLocks noGrp="1"/>
          </p:cNvSpPr>
          <p:nvPr>
            <p:ph type="body" sz="quarter" idx="21"/>
          </p:nvPr>
        </p:nvSpPr>
        <p:spPr>
          <a:xfrm>
            <a:off x="1206500" y="2245962"/>
            <a:ext cx="21971000" cy="934780"/>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lvl1pPr>
              <a:defRPr>
                <a:solidFill>
                  <a:srgbClr val="3A87FE"/>
                </a:solidFill>
              </a:defRPr>
            </a:lvl1pPr>
          </a:lstStyle>
          <a:p>
            <a:r>
              <a:rPr lang="es-419" dirty="0">
                <a:latin typeface="Aptos" panose="020B0004020202020204" pitchFamily="34" charset="0"/>
              </a:rPr>
              <a:t>Marcas I</a:t>
            </a:r>
            <a:endParaRPr dirty="0">
              <a:latin typeface="Aptos" panose="020B0004020202020204" pitchFamily="34" charset="0"/>
            </a:endParaRPr>
          </a:p>
        </p:txBody>
      </p:sp>
      <p:pic>
        <p:nvPicPr>
          <p:cNvPr id="5" name="Imagen 4">
            <a:extLst>
              <a:ext uri="{FF2B5EF4-FFF2-40B4-BE49-F238E27FC236}">
                <a16:creationId xmlns:a16="http://schemas.microsoft.com/office/drawing/2014/main" id="{02237138-3939-DE60-9BC0-028B6F804E1A}"/>
              </a:ext>
            </a:extLst>
          </p:cNvPr>
          <p:cNvPicPr>
            <a:picLocks noChangeAspect="1"/>
          </p:cNvPicPr>
          <p:nvPr/>
        </p:nvPicPr>
        <p:blipFill>
          <a:blip r:embed="rId3"/>
          <a:stretch>
            <a:fillRect/>
          </a:stretch>
        </p:blipFill>
        <p:spPr>
          <a:xfrm>
            <a:off x="17639647" y="4709153"/>
            <a:ext cx="5810498" cy="36643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10" name="Grupo 27">
            <a:extLst>
              <a:ext uri="{FF2B5EF4-FFF2-40B4-BE49-F238E27FC236}">
                <a16:creationId xmlns:a16="http://schemas.microsoft.com/office/drawing/2014/main" id="{D4BBBE54-914A-FEBE-E723-D3B0EAD7A8C7}"/>
              </a:ext>
            </a:extLst>
          </p:cNvPr>
          <p:cNvGrpSpPr/>
          <p:nvPr/>
        </p:nvGrpSpPr>
        <p:grpSpPr>
          <a:xfrm>
            <a:off x="1206500" y="3180742"/>
            <a:ext cx="14926936" cy="8177421"/>
            <a:chOff x="504707" y="1181751"/>
            <a:chExt cx="4629887" cy="3180534"/>
          </a:xfrm>
        </p:grpSpPr>
        <p:pic>
          <p:nvPicPr>
            <p:cNvPr id="8" name="Imagen 28">
              <a:extLst>
                <a:ext uri="{FF2B5EF4-FFF2-40B4-BE49-F238E27FC236}">
                  <a16:creationId xmlns:a16="http://schemas.microsoft.com/office/drawing/2014/main" id="{82D62DC6-A55E-BC8E-8D4A-BDDB6C9664F8}"/>
                </a:ext>
              </a:extLst>
            </p:cNvPr>
            <p:cNvPicPr>
              <a:picLocks noChangeAspect="1"/>
            </p:cNvPicPr>
            <p:nvPr/>
          </p:nvPicPr>
          <p:blipFill>
            <a:blip r:embed="rId4"/>
            <a:stretch>
              <a:fillRect/>
            </a:stretch>
          </p:blipFill>
          <p:spPr>
            <a:xfrm>
              <a:off x="504707" y="1181751"/>
              <a:ext cx="4629887" cy="3180534"/>
            </a:xfrm>
            <a:prstGeom prst="rect">
              <a:avLst/>
            </a:prstGeom>
            <a:ln>
              <a:solidFill>
                <a:schemeClr val="tx1"/>
              </a:solidFill>
            </a:ln>
          </p:spPr>
        </p:pic>
        <p:sp>
          <p:nvSpPr>
            <p:cNvPr id="9" name="Rectángulo 29">
              <a:extLst>
                <a:ext uri="{FF2B5EF4-FFF2-40B4-BE49-F238E27FC236}">
                  <a16:creationId xmlns:a16="http://schemas.microsoft.com/office/drawing/2014/main" id="{C4430AD4-DE87-CE27-189B-DEB5E02C46A3}"/>
                </a:ext>
              </a:extLst>
            </p:cNvPr>
            <p:cNvSpPr/>
            <p:nvPr/>
          </p:nvSpPr>
          <p:spPr>
            <a:xfrm>
              <a:off x="578745" y="1303901"/>
              <a:ext cx="4425742" cy="2969256"/>
            </a:xfrm>
            <a:prstGeom prst="rect">
              <a:avLst/>
            </a:prstGeom>
          </p:spPr>
          <p:txBody>
            <a:bodyPr wrap="square">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a:buNone/>
              </a:pPr>
              <a:r>
                <a:rPr lang="es-CL" sz="4000" b="1" u="sng" dirty="0">
                  <a:solidFill>
                    <a:srgbClr val="C00000"/>
                  </a:solidFill>
                  <a:latin typeface="Aptos" panose="020B0004020202020204" pitchFamily="34" charset="0"/>
                  <a:ea typeface="Segoe UI Black" panose="020B0A02040204020203" pitchFamily="34" charset="0"/>
                </a:rPr>
                <a:t>HE- PF - OM</a:t>
              </a:r>
              <a:r>
                <a:rPr lang="es-CL" sz="3200" dirty="0">
                  <a:latin typeface="Aptos" panose="020B0004020202020204" pitchFamily="34" charset="0"/>
                </a:rPr>
                <a:t> : </a:t>
              </a:r>
              <a:endParaRPr lang="es-419" sz="3200" dirty="0">
                <a:latin typeface="Aptos" panose="020B0004020202020204" pitchFamily="34" charset="0"/>
              </a:endParaRPr>
            </a:p>
            <a:p>
              <a:pPr>
                <a:buNone/>
              </a:pPr>
              <a:r>
                <a:rPr lang="es-CL" sz="3200" b="1" dirty="0">
                  <a:solidFill>
                    <a:schemeClr val="bg1">
                      <a:lumMod val="75000"/>
                      <a:lumOff val="25000"/>
                    </a:schemeClr>
                  </a:solidFill>
                  <a:latin typeface="Aptos" panose="020B0004020202020204" pitchFamily="34" charset="0"/>
                </a:rPr>
                <a:t>Alto Explosivo -  Pre Fragmentada – Oto Melara</a:t>
              </a:r>
            </a:p>
            <a:p>
              <a:pPr algn="just">
                <a:buNone/>
              </a:pPr>
              <a:r>
                <a:rPr lang="es-CL" sz="3200" dirty="0">
                  <a:latin typeface="Aptos" panose="020B0004020202020204" pitchFamily="34" charset="0"/>
                </a:rPr>
                <a:t>Esta munición tiene acero de alta calidad y dureza y posee cubos de Tungsteno en su interior asegurando una cantidad de </a:t>
              </a:r>
              <a:r>
                <a:rPr lang="es-CL" sz="3200" b="1" dirty="0">
                  <a:latin typeface="Aptos" panose="020B0004020202020204" pitchFamily="34" charset="0"/>
                </a:rPr>
                <a:t>fragmentos</a:t>
              </a:r>
              <a:r>
                <a:rPr lang="es-CL" sz="3200" dirty="0">
                  <a:latin typeface="Aptos" panose="020B0004020202020204" pitchFamily="34" charset="0"/>
                </a:rPr>
                <a:t> para destruir sus blancos  con un buen radio de destrucción.</a:t>
              </a:r>
            </a:p>
            <a:p>
              <a:pPr>
                <a:buNone/>
              </a:pPr>
              <a:r>
                <a:rPr lang="es-CL" sz="4000" b="1" u="sng" dirty="0">
                  <a:solidFill>
                    <a:srgbClr val="C00000"/>
                  </a:solidFill>
                  <a:latin typeface="Aptos" panose="020B0004020202020204" pitchFamily="34" charset="0"/>
                  <a:ea typeface="Segoe UI Black" panose="020B0A02040204020203" pitchFamily="34" charset="0"/>
                </a:rPr>
                <a:t>HE - MOM </a:t>
              </a:r>
              <a:r>
                <a:rPr lang="es-CL" sz="3200" dirty="0">
                  <a:latin typeface="Aptos" panose="020B0004020202020204" pitchFamily="34" charset="0"/>
                </a:rPr>
                <a:t>: </a:t>
              </a:r>
              <a:endParaRPr lang="es-419" sz="3200" dirty="0">
                <a:latin typeface="Aptos" panose="020B0004020202020204" pitchFamily="34" charset="0"/>
              </a:endParaRPr>
            </a:p>
            <a:p>
              <a:pPr>
                <a:buNone/>
              </a:pPr>
              <a:r>
                <a:rPr lang="es-CL" sz="3200" b="1" dirty="0">
                  <a:solidFill>
                    <a:schemeClr val="bg1">
                      <a:lumMod val="75000"/>
                      <a:lumOff val="25000"/>
                    </a:schemeClr>
                  </a:solidFill>
                  <a:latin typeface="Aptos" panose="020B0004020202020204" pitchFamily="34" charset="0"/>
                </a:rPr>
                <a:t>Alto Explosivo -  Multirol – Oto Melara</a:t>
              </a:r>
            </a:p>
            <a:p>
              <a:pPr algn="just">
                <a:buNone/>
              </a:pPr>
              <a:r>
                <a:rPr lang="es-CL" sz="3200" dirty="0">
                  <a:latin typeface="Aptos" panose="020B0004020202020204" pitchFamily="34" charset="0"/>
                </a:rPr>
                <a:t>Similar a la HE-PF-OM pero diseñada para ser usada  con una </a:t>
              </a:r>
              <a:r>
                <a:rPr lang="es-CL" sz="3200" b="1" dirty="0">
                  <a:latin typeface="Aptos" panose="020B0004020202020204" pitchFamily="34" charset="0"/>
                </a:rPr>
                <a:t>espoleta</a:t>
              </a:r>
              <a:r>
                <a:rPr lang="es-CL" sz="3200" dirty="0">
                  <a:latin typeface="Aptos" panose="020B0004020202020204" pitchFamily="34" charset="0"/>
                </a:rPr>
                <a:t> que le permite destruir sus blancos ya sea por </a:t>
              </a:r>
              <a:r>
                <a:rPr lang="es-CL" sz="3200" b="1" dirty="0">
                  <a:latin typeface="Aptos" panose="020B0004020202020204" pitchFamily="34" charset="0"/>
                </a:rPr>
                <a:t>proximidad, impacto o penetración con retardo</a:t>
              </a:r>
              <a:r>
                <a:rPr lang="es-CL" sz="3200" dirty="0">
                  <a:latin typeface="Aptos" panose="020B0004020202020204" pitchFamily="34" charset="0"/>
                </a:rPr>
                <a:t>, optimizando sus capacidades de destrucción.</a:t>
              </a:r>
            </a:p>
          </p:txBody>
        </p:sp>
      </p:grpSp>
    </p:spTree>
    <p:extLst>
      <p:ext uri="{BB962C8B-B14F-4D97-AF65-F5344CB8AC3E}">
        <p14:creationId xmlns:p14="http://schemas.microsoft.com/office/powerpoint/2010/main" val="3449765834"/>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3462"/>
        </a:solidFill>
        <a:effectLst/>
      </p:bgPr>
    </p:bg>
    <p:spTree>
      <p:nvGrpSpPr>
        <p:cNvPr id="1" name=""/>
        <p:cNvGrpSpPr/>
        <p:nvPr/>
      </p:nvGrpSpPr>
      <p:grpSpPr>
        <a:xfrm>
          <a:off x="0" y="0"/>
          <a:ext cx="0" cy="0"/>
          <a:chOff x="0" y="0"/>
          <a:chExt cx="0" cy="0"/>
        </a:xfrm>
      </p:grpSpPr>
      <p:sp>
        <p:nvSpPr>
          <p:cNvPr id="252" name="Características de los Explosivos"/>
          <p:cNvSpPr txBox="1">
            <a:spLocks noGrp="1"/>
          </p:cNvSpPr>
          <p:nvPr>
            <p:ph type="title"/>
          </p:nvPr>
        </p:nvSpPr>
        <p:spPr>
          <a:prstGeom prst="rect">
            <a:avLst/>
          </a:prstGeom>
        </p:spPr>
        <p:txBody>
          <a:bodyPr/>
          <a:lstStyle>
            <a:lvl1pPr>
              <a:defRPr sz="8000" spc="-159">
                <a:solidFill>
                  <a:srgbClr val="FFFFFF"/>
                </a:solidFill>
              </a:defRPr>
            </a:lvl1pPr>
          </a:lstStyle>
          <a:p>
            <a:r>
              <a:rPr lang="es-419" dirty="0">
                <a:latin typeface="Aptos" panose="020B0004020202020204" pitchFamily="34" charset="0"/>
              </a:rPr>
              <a:t>Calibre 76/62</a:t>
            </a:r>
            <a:endParaRPr dirty="0">
              <a:latin typeface="Aptos" panose="020B0004020202020204" pitchFamily="34" charset="0"/>
            </a:endParaRPr>
          </a:p>
        </p:txBody>
      </p:sp>
      <p:grpSp>
        <p:nvGrpSpPr>
          <p:cNvPr id="257" name="Group"/>
          <p:cNvGrpSpPr/>
          <p:nvPr/>
        </p:nvGrpSpPr>
        <p:grpSpPr>
          <a:xfrm>
            <a:off x="0" y="12530117"/>
            <a:ext cx="24384001" cy="1185885"/>
            <a:chOff x="0" y="0"/>
            <a:chExt cx="24384000" cy="1185883"/>
          </a:xfrm>
        </p:grpSpPr>
        <p:sp>
          <p:nvSpPr>
            <p:cNvPr id="254"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55"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256" name="HONOR  LEALTAD  VALENTÍA  INTEGRIDAD DEBER"/>
            <p:cNvSpPr txBox="1"/>
            <p:nvPr/>
          </p:nvSpPr>
          <p:spPr>
            <a:xfrm>
              <a:off x="1399339" y="627082"/>
              <a:ext cx="20957942"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HONOR		LEALTAD		VALENTÍA		INTEGRIDAD	DEBER</a:t>
              </a:r>
            </a:p>
          </p:txBody>
        </p:sp>
      </p:grpSp>
      <p:grpSp>
        <p:nvGrpSpPr>
          <p:cNvPr id="263" name="Group"/>
          <p:cNvGrpSpPr/>
          <p:nvPr/>
        </p:nvGrpSpPr>
        <p:grpSpPr>
          <a:xfrm>
            <a:off x="17505153" y="415316"/>
            <a:ext cx="6666644" cy="2507532"/>
            <a:chOff x="0" y="0"/>
            <a:chExt cx="6666644" cy="2507531"/>
          </a:xfrm>
        </p:grpSpPr>
        <p:grpSp>
          <p:nvGrpSpPr>
            <p:cNvPr id="261" name="Group"/>
            <p:cNvGrpSpPr/>
            <p:nvPr/>
          </p:nvGrpSpPr>
          <p:grpSpPr>
            <a:xfrm>
              <a:off x="4159113" y="0"/>
              <a:ext cx="2507531" cy="2507531"/>
              <a:chOff x="0" y="0"/>
              <a:chExt cx="2507530" cy="2507530"/>
            </a:xfrm>
          </p:grpSpPr>
          <p:sp>
            <p:nvSpPr>
              <p:cNvPr id="258" name="Circle"/>
              <p:cNvSpPr/>
              <p:nvPr/>
            </p:nvSpPr>
            <p:spPr>
              <a:xfrm>
                <a:off x="0" y="0"/>
                <a:ext cx="2507530" cy="2507530"/>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259" name="Circle"/>
              <p:cNvSpPr/>
              <p:nvPr/>
            </p:nvSpPr>
            <p:spPr>
              <a:xfrm>
                <a:off x="120434" y="120434"/>
                <a:ext cx="2266661" cy="2266661"/>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260" name="Image" descr="Image"/>
              <p:cNvPicPr>
                <a:picLocks noChangeAspect="1"/>
              </p:cNvPicPr>
              <p:nvPr/>
            </p:nvPicPr>
            <p:blipFill>
              <a:blip r:embed="rId2"/>
              <a:srcRect l="9782" t="13646" r="4387" b="16280"/>
              <a:stretch>
                <a:fillRect/>
              </a:stretch>
            </p:blipFill>
            <p:spPr>
              <a:xfrm>
                <a:off x="328112" y="181499"/>
                <a:ext cx="1851325" cy="2090857"/>
              </a:xfrm>
              <a:custGeom>
                <a:avLst/>
                <a:gdLst/>
                <a:ahLst/>
                <a:cxnLst>
                  <a:cxn ang="0">
                    <a:pos x="wd2" y="hd2"/>
                  </a:cxn>
                  <a:cxn ang="5400000">
                    <a:pos x="wd2" y="hd2"/>
                  </a:cxn>
                  <a:cxn ang="10800000">
                    <a:pos x="wd2" y="hd2"/>
                  </a:cxn>
                  <a:cxn ang="16200000">
                    <a:pos x="wd2" y="hd2"/>
                  </a:cxn>
                </a:cxnLst>
                <a:rect l="0" t="0" r="r" b="b"/>
                <a:pathLst>
                  <a:path w="21405" h="21576" extrusionOk="0">
                    <a:moveTo>
                      <a:pt x="10875" y="0"/>
                    </a:moveTo>
                    <a:lnTo>
                      <a:pt x="10535" y="274"/>
                    </a:lnTo>
                    <a:cubicBezTo>
                      <a:pt x="10187" y="555"/>
                      <a:pt x="9895" y="618"/>
                      <a:pt x="9709" y="455"/>
                    </a:cubicBezTo>
                    <a:cubicBezTo>
                      <a:pt x="9624" y="380"/>
                      <a:pt x="9562" y="403"/>
                      <a:pt x="9393" y="577"/>
                    </a:cubicBezTo>
                    <a:cubicBezTo>
                      <a:pt x="9216" y="760"/>
                      <a:pt x="9190" y="838"/>
                      <a:pt x="9241" y="1061"/>
                    </a:cubicBezTo>
                    <a:cubicBezTo>
                      <a:pt x="9275" y="1207"/>
                      <a:pt x="9309" y="1678"/>
                      <a:pt x="9315" y="2109"/>
                    </a:cubicBezTo>
                    <a:cubicBezTo>
                      <a:pt x="9324" y="2807"/>
                      <a:pt x="9351" y="2933"/>
                      <a:pt x="9553" y="3280"/>
                    </a:cubicBezTo>
                    <a:lnTo>
                      <a:pt x="9778" y="3670"/>
                    </a:lnTo>
                    <a:lnTo>
                      <a:pt x="9558" y="3518"/>
                    </a:lnTo>
                    <a:cubicBezTo>
                      <a:pt x="9247" y="3300"/>
                      <a:pt x="8915" y="2868"/>
                      <a:pt x="8746" y="2465"/>
                    </a:cubicBezTo>
                    <a:cubicBezTo>
                      <a:pt x="8609" y="2141"/>
                      <a:pt x="8602" y="1824"/>
                      <a:pt x="8713" y="1065"/>
                    </a:cubicBezTo>
                    <a:cubicBezTo>
                      <a:pt x="8740" y="882"/>
                      <a:pt x="8735" y="879"/>
                      <a:pt x="8213" y="905"/>
                    </a:cubicBezTo>
                    <a:cubicBezTo>
                      <a:pt x="7835" y="924"/>
                      <a:pt x="7593" y="896"/>
                      <a:pt x="7360" y="803"/>
                    </a:cubicBezTo>
                    <a:cubicBezTo>
                      <a:pt x="7072" y="687"/>
                      <a:pt x="6993" y="685"/>
                      <a:pt x="6681" y="774"/>
                    </a:cubicBezTo>
                    <a:cubicBezTo>
                      <a:pt x="6487" y="829"/>
                      <a:pt x="6223" y="950"/>
                      <a:pt x="6093" y="1044"/>
                    </a:cubicBezTo>
                    <a:cubicBezTo>
                      <a:pt x="5964" y="1138"/>
                      <a:pt x="5828" y="1216"/>
                      <a:pt x="5786" y="1216"/>
                    </a:cubicBezTo>
                    <a:cubicBezTo>
                      <a:pt x="5744" y="1216"/>
                      <a:pt x="5708" y="1288"/>
                      <a:pt x="5708" y="1376"/>
                    </a:cubicBezTo>
                    <a:cubicBezTo>
                      <a:pt x="5708" y="1526"/>
                      <a:pt x="5699" y="1528"/>
                      <a:pt x="5556" y="1413"/>
                    </a:cubicBezTo>
                    <a:cubicBezTo>
                      <a:pt x="5371" y="1263"/>
                      <a:pt x="5298" y="1257"/>
                      <a:pt x="5130" y="1392"/>
                    </a:cubicBezTo>
                    <a:cubicBezTo>
                      <a:pt x="5003" y="1494"/>
                      <a:pt x="4803" y="1491"/>
                      <a:pt x="3836" y="1351"/>
                    </a:cubicBezTo>
                    <a:cubicBezTo>
                      <a:pt x="3545" y="1310"/>
                      <a:pt x="3593" y="1632"/>
                      <a:pt x="4001" y="2465"/>
                    </a:cubicBezTo>
                    <a:cubicBezTo>
                      <a:pt x="4214" y="2900"/>
                      <a:pt x="4420" y="3322"/>
                      <a:pt x="4460" y="3403"/>
                    </a:cubicBezTo>
                    <a:cubicBezTo>
                      <a:pt x="4843" y="4186"/>
                      <a:pt x="5119" y="4871"/>
                      <a:pt x="5162" y="5144"/>
                    </a:cubicBezTo>
                    <a:cubicBezTo>
                      <a:pt x="5190" y="5325"/>
                      <a:pt x="5300" y="5602"/>
                      <a:pt x="5400" y="5762"/>
                    </a:cubicBezTo>
                    <a:lnTo>
                      <a:pt x="5579" y="6053"/>
                    </a:lnTo>
                    <a:lnTo>
                      <a:pt x="5199" y="6360"/>
                    </a:lnTo>
                    <a:cubicBezTo>
                      <a:pt x="4987" y="6529"/>
                      <a:pt x="4791" y="6728"/>
                      <a:pt x="4763" y="6803"/>
                    </a:cubicBezTo>
                    <a:cubicBezTo>
                      <a:pt x="4690" y="6991"/>
                      <a:pt x="4850" y="7224"/>
                      <a:pt x="5052" y="7224"/>
                    </a:cubicBezTo>
                    <a:cubicBezTo>
                      <a:pt x="5144" y="7224"/>
                      <a:pt x="5196" y="7254"/>
                      <a:pt x="5171" y="7290"/>
                    </a:cubicBezTo>
                    <a:cubicBezTo>
                      <a:pt x="5104" y="7387"/>
                      <a:pt x="4585" y="7459"/>
                      <a:pt x="4340" y="7405"/>
                    </a:cubicBezTo>
                    <a:cubicBezTo>
                      <a:pt x="4164" y="7365"/>
                      <a:pt x="4129" y="7314"/>
                      <a:pt x="4129" y="7101"/>
                    </a:cubicBezTo>
                    <a:cubicBezTo>
                      <a:pt x="4129" y="6559"/>
                      <a:pt x="3671" y="6184"/>
                      <a:pt x="3005" y="6184"/>
                    </a:cubicBezTo>
                    <a:cubicBezTo>
                      <a:pt x="2768" y="6184"/>
                      <a:pt x="2698" y="6234"/>
                      <a:pt x="2455" y="6573"/>
                    </a:cubicBezTo>
                    <a:cubicBezTo>
                      <a:pt x="2301" y="6787"/>
                      <a:pt x="1994" y="7161"/>
                      <a:pt x="1775" y="7405"/>
                    </a:cubicBezTo>
                    <a:cubicBezTo>
                      <a:pt x="1557" y="7648"/>
                      <a:pt x="1360" y="7921"/>
                      <a:pt x="1335" y="8011"/>
                    </a:cubicBezTo>
                    <a:cubicBezTo>
                      <a:pt x="1267" y="8254"/>
                      <a:pt x="1507" y="8599"/>
                      <a:pt x="1922" y="8854"/>
                    </a:cubicBezTo>
                    <a:cubicBezTo>
                      <a:pt x="2435" y="9169"/>
                      <a:pt x="2435" y="9205"/>
                      <a:pt x="1941" y="9170"/>
                    </a:cubicBezTo>
                    <a:cubicBezTo>
                      <a:pt x="1241" y="9120"/>
                      <a:pt x="1127" y="9198"/>
                      <a:pt x="615" y="10058"/>
                    </a:cubicBezTo>
                    <a:cubicBezTo>
                      <a:pt x="364" y="10480"/>
                      <a:pt x="115" y="10946"/>
                      <a:pt x="59" y="11099"/>
                    </a:cubicBezTo>
                    <a:cubicBezTo>
                      <a:pt x="-53" y="11408"/>
                      <a:pt x="-60" y="11386"/>
                      <a:pt x="537" y="12307"/>
                    </a:cubicBezTo>
                    <a:cubicBezTo>
                      <a:pt x="981" y="12993"/>
                      <a:pt x="1024" y="13134"/>
                      <a:pt x="807" y="13196"/>
                    </a:cubicBezTo>
                    <a:cubicBezTo>
                      <a:pt x="711" y="13223"/>
                      <a:pt x="617" y="13329"/>
                      <a:pt x="592" y="13441"/>
                    </a:cubicBezTo>
                    <a:cubicBezTo>
                      <a:pt x="567" y="13551"/>
                      <a:pt x="511" y="13750"/>
                      <a:pt x="463" y="13884"/>
                    </a:cubicBezTo>
                    <a:cubicBezTo>
                      <a:pt x="361" y="14172"/>
                      <a:pt x="496" y="14412"/>
                      <a:pt x="1156" y="15079"/>
                    </a:cubicBezTo>
                    <a:cubicBezTo>
                      <a:pt x="1695" y="15625"/>
                      <a:pt x="2298" y="16758"/>
                      <a:pt x="2299" y="17230"/>
                    </a:cubicBezTo>
                    <a:cubicBezTo>
                      <a:pt x="2299" y="17337"/>
                      <a:pt x="2368" y="17595"/>
                      <a:pt x="2455" y="17799"/>
                    </a:cubicBezTo>
                    <a:cubicBezTo>
                      <a:pt x="2541" y="18003"/>
                      <a:pt x="2638" y="18309"/>
                      <a:pt x="2670" y="18483"/>
                    </a:cubicBezTo>
                    <a:cubicBezTo>
                      <a:pt x="2722" y="18764"/>
                      <a:pt x="2711" y="18798"/>
                      <a:pt x="2565" y="18798"/>
                    </a:cubicBezTo>
                    <a:cubicBezTo>
                      <a:pt x="2475" y="18798"/>
                      <a:pt x="2355" y="18848"/>
                      <a:pt x="2299" y="18909"/>
                    </a:cubicBezTo>
                    <a:cubicBezTo>
                      <a:pt x="2027" y="19200"/>
                      <a:pt x="2614" y="19837"/>
                      <a:pt x="3551" y="20268"/>
                    </a:cubicBezTo>
                    <a:cubicBezTo>
                      <a:pt x="3994" y="20472"/>
                      <a:pt x="4156" y="20506"/>
                      <a:pt x="4671" y="20506"/>
                    </a:cubicBezTo>
                    <a:cubicBezTo>
                      <a:pt x="5197" y="20506"/>
                      <a:pt x="5286" y="20524"/>
                      <a:pt x="5391" y="20666"/>
                    </a:cubicBezTo>
                    <a:cubicBezTo>
                      <a:pt x="5481" y="20786"/>
                      <a:pt x="5598" y="20830"/>
                      <a:pt x="5846" y="20834"/>
                    </a:cubicBezTo>
                    <a:cubicBezTo>
                      <a:pt x="6110" y="20837"/>
                      <a:pt x="6251" y="20895"/>
                      <a:pt x="6520" y="21112"/>
                    </a:cubicBezTo>
                    <a:cubicBezTo>
                      <a:pt x="6711" y="21266"/>
                      <a:pt x="7017" y="21422"/>
                      <a:pt x="7218" y="21468"/>
                    </a:cubicBezTo>
                    <a:cubicBezTo>
                      <a:pt x="7414" y="21514"/>
                      <a:pt x="7605" y="21559"/>
                      <a:pt x="7640" y="21567"/>
                    </a:cubicBezTo>
                    <a:cubicBezTo>
                      <a:pt x="7783" y="21600"/>
                      <a:pt x="13691" y="21537"/>
                      <a:pt x="14178" y="21497"/>
                    </a:cubicBezTo>
                    <a:cubicBezTo>
                      <a:pt x="14663" y="21457"/>
                      <a:pt x="14744" y="21426"/>
                      <a:pt x="15101" y="21128"/>
                    </a:cubicBezTo>
                    <a:cubicBezTo>
                      <a:pt x="15412" y="20868"/>
                      <a:pt x="15553" y="20801"/>
                      <a:pt x="15789" y="20801"/>
                    </a:cubicBezTo>
                    <a:cubicBezTo>
                      <a:pt x="15987" y="20801"/>
                      <a:pt x="16170" y="20736"/>
                      <a:pt x="16340" y="20608"/>
                    </a:cubicBezTo>
                    <a:cubicBezTo>
                      <a:pt x="16549" y="20451"/>
                      <a:pt x="16690" y="20418"/>
                      <a:pt x="17120" y="20408"/>
                    </a:cubicBezTo>
                    <a:cubicBezTo>
                      <a:pt x="17508" y="20398"/>
                      <a:pt x="17758" y="20343"/>
                      <a:pt x="18079" y="20195"/>
                    </a:cubicBezTo>
                    <a:cubicBezTo>
                      <a:pt x="19188" y="19680"/>
                      <a:pt x="19930" y="18724"/>
                      <a:pt x="19221" y="18724"/>
                    </a:cubicBezTo>
                    <a:cubicBezTo>
                      <a:pt x="19108" y="18724"/>
                      <a:pt x="19000" y="18699"/>
                      <a:pt x="18978" y="18667"/>
                    </a:cubicBezTo>
                    <a:cubicBezTo>
                      <a:pt x="18956" y="18635"/>
                      <a:pt x="19011" y="18341"/>
                      <a:pt x="19102" y="18016"/>
                    </a:cubicBezTo>
                    <a:cubicBezTo>
                      <a:pt x="19193" y="17691"/>
                      <a:pt x="19285" y="17344"/>
                      <a:pt x="19308" y="17242"/>
                    </a:cubicBezTo>
                    <a:cubicBezTo>
                      <a:pt x="19478" y="16492"/>
                      <a:pt x="19560" y="16253"/>
                      <a:pt x="19813" y="15784"/>
                    </a:cubicBezTo>
                    <a:cubicBezTo>
                      <a:pt x="19971" y="15492"/>
                      <a:pt x="20270" y="15076"/>
                      <a:pt x="20474" y="14862"/>
                    </a:cubicBezTo>
                    <a:cubicBezTo>
                      <a:pt x="20988" y="14325"/>
                      <a:pt x="21089" y="14119"/>
                      <a:pt x="21048" y="13724"/>
                    </a:cubicBezTo>
                    <a:cubicBezTo>
                      <a:pt x="21007" y="13342"/>
                      <a:pt x="20899" y="13122"/>
                      <a:pt x="20694" y="13019"/>
                    </a:cubicBezTo>
                    <a:cubicBezTo>
                      <a:pt x="20564" y="12954"/>
                      <a:pt x="20570" y="12910"/>
                      <a:pt x="20795" y="12479"/>
                    </a:cubicBezTo>
                    <a:cubicBezTo>
                      <a:pt x="20930" y="12220"/>
                      <a:pt x="21127" y="11880"/>
                      <a:pt x="21236" y="11721"/>
                    </a:cubicBezTo>
                    <a:cubicBezTo>
                      <a:pt x="21540" y="11276"/>
                      <a:pt x="21449" y="10853"/>
                      <a:pt x="20836" y="9919"/>
                    </a:cubicBezTo>
                    <a:cubicBezTo>
                      <a:pt x="20280" y="9070"/>
                      <a:pt x="20078" y="8947"/>
                      <a:pt x="19354" y="9035"/>
                    </a:cubicBezTo>
                    <a:lnTo>
                      <a:pt x="18964" y="9084"/>
                    </a:lnTo>
                    <a:lnTo>
                      <a:pt x="19217" y="8891"/>
                    </a:lnTo>
                    <a:cubicBezTo>
                      <a:pt x="19354" y="8785"/>
                      <a:pt x="19587" y="8604"/>
                      <a:pt x="19735" y="8490"/>
                    </a:cubicBezTo>
                    <a:cubicBezTo>
                      <a:pt x="19949" y="8325"/>
                      <a:pt x="20006" y="8228"/>
                      <a:pt x="20006" y="8011"/>
                    </a:cubicBezTo>
                    <a:cubicBezTo>
                      <a:pt x="20006" y="7783"/>
                      <a:pt x="19918" y="7643"/>
                      <a:pt x="19497" y="7200"/>
                    </a:cubicBezTo>
                    <a:cubicBezTo>
                      <a:pt x="19218" y="6906"/>
                      <a:pt x="18968" y="6618"/>
                      <a:pt x="18941" y="6557"/>
                    </a:cubicBezTo>
                    <a:cubicBezTo>
                      <a:pt x="18810" y="6256"/>
                      <a:pt x="18554" y="6037"/>
                      <a:pt x="18327" y="6037"/>
                    </a:cubicBezTo>
                    <a:cubicBezTo>
                      <a:pt x="17681" y="6037"/>
                      <a:pt x="17153" y="6468"/>
                      <a:pt x="17193" y="6962"/>
                    </a:cubicBezTo>
                    <a:lnTo>
                      <a:pt x="17216" y="7261"/>
                    </a:lnTo>
                    <a:lnTo>
                      <a:pt x="16721" y="7278"/>
                    </a:lnTo>
                    <a:cubicBezTo>
                      <a:pt x="16244" y="7294"/>
                      <a:pt x="16229" y="7289"/>
                      <a:pt x="16408" y="7175"/>
                    </a:cubicBezTo>
                    <a:cubicBezTo>
                      <a:pt x="16538" y="7093"/>
                      <a:pt x="16597" y="6984"/>
                      <a:pt x="16597" y="6815"/>
                    </a:cubicBezTo>
                    <a:cubicBezTo>
                      <a:pt x="16597" y="6617"/>
                      <a:pt x="16541" y="6540"/>
                      <a:pt x="16312" y="6413"/>
                    </a:cubicBezTo>
                    <a:cubicBezTo>
                      <a:pt x="15964" y="6221"/>
                      <a:pt x="15875" y="6037"/>
                      <a:pt x="16064" y="5914"/>
                    </a:cubicBezTo>
                    <a:cubicBezTo>
                      <a:pt x="16141" y="5864"/>
                      <a:pt x="16233" y="5696"/>
                      <a:pt x="16271" y="5541"/>
                    </a:cubicBezTo>
                    <a:cubicBezTo>
                      <a:pt x="16309" y="5386"/>
                      <a:pt x="16363" y="5160"/>
                      <a:pt x="16395" y="5037"/>
                    </a:cubicBezTo>
                    <a:cubicBezTo>
                      <a:pt x="16426" y="4915"/>
                      <a:pt x="16722" y="4261"/>
                      <a:pt x="17051" y="3588"/>
                    </a:cubicBezTo>
                    <a:cubicBezTo>
                      <a:pt x="17852" y="1948"/>
                      <a:pt x="17985" y="1608"/>
                      <a:pt x="17863" y="1499"/>
                    </a:cubicBezTo>
                    <a:cubicBezTo>
                      <a:pt x="17790" y="1434"/>
                      <a:pt x="17735" y="1437"/>
                      <a:pt x="17629" y="1515"/>
                    </a:cubicBezTo>
                    <a:cubicBezTo>
                      <a:pt x="17453" y="1645"/>
                      <a:pt x="16595" y="1664"/>
                      <a:pt x="16454" y="1540"/>
                    </a:cubicBezTo>
                    <a:cubicBezTo>
                      <a:pt x="16220" y="1333"/>
                      <a:pt x="15775" y="1664"/>
                      <a:pt x="15647" y="2142"/>
                    </a:cubicBezTo>
                    <a:cubicBezTo>
                      <a:pt x="15614" y="2264"/>
                      <a:pt x="15479" y="2565"/>
                      <a:pt x="15349" y="2809"/>
                    </a:cubicBezTo>
                    <a:cubicBezTo>
                      <a:pt x="15080" y="3314"/>
                      <a:pt x="14956" y="4018"/>
                      <a:pt x="15096" y="4251"/>
                    </a:cubicBezTo>
                    <a:cubicBezTo>
                      <a:pt x="15206" y="4435"/>
                      <a:pt x="15169" y="4438"/>
                      <a:pt x="14715" y="4284"/>
                    </a:cubicBezTo>
                    <a:lnTo>
                      <a:pt x="14362" y="4165"/>
                    </a:lnTo>
                    <a:lnTo>
                      <a:pt x="14692" y="3694"/>
                    </a:lnTo>
                    <a:cubicBezTo>
                      <a:pt x="15113" y="3100"/>
                      <a:pt x="15472" y="2160"/>
                      <a:pt x="15353" y="1962"/>
                    </a:cubicBezTo>
                    <a:cubicBezTo>
                      <a:pt x="15283" y="1846"/>
                      <a:pt x="15305" y="1816"/>
                      <a:pt x="15477" y="1777"/>
                    </a:cubicBezTo>
                    <a:cubicBezTo>
                      <a:pt x="15590" y="1752"/>
                      <a:pt x="15683" y="1679"/>
                      <a:pt x="15683" y="1614"/>
                    </a:cubicBezTo>
                    <a:cubicBezTo>
                      <a:pt x="15683" y="1478"/>
                      <a:pt x="15030" y="917"/>
                      <a:pt x="14871" y="917"/>
                    </a:cubicBezTo>
                    <a:cubicBezTo>
                      <a:pt x="14814" y="917"/>
                      <a:pt x="14691" y="878"/>
                      <a:pt x="14601" y="827"/>
                    </a:cubicBezTo>
                    <a:cubicBezTo>
                      <a:pt x="14466" y="752"/>
                      <a:pt x="14387" y="756"/>
                      <a:pt x="14165" y="860"/>
                    </a:cubicBezTo>
                    <a:cubicBezTo>
                      <a:pt x="14016" y="930"/>
                      <a:pt x="13694" y="1005"/>
                      <a:pt x="13449" y="1024"/>
                    </a:cubicBezTo>
                    <a:cubicBezTo>
                      <a:pt x="13204" y="1043"/>
                      <a:pt x="12985" y="1078"/>
                      <a:pt x="12958" y="1102"/>
                    </a:cubicBezTo>
                    <a:cubicBezTo>
                      <a:pt x="12931" y="1125"/>
                      <a:pt x="12901" y="1437"/>
                      <a:pt x="12894" y="1798"/>
                    </a:cubicBezTo>
                    <a:cubicBezTo>
                      <a:pt x="12883" y="2309"/>
                      <a:pt x="12839" y="2527"/>
                      <a:pt x="12696" y="2781"/>
                    </a:cubicBezTo>
                    <a:cubicBezTo>
                      <a:pt x="12491" y="3145"/>
                      <a:pt x="12048" y="3649"/>
                      <a:pt x="12150" y="3403"/>
                    </a:cubicBezTo>
                    <a:cubicBezTo>
                      <a:pt x="12337" y="2952"/>
                      <a:pt x="12450" y="924"/>
                      <a:pt x="12306" y="590"/>
                    </a:cubicBezTo>
                    <a:cubicBezTo>
                      <a:pt x="12265" y="494"/>
                      <a:pt x="12176" y="478"/>
                      <a:pt x="11852" y="516"/>
                    </a:cubicBezTo>
                    <a:cubicBezTo>
                      <a:pt x="11466" y="562"/>
                      <a:pt x="11442" y="554"/>
                      <a:pt x="11164" y="283"/>
                    </a:cubicBezTo>
                    <a:lnTo>
                      <a:pt x="10875" y="0"/>
                    </a:lnTo>
                    <a:close/>
                    <a:moveTo>
                      <a:pt x="5809" y="1679"/>
                    </a:moveTo>
                    <a:cubicBezTo>
                      <a:pt x="5830" y="1677"/>
                      <a:pt x="5873" y="1693"/>
                      <a:pt x="5946" y="1728"/>
                    </a:cubicBezTo>
                    <a:cubicBezTo>
                      <a:pt x="6046" y="1776"/>
                      <a:pt x="6105" y="1849"/>
                      <a:pt x="6075" y="1892"/>
                    </a:cubicBezTo>
                    <a:cubicBezTo>
                      <a:pt x="6045" y="1935"/>
                      <a:pt x="6059" y="2042"/>
                      <a:pt x="6107" y="2130"/>
                    </a:cubicBezTo>
                    <a:cubicBezTo>
                      <a:pt x="6155" y="2218"/>
                      <a:pt x="6253" y="2472"/>
                      <a:pt x="6323" y="2695"/>
                    </a:cubicBezTo>
                    <a:cubicBezTo>
                      <a:pt x="6392" y="2918"/>
                      <a:pt x="6438" y="3112"/>
                      <a:pt x="6424" y="3125"/>
                    </a:cubicBezTo>
                    <a:cubicBezTo>
                      <a:pt x="6403" y="3143"/>
                      <a:pt x="6175" y="2633"/>
                      <a:pt x="5809" y="1745"/>
                    </a:cubicBezTo>
                    <a:cubicBezTo>
                      <a:pt x="5792" y="1704"/>
                      <a:pt x="5788" y="1681"/>
                      <a:pt x="5809" y="1679"/>
                    </a:cubicBezTo>
                    <a:close/>
                    <a:moveTo>
                      <a:pt x="6538" y="3403"/>
                    </a:moveTo>
                    <a:lnTo>
                      <a:pt x="6745" y="3698"/>
                    </a:lnTo>
                    <a:cubicBezTo>
                      <a:pt x="6858" y="3861"/>
                      <a:pt x="6950" y="4034"/>
                      <a:pt x="6951" y="4079"/>
                    </a:cubicBezTo>
                    <a:cubicBezTo>
                      <a:pt x="6953" y="4124"/>
                      <a:pt x="6810" y="4210"/>
                      <a:pt x="6635" y="4272"/>
                    </a:cubicBezTo>
                    <a:lnTo>
                      <a:pt x="6318" y="4382"/>
                    </a:lnTo>
                    <a:lnTo>
                      <a:pt x="6424" y="4116"/>
                    </a:lnTo>
                    <a:cubicBezTo>
                      <a:pt x="6483" y="3969"/>
                      <a:pt x="6532" y="3747"/>
                      <a:pt x="6534" y="3624"/>
                    </a:cubicBezTo>
                    <a:lnTo>
                      <a:pt x="6538" y="3403"/>
                    </a:lnTo>
                    <a:close/>
                    <a:moveTo>
                      <a:pt x="12719" y="7441"/>
                    </a:moveTo>
                    <a:cubicBezTo>
                      <a:pt x="13025" y="7477"/>
                      <a:pt x="13079" y="7646"/>
                      <a:pt x="13054" y="8113"/>
                    </a:cubicBezTo>
                    <a:cubicBezTo>
                      <a:pt x="13042" y="8338"/>
                      <a:pt x="13029" y="8595"/>
                      <a:pt x="13027" y="8686"/>
                    </a:cubicBezTo>
                    <a:cubicBezTo>
                      <a:pt x="13024" y="8819"/>
                      <a:pt x="12950" y="8872"/>
                      <a:pt x="12669" y="8936"/>
                    </a:cubicBezTo>
                    <a:cubicBezTo>
                      <a:pt x="12249" y="9031"/>
                      <a:pt x="12089" y="9125"/>
                      <a:pt x="11939" y="9374"/>
                    </a:cubicBezTo>
                    <a:cubicBezTo>
                      <a:pt x="11878" y="9476"/>
                      <a:pt x="11806" y="9659"/>
                      <a:pt x="11779" y="9780"/>
                    </a:cubicBezTo>
                    <a:lnTo>
                      <a:pt x="11728" y="10001"/>
                    </a:lnTo>
                    <a:lnTo>
                      <a:pt x="11540" y="9764"/>
                    </a:lnTo>
                    <a:cubicBezTo>
                      <a:pt x="11436" y="9633"/>
                      <a:pt x="11261" y="9505"/>
                      <a:pt x="11155" y="9481"/>
                    </a:cubicBezTo>
                    <a:cubicBezTo>
                      <a:pt x="11022" y="9451"/>
                      <a:pt x="10915" y="9336"/>
                      <a:pt x="10820" y="9112"/>
                    </a:cubicBezTo>
                    <a:cubicBezTo>
                      <a:pt x="10628" y="8665"/>
                      <a:pt x="10674" y="8527"/>
                      <a:pt x="11017" y="8498"/>
                    </a:cubicBezTo>
                    <a:cubicBezTo>
                      <a:pt x="11295" y="8474"/>
                      <a:pt x="11297" y="8473"/>
                      <a:pt x="11255" y="8146"/>
                    </a:cubicBezTo>
                    <a:cubicBezTo>
                      <a:pt x="11230" y="7940"/>
                      <a:pt x="11246" y="7818"/>
                      <a:pt x="11301" y="7818"/>
                    </a:cubicBezTo>
                    <a:cubicBezTo>
                      <a:pt x="11350" y="7818"/>
                      <a:pt x="11477" y="7741"/>
                      <a:pt x="11586" y="7650"/>
                    </a:cubicBezTo>
                    <a:cubicBezTo>
                      <a:pt x="11733" y="7527"/>
                      <a:pt x="11924" y="7476"/>
                      <a:pt x="12325" y="7446"/>
                    </a:cubicBezTo>
                    <a:cubicBezTo>
                      <a:pt x="12489" y="7433"/>
                      <a:pt x="12617" y="7430"/>
                      <a:pt x="12719" y="7441"/>
                    </a:cubicBezTo>
                    <a:close/>
                    <a:moveTo>
                      <a:pt x="4336" y="17316"/>
                    </a:moveTo>
                    <a:cubicBezTo>
                      <a:pt x="4410" y="17316"/>
                      <a:pt x="4447" y="17348"/>
                      <a:pt x="4418" y="17389"/>
                    </a:cubicBezTo>
                    <a:cubicBezTo>
                      <a:pt x="4390" y="17430"/>
                      <a:pt x="4353" y="17463"/>
                      <a:pt x="4336" y="17463"/>
                    </a:cubicBezTo>
                    <a:cubicBezTo>
                      <a:pt x="4318" y="17463"/>
                      <a:pt x="4282" y="17430"/>
                      <a:pt x="4253" y="17389"/>
                    </a:cubicBezTo>
                    <a:cubicBezTo>
                      <a:pt x="4225" y="17348"/>
                      <a:pt x="4262" y="17316"/>
                      <a:pt x="4336" y="17316"/>
                    </a:cubicBezTo>
                    <a:close/>
                    <a:moveTo>
                      <a:pt x="12884" y="19904"/>
                    </a:moveTo>
                    <a:cubicBezTo>
                      <a:pt x="12909" y="19883"/>
                      <a:pt x="12941" y="19901"/>
                      <a:pt x="12995" y="19949"/>
                    </a:cubicBezTo>
                    <a:cubicBezTo>
                      <a:pt x="13061" y="20009"/>
                      <a:pt x="13105" y="20147"/>
                      <a:pt x="13091" y="20256"/>
                    </a:cubicBezTo>
                    <a:cubicBezTo>
                      <a:pt x="13063" y="20465"/>
                      <a:pt x="12911" y="20567"/>
                      <a:pt x="12820" y="20436"/>
                    </a:cubicBezTo>
                    <a:cubicBezTo>
                      <a:pt x="12791" y="20394"/>
                      <a:pt x="12790" y="20243"/>
                      <a:pt x="12820" y="20100"/>
                    </a:cubicBezTo>
                    <a:cubicBezTo>
                      <a:pt x="12844" y="19987"/>
                      <a:pt x="12860" y="19925"/>
                      <a:pt x="12884" y="19904"/>
                    </a:cubicBezTo>
                    <a:close/>
                  </a:path>
                </a:pathLst>
              </a:custGeom>
              <a:ln w="12700" cap="flat">
                <a:noFill/>
                <a:miter lim="400000"/>
              </a:ln>
              <a:effectLst/>
            </p:spPr>
          </p:pic>
        </p:grpSp>
        <p:sp>
          <p:nvSpPr>
            <p:cNvPr id="262" name="ESCUELA NAVAL…"/>
            <p:cNvSpPr txBox="1"/>
            <p:nvPr/>
          </p:nvSpPr>
          <p:spPr>
            <a:xfrm>
              <a:off x="0" y="669564"/>
              <a:ext cx="3940557" cy="11684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p>
              <a:pPr algn="r">
                <a:lnSpc>
                  <a:spcPct val="100000"/>
                </a:lnSpc>
                <a:spcBef>
                  <a:spcPts val="0"/>
                </a:spcBef>
                <a:defRPr sz="3500">
                  <a:solidFill>
                    <a:srgbClr val="FFFFFF"/>
                  </a:solidFill>
                  <a:latin typeface="Hoefler Text"/>
                  <a:ea typeface="Hoefler Text"/>
                  <a:cs typeface="Hoefler Text"/>
                  <a:sym typeface="Hoefler Text"/>
                </a:defRPr>
              </a:pPr>
              <a:r>
                <a:t>ESCUELA NAVAL </a:t>
              </a:r>
            </a:p>
            <a:p>
              <a:pPr algn="r">
                <a:lnSpc>
                  <a:spcPct val="100000"/>
                </a:lnSpc>
                <a:spcBef>
                  <a:spcPts val="0"/>
                </a:spcBef>
                <a:defRPr sz="3500">
                  <a:solidFill>
                    <a:srgbClr val="FFFFFF"/>
                  </a:solidFill>
                  <a:latin typeface="Hoefler Text"/>
                  <a:ea typeface="Hoefler Text"/>
                  <a:cs typeface="Hoefler Text"/>
                  <a:sym typeface="Hoefler Text"/>
                </a:defRPr>
              </a:pPr>
              <a:r>
                <a:t>“ARTURO PRAT”</a:t>
              </a:r>
            </a:p>
          </p:txBody>
        </p:sp>
      </p:grpSp>
      <p:sp>
        <p:nvSpPr>
          <p:cNvPr id="3" name="Características Generales">
            <a:extLst>
              <a:ext uri="{FF2B5EF4-FFF2-40B4-BE49-F238E27FC236}">
                <a16:creationId xmlns:a16="http://schemas.microsoft.com/office/drawing/2014/main" id="{6F62133E-22DF-B002-658C-9A705ECB243A}"/>
              </a:ext>
            </a:extLst>
          </p:cNvPr>
          <p:cNvSpPr txBox="1">
            <a:spLocks noGrp="1"/>
          </p:cNvSpPr>
          <p:nvPr>
            <p:ph type="body" sz="quarter" idx="21"/>
          </p:nvPr>
        </p:nvSpPr>
        <p:spPr>
          <a:xfrm>
            <a:off x="1206500" y="2245962"/>
            <a:ext cx="21971000" cy="934780"/>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lvl1pPr>
              <a:defRPr>
                <a:solidFill>
                  <a:srgbClr val="3A87FE"/>
                </a:solidFill>
              </a:defRPr>
            </a:lvl1pPr>
          </a:lstStyle>
          <a:p>
            <a:r>
              <a:rPr lang="es-419" dirty="0">
                <a:latin typeface="Aptos" panose="020B0004020202020204" pitchFamily="34" charset="0"/>
              </a:rPr>
              <a:t>Marcas II</a:t>
            </a:r>
            <a:endParaRPr dirty="0">
              <a:latin typeface="Aptos" panose="020B0004020202020204" pitchFamily="34" charset="0"/>
            </a:endParaRPr>
          </a:p>
        </p:txBody>
      </p:sp>
      <p:pic>
        <p:nvPicPr>
          <p:cNvPr id="5" name="Imagen 4">
            <a:extLst>
              <a:ext uri="{FF2B5EF4-FFF2-40B4-BE49-F238E27FC236}">
                <a16:creationId xmlns:a16="http://schemas.microsoft.com/office/drawing/2014/main" id="{02237138-3939-DE60-9BC0-028B6F804E1A}"/>
              </a:ext>
            </a:extLst>
          </p:cNvPr>
          <p:cNvPicPr>
            <a:picLocks noChangeAspect="1"/>
          </p:cNvPicPr>
          <p:nvPr/>
        </p:nvPicPr>
        <p:blipFill>
          <a:blip r:embed="rId3"/>
          <a:stretch>
            <a:fillRect/>
          </a:stretch>
        </p:blipFill>
        <p:spPr>
          <a:xfrm>
            <a:off x="17639647" y="4709153"/>
            <a:ext cx="5810498" cy="36643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10" name="Grupo 27">
            <a:extLst>
              <a:ext uri="{FF2B5EF4-FFF2-40B4-BE49-F238E27FC236}">
                <a16:creationId xmlns:a16="http://schemas.microsoft.com/office/drawing/2014/main" id="{D4BBBE54-914A-FEBE-E723-D3B0EAD7A8C7}"/>
              </a:ext>
            </a:extLst>
          </p:cNvPr>
          <p:cNvGrpSpPr/>
          <p:nvPr/>
        </p:nvGrpSpPr>
        <p:grpSpPr>
          <a:xfrm>
            <a:off x="1206500" y="3180742"/>
            <a:ext cx="14926936" cy="9035317"/>
            <a:chOff x="504707" y="1181751"/>
            <a:chExt cx="4629887" cy="3514205"/>
          </a:xfrm>
        </p:grpSpPr>
        <p:pic>
          <p:nvPicPr>
            <p:cNvPr id="8" name="Imagen 28">
              <a:extLst>
                <a:ext uri="{FF2B5EF4-FFF2-40B4-BE49-F238E27FC236}">
                  <a16:creationId xmlns:a16="http://schemas.microsoft.com/office/drawing/2014/main" id="{82D62DC6-A55E-BC8E-8D4A-BDDB6C9664F8}"/>
                </a:ext>
              </a:extLst>
            </p:cNvPr>
            <p:cNvPicPr>
              <a:picLocks noChangeAspect="1"/>
            </p:cNvPicPr>
            <p:nvPr/>
          </p:nvPicPr>
          <p:blipFill>
            <a:blip r:embed="rId4"/>
            <a:stretch>
              <a:fillRect/>
            </a:stretch>
          </p:blipFill>
          <p:spPr>
            <a:xfrm>
              <a:off x="504707" y="1181751"/>
              <a:ext cx="4629887" cy="3514205"/>
            </a:xfrm>
            <a:prstGeom prst="rect">
              <a:avLst/>
            </a:prstGeom>
            <a:ln>
              <a:solidFill>
                <a:schemeClr val="tx1"/>
              </a:solidFill>
            </a:ln>
          </p:spPr>
        </p:pic>
        <p:sp>
          <p:nvSpPr>
            <p:cNvPr id="9" name="Rectángulo 29">
              <a:extLst>
                <a:ext uri="{FF2B5EF4-FFF2-40B4-BE49-F238E27FC236}">
                  <a16:creationId xmlns:a16="http://schemas.microsoft.com/office/drawing/2014/main" id="{C4430AD4-DE87-CE27-189B-DEB5E02C46A3}"/>
                </a:ext>
              </a:extLst>
            </p:cNvPr>
            <p:cNvSpPr/>
            <p:nvPr/>
          </p:nvSpPr>
          <p:spPr>
            <a:xfrm>
              <a:off x="578745" y="1303901"/>
              <a:ext cx="4479552" cy="3260068"/>
            </a:xfrm>
            <a:prstGeom prst="rect">
              <a:avLst/>
            </a:prstGeom>
          </p:spPr>
          <p:txBody>
            <a:bodyPr wrap="square">
              <a:spAutoFit/>
            </a:bodyPr>
            <a:lstStyle>
              <a:defPPr>
                <a:defRPr lang="es-CL"/>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a:lstStyle>
            <a:p>
              <a:pPr rtl="0" eaLnBrk="1" latinLnBrk="0" hangingPunct="1"/>
              <a:r>
                <a:rPr lang="es-CL" sz="3000" b="1" u="sng" kern="1200" dirty="0">
                  <a:solidFill>
                    <a:srgbClr val="C00000"/>
                  </a:solidFill>
                  <a:effectLst/>
                  <a:latin typeface="Aptos" panose="020B0004020202020204" pitchFamily="34" charset="0"/>
                  <a:ea typeface="Segoe UI Black" panose="020F0502020204030204" pitchFamily="34" charset="0"/>
                </a:rPr>
                <a:t>HE - SAPOM</a:t>
              </a:r>
              <a:r>
                <a:rPr lang="es-CL" sz="3000" kern="1200" dirty="0">
                  <a:solidFill>
                    <a:srgbClr val="000000"/>
                  </a:solidFill>
                  <a:effectLst/>
                  <a:latin typeface="Aptos" panose="020B0004020202020204" pitchFamily="34" charset="0"/>
                </a:rPr>
                <a:t>  </a:t>
              </a:r>
              <a:endParaRPr lang="es-419" sz="3000" kern="1200" dirty="0">
                <a:solidFill>
                  <a:srgbClr val="000000"/>
                </a:solidFill>
                <a:effectLst/>
                <a:latin typeface="Aptos" panose="020B0004020202020204" pitchFamily="34" charset="0"/>
              </a:endParaRPr>
            </a:p>
            <a:p>
              <a:pPr rtl="0" eaLnBrk="1" latinLnBrk="0" hangingPunct="1"/>
              <a:r>
                <a:rPr lang="es-CL" sz="3000" b="1" kern="1200" dirty="0">
                  <a:solidFill>
                    <a:schemeClr val="bg1">
                      <a:lumMod val="75000"/>
                      <a:lumOff val="25000"/>
                    </a:schemeClr>
                  </a:solidFill>
                  <a:effectLst/>
                  <a:latin typeface="Aptos" panose="020B0004020202020204" pitchFamily="34" charset="0"/>
                </a:rPr>
                <a:t>Alto Explosivo-Semi Perforante</a:t>
              </a:r>
              <a:r>
                <a:rPr lang="es-419" sz="3000" b="1" kern="1200" dirty="0">
                  <a:solidFill>
                    <a:schemeClr val="bg1">
                      <a:lumMod val="75000"/>
                      <a:lumOff val="25000"/>
                    </a:schemeClr>
                  </a:solidFill>
                  <a:effectLst/>
                  <a:latin typeface="Aptos" panose="020B0004020202020204" pitchFamily="34" charset="0"/>
                </a:rPr>
                <a:t>-</a:t>
              </a:r>
              <a:r>
                <a:rPr lang="es-CL" sz="3000" b="1" kern="1200" dirty="0">
                  <a:solidFill>
                    <a:schemeClr val="bg1">
                      <a:lumMod val="75000"/>
                      <a:lumOff val="25000"/>
                    </a:schemeClr>
                  </a:solidFill>
                  <a:effectLst/>
                  <a:latin typeface="Aptos" panose="020B0004020202020204" pitchFamily="34" charset="0"/>
                </a:rPr>
                <a:t>Oto Melara (High-Explosive, Semi-Armour Piercing)</a:t>
              </a:r>
              <a:endParaRPr lang="es-CL" sz="3000" b="1" dirty="0">
                <a:solidFill>
                  <a:schemeClr val="bg1">
                    <a:lumMod val="75000"/>
                    <a:lumOff val="25000"/>
                  </a:schemeClr>
                </a:solidFill>
                <a:effectLst/>
                <a:latin typeface="Aptos" panose="020B0004020202020204" pitchFamily="34" charset="0"/>
              </a:endParaRPr>
            </a:p>
            <a:p>
              <a:pPr rtl="0" eaLnBrk="1" latinLnBrk="0" hangingPunct="1"/>
              <a:r>
                <a:rPr lang="es-CL" sz="3000" kern="1200" dirty="0">
                  <a:solidFill>
                    <a:srgbClr val="000000"/>
                  </a:solidFill>
                  <a:effectLst/>
                  <a:latin typeface="Aptos" panose="020B0004020202020204" pitchFamily="34" charset="0"/>
                </a:rPr>
                <a:t>Esta munición posee un cuerpo de acero reforzado, diseñada para </a:t>
              </a:r>
              <a:r>
                <a:rPr lang="es-CL" sz="3000" b="1" kern="1200" dirty="0">
                  <a:solidFill>
                    <a:srgbClr val="000000"/>
                  </a:solidFill>
                  <a:effectLst/>
                  <a:latin typeface="Aptos" panose="020B0004020202020204" pitchFamily="34" charset="0"/>
                </a:rPr>
                <a:t>penetración de las planchas</a:t>
              </a:r>
              <a:r>
                <a:rPr lang="es-CL" sz="3000" kern="1200" dirty="0">
                  <a:solidFill>
                    <a:srgbClr val="000000"/>
                  </a:solidFill>
                  <a:effectLst/>
                  <a:latin typeface="Aptos" panose="020B0004020202020204" pitchFamily="34" charset="0"/>
                </a:rPr>
                <a:t> de costado de un buque mayor tipo petroleros (resistentes a impactos), también posee pfrefragmentación de Tungsteno y se usa con espoleta de impacto con retardo. (máximo alcance de 16 Kms.)</a:t>
              </a:r>
              <a:endParaRPr lang="es-CL" sz="3000" dirty="0">
                <a:effectLst/>
                <a:latin typeface="Aptos" panose="020B0004020202020204" pitchFamily="34" charset="0"/>
              </a:endParaRPr>
            </a:p>
            <a:p>
              <a:pPr rtl="0" eaLnBrk="1" latinLnBrk="0" hangingPunct="1"/>
              <a:r>
                <a:rPr lang="es-CL" sz="3000" b="1" u="sng" kern="1200" dirty="0">
                  <a:solidFill>
                    <a:srgbClr val="C00000"/>
                  </a:solidFill>
                  <a:effectLst/>
                  <a:latin typeface="Aptos" panose="020B0004020202020204" pitchFamily="34" charset="0"/>
                  <a:ea typeface="Segoe UI Black" panose="020F0502020204030204" pitchFamily="34" charset="0"/>
                </a:rPr>
                <a:t>HE - SAPOMER</a:t>
              </a:r>
              <a:r>
                <a:rPr lang="es-CL" sz="3000" kern="1200" dirty="0">
                  <a:solidFill>
                    <a:srgbClr val="000000"/>
                  </a:solidFill>
                  <a:effectLst/>
                  <a:latin typeface="Aptos" panose="020B0004020202020204" pitchFamily="34" charset="0"/>
                </a:rPr>
                <a:t>  </a:t>
              </a:r>
              <a:endParaRPr lang="es-419" sz="3000" kern="1200" dirty="0">
                <a:solidFill>
                  <a:srgbClr val="000000"/>
                </a:solidFill>
                <a:effectLst/>
                <a:latin typeface="Aptos" panose="020B0004020202020204" pitchFamily="34" charset="0"/>
              </a:endParaRPr>
            </a:p>
            <a:p>
              <a:pPr rtl="0" eaLnBrk="1" latinLnBrk="0" hangingPunct="1"/>
              <a:r>
                <a:rPr lang="es-CL" sz="3000" b="1" kern="1200" dirty="0">
                  <a:solidFill>
                    <a:schemeClr val="bg1">
                      <a:lumMod val="75000"/>
                      <a:lumOff val="25000"/>
                    </a:schemeClr>
                  </a:solidFill>
                  <a:effectLst/>
                  <a:latin typeface="Aptos" panose="020B0004020202020204" pitchFamily="34" charset="0"/>
                </a:rPr>
                <a:t>Alto Explosivo</a:t>
              </a:r>
              <a:r>
                <a:rPr lang="es-419" sz="3000" b="1" kern="1200" dirty="0">
                  <a:solidFill>
                    <a:schemeClr val="bg1">
                      <a:lumMod val="75000"/>
                      <a:lumOff val="25000"/>
                    </a:schemeClr>
                  </a:solidFill>
                  <a:effectLst/>
                  <a:latin typeface="Aptos" panose="020B0004020202020204" pitchFamily="34" charset="0"/>
                </a:rPr>
                <a:t>-</a:t>
              </a:r>
              <a:r>
                <a:rPr lang="es-CL" sz="3000" b="1" kern="1200" dirty="0">
                  <a:solidFill>
                    <a:schemeClr val="bg1">
                      <a:lumMod val="75000"/>
                      <a:lumOff val="25000"/>
                    </a:schemeClr>
                  </a:solidFill>
                  <a:effectLst/>
                  <a:latin typeface="Aptos" panose="020B0004020202020204" pitchFamily="34" charset="0"/>
                </a:rPr>
                <a:t>Semi Perforante</a:t>
              </a:r>
              <a:r>
                <a:rPr lang="es-419" sz="3000" b="1" kern="1200" dirty="0">
                  <a:solidFill>
                    <a:schemeClr val="bg1">
                      <a:lumMod val="75000"/>
                      <a:lumOff val="25000"/>
                    </a:schemeClr>
                  </a:solidFill>
                  <a:effectLst/>
                  <a:latin typeface="Aptos" panose="020B0004020202020204" pitchFamily="34" charset="0"/>
                </a:rPr>
                <a:t>-</a:t>
              </a:r>
              <a:r>
                <a:rPr lang="es-CL" sz="3000" b="1" kern="1200" dirty="0">
                  <a:solidFill>
                    <a:schemeClr val="bg1">
                      <a:lumMod val="75000"/>
                      <a:lumOff val="25000"/>
                    </a:schemeClr>
                  </a:solidFill>
                  <a:effectLst/>
                  <a:latin typeface="Aptos" panose="020B0004020202020204" pitchFamily="34" charset="0"/>
                </a:rPr>
                <a:t>Oto Melara</a:t>
              </a:r>
              <a:r>
                <a:rPr lang="es-419" sz="3000" b="1" kern="1200" dirty="0">
                  <a:solidFill>
                    <a:schemeClr val="bg1">
                      <a:lumMod val="75000"/>
                      <a:lumOff val="25000"/>
                    </a:schemeClr>
                  </a:solidFill>
                  <a:effectLst/>
                  <a:latin typeface="Aptos" panose="020B0004020202020204" pitchFamily="34" charset="0"/>
                </a:rPr>
                <a:t>-</a:t>
              </a:r>
              <a:r>
                <a:rPr lang="es-CL" sz="3000" b="1" kern="1200" dirty="0">
                  <a:solidFill>
                    <a:schemeClr val="bg1">
                      <a:lumMod val="75000"/>
                      <a:lumOff val="25000"/>
                    </a:schemeClr>
                  </a:solidFill>
                  <a:effectLst/>
                  <a:latin typeface="Aptos" panose="020B0004020202020204" pitchFamily="34" charset="0"/>
                </a:rPr>
                <a:t>Alcance Extendido (High-Explosive, Semi-Armour Piercing, Extended Range )</a:t>
              </a:r>
              <a:endParaRPr lang="es-CL" sz="3000" b="1" dirty="0">
                <a:solidFill>
                  <a:schemeClr val="bg1">
                    <a:lumMod val="75000"/>
                    <a:lumOff val="25000"/>
                  </a:schemeClr>
                </a:solidFill>
                <a:effectLst/>
                <a:latin typeface="Aptos" panose="020B0004020202020204" pitchFamily="34" charset="0"/>
              </a:endParaRPr>
            </a:p>
            <a:p>
              <a:r>
                <a:rPr lang="es-CL" sz="3000" kern="1200" dirty="0">
                  <a:solidFill>
                    <a:srgbClr val="000000"/>
                  </a:solidFill>
                  <a:effectLst/>
                  <a:latin typeface="Aptos" panose="020B0004020202020204" pitchFamily="34" charset="0"/>
                </a:rPr>
                <a:t>Munición similar a la SAPOM  pero dotada de </a:t>
              </a:r>
              <a:r>
                <a:rPr lang="es-CL" sz="3000" b="1" kern="1200" dirty="0">
                  <a:solidFill>
                    <a:srgbClr val="000000"/>
                  </a:solidFill>
                  <a:effectLst/>
                  <a:latin typeface="Aptos" panose="020B0004020202020204" pitchFamily="34" charset="0"/>
                </a:rPr>
                <a:t>propulsión por propelente sólido</a:t>
              </a:r>
              <a:r>
                <a:rPr lang="es-CL" sz="3000" kern="1200" dirty="0">
                  <a:solidFill>
                    <a:srgbClr val="000000"/>
                  </a:solidFill>
                  <a:effectLst/>
                  <a:latin typeface="Aptos" panose="020B0004020202020204" pitchFamily="34" charset="0"/>
                </a:rPr>
                <a:t> en el culote para aumentar su alcance, sin perder precisión, manteniendo su carga de combate. Posee prefragmentos de Tungsteno y espoleta de impacto con retardo. (máximo alcance de 20 Kms.)</a:t>
              </a:r>
              <a:r>
                <a:rPr lang="es-CL" sz="3000" dirty="0">
                  <a:latin typeface="Aptos" panose="020B0004020202020204" pitchFamily="34" charset="0"/>
                </a:rPr>
                <a:t> </a:t>
              </a:r>
            </a:p>
          </p:txBody>
        </p:sp>
      </p:grpSp>
    </p:spTree>
    <p:extLst>
      <p:ext uri="{BB962C8B-B14F-4D97-AF65-F5344CB8AC3E}">
        <p14:creationId xmlns:p14="http://schemas.microsoft.com/office/powerpoint/2010/main" val="3685415426"/>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3462"/>
        </a:solidFill>
        <a:effectLst/>
      </p:bgPr>
    </p:bg>
    <p:spTree>
      <p:nvGrpSpPr>
        <p:cNvPr id="1" name=""/>
        <p:cNvGrpSpPr/>
        <p:nvPr/>
      </p:nvGrpSpPr>
      <p:grpSpPr>
        <a:xfrm>
          <a:off x="0" y="0"/>
          <a:ext cx="0" cy="0"/>
          <a:chOff x="0" y="0"/>
          <a:chExt cx="0" cy="0"/>
        </a:xfrm>
      </p:grpSpPr>
      <p:sp>
        <p:nvSpPr>
          <p:cNvPr id="503" name="Clasificación de Explosivos"/>
          <p:cNvSpPr txBox="1">
            <a:spLocks noGrp="1"/>
          </p:cNvSpPr>
          <p:nvPr>
            <p:ph type="title"/>
          </p:nvPr>
        </p:nvSpPr>
        <p:spPr>
          <a:prstGeom prst="rect">
            <a:avLst/>
          </a:prstGeom>
        </p:spPr>
        <p:txBody>
          <a:bodyPr/>
          <a:lstStyle>
            <a:lvl1pPr>
              <a:defRPr>
                <a:solidFill>
                  <a:srgbClr val="FFFFFF"/>
                </a:solidFill>
              </a:defRPr>
            </a:lvl1pPr>
          </a:lstStyle>
          <a:p>
            <a:r>
              <a:rPr lang="es-419" dirty="0">
                <a:latin typeface="Aptos" panose="020B0004020202020204" pitchFamily="34" charset="0"/>
              </a:rPr>
              <a:t>Links de videos</a:t>
            </a:r>
            <a:endParaRPr dirty="0">
              <a:latin typeface="Aptos" panose="020B0004020202020204" pitchFamily="34" charset="0"/>
            </a:endParaRPr>
          </a:p>
        </p:txBody>
      </p:sp>
      <p:grpSp>
        <p:nvGrpSpPr>
          <p:cNvPr id="509" name="Group"/>
          <p:cNvGrpSpPr/>
          <p:nvPr/>
        </p:nvGrpSpPr>
        <p:grpSpPr>
          <a:xfrm>
            <a:off x="17505153" y="415316"/>
            <a:ext cx="6666643" cy="2507530"/>
            <a:chOff x="0" y="0"/>
            <a:chExt cx="6666642" cy="2507529"/>
          </a:xfrm>
        </p:grpSpPr>
        <p:grpSp>
          <p:nvGrpSpPr>
            <p:cNvPr id="507" name="Group"/>
            <p:cNvGrpSpPr/>
            <p:nvPr/>
          </p:nvGrpSpPr>
          <p:grpSpPr>
            <a:xfrm>
              <a:off x="4159113" y="0"/>
              <a:ext cx="2507530" cy="2507530"/>
              <a:chOff x="0" y="0"/>
              <a:chExt cx="2507529" cy="2507529"/>
            </a:xfrm>
          </p:grpSpPr>
          <p:sp>
            <p:nvSpPr>
              <p:cNvPr id="504" name="Circle"/>
              <p:cNvSpPr/>
              <p:nvPr/>
            </p:nvSpPr>
            <p:spPr>
              <a:xfrm>
                <a:off x="0" y="0"/>
                <a:ext cx="2507530" cy="2507530"/>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505" name="Circle"/>
              <p:cNvSpPr/>
              <p:nvPr/>
            </p:nvSpPr>
            <p:spPr>
              <a:xfrm>
                <a:off x="120434" y="120434"/>
                <a:ext cx="2266661" cy="2266661"/>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506" name="Image" descr="Image"/>
              <p:cNvPicPr>
                <a:picLocks noChangeAspect="1"/>
              </p:cNvPicPr>
              <p:nvPr/>
            </p:nvPicPr>
            <p:blipFill>
              <a:blip r:embed="rId2"/>
              <a:srcRect l="9782" t="13646" r="4387" b="16280"/>
              <a:stretch>
                <a:fillRect/>
              </a:stretch>
            </p:blipFill>
            <p:spPr>
              <a:xfrm>
                <a:off x="328112" y="181499"/>
                <a:ext cx="1851325" cy="2090857"/>
              </a:xfrm>
              <a:custGeom>
                <a:avLst/>
                <a:gdLst/>
                <a:ahLst/>
                <a:cxnLst>
                  <a:cxn ang="0">
                    <a:pos x="wd2" y="hd2"/>
                  </a:cxn>
                  <a:cxn ang="5400000">
                    <a:pos x="wd2" y="hd2"/>
                  </a:cxn>
                  <a:cxn ang="10800000">
                    <a:pos x="wd2" y="hd2"/>
                  </a:cxn>
                  <a:cxn ang="16200000">
                    <a:pos x="wd2" y="hd2"/>
                  </a:cxn>
                </a:cxnLst>
                <a:rect l="0" t="0" r="r" b="b"/>
                <a:pathLst>
                  <a:path w="21405" h="21576" extrusionOk="0">
                    <a:moveTo>
                      <a:pt x="10875" y="0"/>
                    </a:moveTo>
                    <a:lnTo>
                      <a:pt x="10535" y="274"/>
                    </a:lnTo>
                    <a:cubicBezTo>
                      <a:pt x="10187" y="555"/>
                      <a:pt x="9895" y="618"/>
                      <a:pt x="9709" y="455"/>
                    </a:cubicBezTo>
                    <a:cubicBezTo>
                      <a:pt x="9624" y="380"/>
                      <a:pt x="9562" y="403"/>
                      <a:pt x="9393" y="577"/>
                    </a:cubicBezTo>
                    <a:cubicBezTo>
                      <a:pt x="9216" y="760"/>
                      <a:pt x="9190" y="838"/>
                      <a:pt x="9241" y="1061"/>
                    </a:cubicBezTo>
                    <a:cubicBezTo>
                      <a:pt x="9275" y="1207"/>
                      <a:pt x="9309" y="1678"/>
                      <a:pt x="9315" y="2109"/>
                    </a:cubicBezTo>
                    <a:cubicBezTo>
                      <a:pt x="9324" y="2807"/>
                      <a:pt x="9351" y="2933"/>
                      <a:pt x="9553" y="3280"/>
                    </a:cubicBezTo>
                    <a:lnTo>
                      <a:pt x="9778" y="3670"/>
                    </a:lnTo>
                    <a:lnTo>
                      <a:pt x="9558" y="3518"/>
                    </a:lnTo>
                    <a:cubicBezTo>
                      <a:pt x="9247" y="3300"/>
                      <a:pt x="8915" y="2868"/>
                      <a:pt x="8746" y="2465"/>
                    </a:cubicBezTo>
                    <a:cubicBezTo>
                      <a:pt x="8609" y="2141"/>
                      <a:pt x="8602" y="1824"/>
                      <a:pt x="8713" y="1065"/>
                    </a:cubicBezTo>
                    <a:cubicBezTo>
                      <a:pt x="8740" y="882"/>
                      <a:pt x="8735" y="879"/>
                      <a:pt x="8213" y="905"/>
                    </a:cubicBezTo>
                    <a:cubicBezTo>
                      <a:pt x="7835" y="924"/>
                      <a:pt x="7593" y="896"/>
                      <a:pt x="7360" y="803"/>
                    </a:cubicBezTo>
                    <a:cubicBezTo>
                      <a:pt x="7072" y="687"/>
                      <a:pt x="6993" y="685"/>
                      <a:pt x="6681" y="774"/>
                    </a:cubicBezTo>
                    <a:cubicBezTo>
                      <a:pt x="6487" y="829"/>
                      <a:pt x="6223" y="950"/>
                      <a:pt x="6093" y="1044"/>
                    </a:cubicBezTo>
                    <a:cubicBezTo>
                      <a:pt x="5964" y="1138"/>
                      <a:pt x="5828" y="1216"/>
                      <a:pt x="5786" y="1216"/>
                    </a:cubicBezTo>
                    <a:cubicBezTo>
                      <a:pt x="5744" y="1216"/>
                      <a:pt x="5708" y="1288"/>
                      <a:pt x="5708" y="1376"/>
                    </a:cubicBezTo>
                    <a:cubicBezTo>
                      <a:pt x="5708" y="1526"/>
                      <a:pt x="5699" y="1528"/>
                      <a:pt x="5556" y="1413"/>
                    </a:cubicBezTo>
                    <a:cubicBezTo>
                      <a:pt x="5371" y="1263"/>
                      <a:pt x="5298" y="1257"/>
                      <a:pt x="5130" y="1392"/>
                    </a:cubicBezTo>
                    <a:cubicBezTo>
                      <a:pt x="5003" y="1494"/>
                      <a:pt x="4803" y="1491"/>
                      <a:pt x="3836" y="1351"/>
                    </a:cubicBezTo>
                    <a:cubicBezTo>
                      <a:pt x="3545" y="1310"/>
                      <a:pt x="3593" y="1632"/>
                      <a:pt x="4001" y="2465"/>
                    </a:cubicBezTo>
                    <a:cubicBezTo>
                      <a:pt x="4214" y="2900"/>
                      <a:pt x="4420" y="3322"/>
                      <a:pt x="4460" y="3403"/>
                    </a:cubicBezTo>
                    <a:cubicBezTo>
                      <a:pt x="4843" y="4186"/>
                      <a:pt x="5119" y="4871"/>
                      <a:pt x="5162" y="5144"/>
                    </a:cubicBezTo>
                    <a:cubicBezTo>
                      <a:pt x="5190" y="5325"/>
                      <a:pt x="5300" y="5602"/>
                      <a:pt x="5400" y="5762"/>
                    </a:cubicBezTo>
                    <a:lnTo>
                      <a:pt x="5579" y="6053"/>
                    </a:lnTo>
                    <a:lnTo>
                      <a:pt x="5199" y="6360"/>
                    </a:lnTo>
                    <a:cubicBezTo>
                      <a:pt x="4987" y="6529"/>
                      <a:pt x="4791" y="6728"/>
                      <a:pt x="4763" y="6803"/>
                    </a:cubicBezTo>
                    <a:cubicBezTo>
                      <a:pt x="4690" y="6991"/>
                      <a:pt x="4850" y="7224"/>
                      <a:pt x="5052" y="7224"/>
                    </a:cubicBezTo>
                    <a:cubicBezTo>
                      <a:pt x="5144" y="7224"/>
                      <a:pt x="5196" y="7254"/>
                      <a:pt x="5171" y="7290"/>
                    </a:cubicBezTo>
                    <a:cubicBezTo>
                      <a:pt x="5104" y="7387"/>
                      <a:pt x="4585" y="7459"/>
                      <a:pt x="4340" y="7405"/>
                    </a:cubicBezTo>
                    <a:cubicBezTo>
                      <a:pt x="4164" y="7365"/>
                      <a:pt x="4129" y="7314"/>
                      <a:pt x="4129" y="7101"/>
                    </a:cubicBezTo>
                    <a:cubicBezTo>
                      <a:pt x="4129" y="6559"/>
                      <a:pt x="3671" y="6184"/>
                      <a:pt x="3005" y="6184"/>
                    </a:cubicBezTo>
                    <a:cubicBezTo>
                      <a:pt x="2768" y="6184"/>
                      <a:pt x="2698" y="6234"/>
                      <a:pt x="2455" y="6573"/>
                    </a:cubicBezTo>
                    <a:cubicBezTo>
                      <a:pt x="2301" y="6787"/>
                      <a:pt x="1994" y="7161"/>
                      <a:pt x="1775" y="7405"/>
                    </a:cubicBezTo>
                    <a:cubicBezTo>
                      <a:pt x="1557" y="7648"/>
                      <a:pt x="1360" y="7921"/>
                      <a:pt x="1335" y="8011"/>
                    </a:cubicBezTo>
                    <a:cubicBezTo>
                      <a:pt x="1267" y="8254"/>
                      <a:pt x="1507" y="8599"/>
                      <a:pt x="1922" y="8854"/>
                    </a:cubicBezTo>
                    <a:cubicBezTo>
                      <a:pt x="2435" y="9169"/>
                      <a:pt x="2435" y="9205"/>
                      <a:pt x="1941" y="9170"/>
                    </a:cubicBezTo>
                    <a:cubicBezTo>
                      <a:pt x="1241" y="9120"/>
                      <a:pt x="1127" y="9198"/>
                      <a:pt x="615" y="10058"/>
                    </a:cubicBezTo>
                    <a:cubicBezTo>
                      <a:pt x="364" y="10480"/>
                      <a:pt x="115" y="10946"/>
                      <a:pt x="59" y="11099"/>
                    </a:cubicBezTo>
                    <a:cubicBezTo>
                      <a:pt x="-53" y="11408"/>
                      <a:pt x="-60" y="11386"/>
                      <a:pt x="537" y="12307"/>
                    </a:cubicBezTo>
                    <a:cubicBezTo>
                      <a:pt x="981" y="12993"/>
                      <a:pt x="1024" y="13134"/>
                      <a:pt x="807" y="13196"/>
                    </a:cubicBezTo>
                    <a:cubicBezTo>
                      <a:pt x="711" y="13223"/>
                      <a:pt x="617" y="13329"/>
                      <a:pt x="592" y="13441"/>
                    </a:cubicBezTo>
                    <a:cubicBezTo>
                      <a:pt x="567" y="13551"/>
                      <a:pt x="511" y="13750"/>
                      <a:pt x="463" y="13884"/>
                    </a:cubicBezTo>
                    <a:cubicBezTo>
                      <a:pt x="361" y="14172"/>
                      <a:pt x="496" y="14412"/>
                      <a:pt x="1156" y="15079"/>
                    </a:cubicBezTo>
                    <a:cubicBezTo>
                      <a:pt x="1695" y="15625"/>
                      <a:pt x="2298" y="16758"/>
                      <a:pt x="2299" y="17230"/>
                    </a:cubicBezTo>
                    <a:cubicBezTo>
                      <a:pt x="2299" y="17337"/>
                      <a:pt x="2368" y="17595"/>
                      <a:pt x="2455" y="17799"/>
                    </a:cubicBezTo>
                    <a:cubicBezTo>
                      <a:pt x="2541" y="18003"/>
                      <a:pt x="2638" y="18309"/>
                      <a:pt x="2670" y="18483"/>
                    </a:cubicBezTo>
                    <a:cubicBezTo>
                      <a:pt x="2722" y="18764"/>
                      <a:pt x="2711" y="18798"/>
                      <a:pt x="2565" y="18798"/>
                    </a:cubicBezTo>
                    <a:cubicBezTo>
                      <a:pt x="2475" y="18798"/>
                      <a:pt x="2355" y="18848"/>
                      <a:pt x="2299" y="18909"/>
                    </a:cubicBezTo>
                    <a:cubicBezTo>
                      <a:pt x="2027" y="19200"/>
                      <a:pt x="2614" y="19837"/>
                      <a:pt x="3551" y="20268"/>
                    </a:cubicBezTo>
                    <a:cubicBezTo>
                      <a:pt x="3994" y="20472"/>
                      <a:pt x="4156" y="20506"/>
                      <a:pt x="4671" y="20506"/>
                    </a:cubicBezTo>
                    <a:cubicBezTo>
                      <a:pt x="5197" y="20506"/>
                      <a:pt x="5286" y="20524"/>
                      <a:pt x="5391" y="20666"/>
                    </a:cubicBezTo>
                    <a:cubicBezTo>
                      <a:pt x="5481" y="20786"/>
                      <a:pt x="5598" y="20830"/>
                      <a:pt x="5846" y="20834"/>
                    </a:cubicBezTo>
                    <a:cubicBezTo>
                      <a:pt x="6110" y="20837"/>
                      <a:pt x="6251" y="20895"/>
                      <a:pt x="6520" y="21112"/>
                    </a:cubicBezTo>
                    <a:cubicBezTo>
                      <a:pt x="6711" y="21266"/>
                      <a:pt x="7017" y="21422"/>
                      <a:pt x="7218" y="21468"/>
                    </a:cubicBezTo>
                    <a:cubicBezTo>
                      <a:pt x="7414" y="21514"/>
                      <a:pt x="7605" y="21559"/>
                      <a:pt x="7640" y="21567"/>
                    </a:cubicBezTo>
                    <a:cubicBezTo>
                      <a:pt x="7783" y="21600"/>
                      <a:pt x="13691" y="21537"/>
                      <a:pt x="14178" y="21497"/>
                    </a:cubicBezTo>
                    <a:cubicBezTo>
                      <a:pt x="14663" y="21457"/>
                      <a:pt x="14744" y="21426"/>
                      <a:pt x="15101" y="21128"/>
                    </a:cubicBezTo>
                    <a:cubicBezTo>
                      <a:pt x="15412" y="20868"/>
                      <a:pt x="15553" y="20801"/>
                      <a:pt x="15789" y="20801"/>
                    </a:cubicBezTo>
                    <a:cubicBezTo>
                      <a:pt x="15987" y="20801"/>
                      <a:pt x="16170" y="20736"/>
                      <a:pt x="16340" y="20608"/>
                    </a:cubicBezTo>
                    <a:cubicBezTo>
                      <a:pt x="16549" y="20451"/>
                      <a:pt x="16690" y="20418"/>
                      <a:pt x="17120" y="20408"/>
                    </a:cubicBezTo>
                    <a:cubicBezTo>
                      <a:pt x="17508" y="20398"/>
                      <a:pt x="17758" y="20343"/>
                      <a:pt x="18079" y="20195"/>
                    </a:cubicBezTo>
                    <a:cubicBezTo>
                      <a:pt x="19188" y="19680"/>
                      <a:pt x="19930" y="18724"/>
                      <a:pt x="19221" y="18724"/>
                    </a:cubicBezTo>
                    <a:cubicBezTo>
                      <a:pt x="19108" y="18724"/>
                      <a:pt x="19000" y="18699"/>
                      <a:pt x="18978" y="18667"/>
                    </a:cubicBezTo>
                    <a:cubicBezTo>
                      <a:pt x="18956" y="18635"/>
                      <a:pt x="19011" y="18341"/>
                      <a:pt x="19102" y="18016"/>
                    </a:cubicBezTo>
                    <a:cubicBezTo>
                      <a:pt x="19193" y="17691"/>
                      <a:pt x="19285" y="17344"/>
                      <a:pt x="19308" y="17242"/>
                    </a:cubicBezTo>
                    <a:cubicBezTo>
                      <a:pt x="19478" y="16492"/>
                      <a:pt x="19560" y="16253"/>
                      <a:pt x="19813" y="15784"/>
                    </a:cubicBezTo>
                    <a:cubicBezTo>
                      <a:pt x="19971" y="15492"/>
                      <a:pt x="20270" y="15076"/>
                      <a:pt x="20474" y="14862"/>
                    </a:cubicBezTo>
                    <a:cubicBezTo>
                      <a:pt x="20988" y="14325"/>
                      <a:pt x="21089" y="14119"/>
                      <a:pt x="21048" y="13724"/>
                    </a:cubicBezTo>
                    <a:cubicBezTo>
                      <a:pt x="21007" y="13342"/>
                      <a:pt x="20899" y="13122"/>
                      <a:pt x="20694" y="13019"/>
                    </a:cubicBezTo>
                    <a:cubicBezTo>
                      <a:pt x="20564" y="12954"/>
                      <a:pt x="20570" y="12910"/>
                      <a:pt x="20795" y="12479"/>
                    </a:cubicBezTo>
                    <a:cubicBezTo>
                      <a:pt x="20930" y="12220"/>
                      <a:pt x="21127" y="11880"/>
                      <a:pt x="21236" y="11721"/>
                    </a:cubicBezTo>
                    <a:cubicBezTo>
                      <a:pt x="21540" y="11276"/>
                      <a:pt x="21449" y="10853"/>
                      <a:pt x="20836" y="9919"/>
                    </a:cubicBezTo>
                    <a:cubicBezTo>
                      <a:pt x="20280" y="9070"/>
                      <a:pt x="20078" y="8947"/>
                      <a:pt x="19354" y="9035"/>
                    </a:cubicBezTo>
                    <a:lnTo>
                      <a:pt x="18964" y="9084"/>
                    </a:lnTo>
                    <a:lnTo>
                      <a:pt x="19217" y="8891"/>
                    </a:lnTo>
                    <a:cubicBezTo>
                      <a:pt x="19354" y="8785"/>
                      <a:pt x="19587" y="8604"/>
                      <a:pt x="19735" y="8490"/>
                    </a:cubicBezTo>
                    <a:cubicBezTo>
                      <a:pt x="19949" y="8325"/>
                      <a:pt x="20006" y="8228"/>
                      <a:pt x="20006" y="8011"/>
                    </a:cubicBezTo>
                    <a:cubicBezTo>
                      <a:pt x="20006" y="7783"/>
                      <a:pt x="19918" y="7643"/>
                      <a:pt x="19497" y="7200"/>
                    </a:cubicBezTo>
                    <a:cubicBezTo>
                      <a:pt x="19218" y="6906"/>
                      <a:pt x="18968" y="6618"/>
                      <a:pt x="18941" y="6557"/>
                    </a:cubicBezTo>
                    <a:cubicBezTo>
                      <a:pt x="18810" y="6256"/>
                      <a:pt x="18554" y="6037"/>
                      <a:pt x="18327" y="6037"/>
                    </a:cubicBezTo>
                    <a:cubicBezTo>
                      <a:pt x="17681" y="6037"/>
                      <a:pt x="17153" y="6468"/>
                      <a:pt x="17193" y="6962"/>
                    </a:cubicBezTo>
                    <a:lnTo>
                      <a:pt x="17216" y="7261"/>
                    </a:lnTo>
                    <a:lnTo>
                      <a:pt x="16721" y="7278"/>
                    </a:lnTo>
                    <a:cubicBezTo>
                      <a:pt x="16244" y="7294"/>
                      <a:pt x="16229" y="7289"/>
                      <a:pt x="16408" y="7175"/>
                    </a:cubicBezTo>
                    <a:cubicBezTo>
                      <a:pt x="16538" y="7093"/>
                      <a:pt x="16597" y="6984"/>
                      <a:pt x="16597" y="6815"/>
                    </a:cubicBezTo>
                    <a:cubicBezTo>
                      <a:pt x="16597" y="6617"/>
                      <a:pt x="16541" y="6540"/>
                      <a:pt x="16312" y="6413"/>
                    </a:cubicBezTo>
                    <a:cubicBezTo>
                      <a:pt x="15964" y="6221"/>
                      <a:pt x="15875" y="6037"/>
                      <a:pt x="16064" y="5914"/>
                    </a:cubicBezTo>
                    <a:cubicBezTo>
                      <a:pt x="16141" y="5864"/>
                      <a:pt x="16233" y="5696"/>
                      <a:pt x="16271" y="5541"/>
                    </a:cubicBezTo>
                    <a:cubicBezTo>
                      <a:pt x="16309" y="5386"/>
                      <a:pt x="16363" y="5160"/>
                      <a:pt x="16395" y="5037"/>
                    </a:cubicBezTo>
                    <a:cubicBezTo>
                      <a:pt x="16426" y="4915"/>
                      <a:pt x="16722" y="4261"/>
                      <a:pt x="17051" y="3588"/>
                    </a:cubicBezTo>
                    <a:cubicBezTo>
                      <a:pt x="17852" y="1948"/>
                      <a:pt x="17985" y="1608"/>
                      <a:pt x="17863" y="1499"/>
                    </a:cubicBezTo>
                    <a:cubicBezTo>
                      <a:pt x="17790" y="1434"/>
                      <a:pt x="17735" y="1437"/>
                      <a:pt x="17629" y="1515"/>
                    </a:cubicBezTo>
                    <a:cubicBezTo>
                      <a:pt x="17453" y="1645"/>
                      <a:pt x="16595" y="1664"/>
                      <a:pt x="16454" y="1540"/>
                    </a:cubicBezTo>
                    <a:cubicBezTo>
                      <a:pt x="16220" y="1333"/>
                      <a:pt x="15775" y="1664"/>
                      <a:pt x="15647" y="2142"/>
                    </a:cubicBezTo>
                    <a:cubicBezTo>
                      <a:pt x="15614" y="2264"/>
                      <a:pt x="15479" y="2565"/>
                      <a:pt x="15349" y="2809"/>
                    </a:cubicBezTo>
                    <a:cubicBezTo>
                      <a:pt x="15080" y="3314"/>
                      <a:pt x="14956" y="4018"/>
                      <a:pt x="15096" y="4251"/>
                    </a:cubicBezTo>
                    <a:cubicBezTo>
                      <a:pt x="15206" y="4435"/>
                      <a:pt x="15169" y="4438"/>
                      <a:pt x="14715" y="4284"/>
                    </a:cubicBezTo>
                    <a:lnTo>
                      <a:pt x="14362" y="4165"/>
                    </a:lnTo>
                    <a:lnTo>
                      <a:pt x="14692" y="3694"/>
                    </a:lnTo>
                    <a:cubicBezTo>
                      <a:pt x="15113" y="3100"/>
                      <a:pt x="15472" y="2160"/>
                      <a:pt x="15353" y="1962"/>
                    </a:cubicBezTo>
                    <a:cubicBezTo>
                      <a:pt x="15283" y="1846"/>
                      <a:pt x="15305" y="1816"/>
                      <a:pt x="15477" y="1777"/>
                    </a:cubicBezTo>
                    <a:cubicBezTo>
                      <a:pt x="15590" y="1752"/>
                      <a:pt x="15683" y="1679"/>
                      <a:pt x="15683" y="1614"/>
                    </a:cubicBezTo>
                    <a:cubicBezTo>
                      <a:pt x="15683" y="1478"/>
                      <a:pt x="15030" y="917"/>
                      <a:pt x="14871" y="917"/>
                    </a:cubicBezTo>
                    <a:cubicBezTo>
                      <a:pt x="14814" y="917"/>
                      <a:pt x="14691" y="878"/>
                      <a:pt x="14601" y="827"/>
                    </a:cubicBezTo>
                    <a:cubicBezTo>
                      <a:pt x="14466" y="752"/>
                      <a:pt x="14387" y="756"/>
                      <a:pt x="14165" y="860"/>
                    </a:cubicBezTo>
                    <a:cubicBezTo>
                      <a:pt x="14016" y="930"/>
                      <a:pt x="13694" y="1005"/>
                      <a:pt x="13449" y="1024"/>
                    </a:cubicBezTo>
                    <a:cubicBezTo>
                      <a:pt x="13204" y="1043"/>
                      <a:pt x="12985" y="1078"/>
                      <a:pt x="12958" y="1102"/>
                    </a:cubicBezTo>
                    <a:cubicBezTo>
                      <a:pt x="12931" y="1125"/>
                      <a:pt x="12901" y="1437"/>
                      <a:pt x="12894" y="1798"/>
                    </a:cubicBezTo>
                    <a:cubicBezTo>
                      <a:pt x="12883" y="2309"/>
                      <a:pt x="12839" y="2527"/>
                      <a:pt x="12696" y="2781"/>
                    </a:cubicBezTo>
                    <a:cubicBezTo>
                      <a:pt x="12491" y="3145"/>
                      <a:pt x="12048" y="3649"/>
                      <a:pt x="12150" y="3403"/>
                    </a:cubicBezTo>
                    <a:cubicBezTo>
                      <a:pt x="12337" y="2952"/>
                      <a:pt x="12450" y="924"/>
                      <a:pt x="12306" y="590"/>
                    </a:cubicBezTo>
                    <a:cubicBezTo>
                      <a:pt x="12265" y="494"/>
                      <a:pt x="12176" y="478"/>
                      <a:pt x="11852" y="516"/>
                    </a:cubicBezTo>
                    <a:cubicBezTo>
                      <a:pt x="11466" y="562"/>
                      <a:pt x="11442" y="554"/>
                      <a:pt x="11164" y="283"/>
                    </a:cubicBezTo>
                    <a:lnTo>
                      <a:pt x="10875" y="0"/>
                    </a:lnTo>
                    <a:close/>
                    <a:moveTo>
                      <a:pt x="5809" y="1679"/>
                    </a:moveTo>
                    <a:cubicBezTo>
                      <a:pt x="5830" y="1677"/>
                      <a:pt x="5873" y="1693"/>
                      <a:pt x="5946" y="1728"/>
                    </a:cubicBezTo>
                    <a:cubicBezTo>
                      <a:pt x="6046" y="1776"/>
                      <a:pt x="6105" y="1849"/>
                      <a:pt x="6075" y="1892"/>
                    </a:cubicBezTo>
                    <a:cubicBezTo>
                      <a:pt x="6045" y="1935"/>
                      <a:pt x="6059" y="2042"/>
                      <a:pt x="6107" y="2130"/>
                    </a:cubicBezTo>
                    <a:cubicBezTo>
                      <a:pt x="6155" y="2218"/>
                      <a:pt x="6253" y="2472"/>
                      <a:pt x="6323" y="2695"/>
                    </a:cubicBezTo>
                    <a:cubicBezTo>
                      <a:pt x="6392" y="2918"/>
                      <a:pt x="6438" y="3112"/>
                      <a:pt x="6424" y="3125"/>
                    </a:cubicBezTo>
                    <a:cubicBezTo>
                      <a:pt x="6403" y="3143"/>
                      <a:pt x="6175" y="2633"/>
                      <a:pt x="5809" y="1745"/>
                    </a:cubicBezTo>
                    <a:cubicBezTo>
                      <a:pt x="5792" y="1704"/>
                      <a:pt x="5788" y="1681"/>
                      <a:pt x="5809" y="1679"/>
                    </a:cubicBezTo>
                    <a:close/>
                    <a:moveTo>
                      <a:pt x="6538" y="3403"/>
                    </a:moveTo>
                    <a:lnTo>
                      <a:pt x="6745" y="3698"/>
                    </a:lnTo>
                    <a:cubicBezTo>
                      <a:pt x="6858" y="3861"/>
                      <a:pt x="6950" y="4034"/>
                      <a:pt x="6951" y="4079"/>
                    </a:cubicBezTo>
                    <a:cubicBezTo>
                      <a:pt x="6953" y="4124"/>
                      <a:pt x="6810" y="4210"/>
                      <a:pt x="6635" y="4272"/>
                    </a:cubicBezTo>
                    <a:lnTo>
                      <a:pt x="6318" y="4382"/>
                    </a:lnTo>
                    <a:lnTo>
                      <a:pt x="6424" y="4116"/>
                    </a:lnTo>
                    <a:cubicBezTo>
                      <a:pt x="6483" y="3969"/>
                      <a:pt x="6532" y="3747"/>
                      <a:pt x="6534" y="3624"/>
                    </a:cubicBezTo>
                    <a:lnTo>
                      <a:pt x="6538" y="3403"/>
                    </a:lnTo>
                    <a:close/>
                    <a:moveTo>
                      <a:pt x="12719" y="7441"/>
                    </a:moveTo>
                    <a:cubicBezTo>
                      <a:pt x="13025" y="7477"/>
                      <a:pt x="13079" y="7646"/>
                      <a:pt x="13054" y="8113"/>
                    </a:cubicBezTo>
                    <a:cubicBezTo>
                      <a:pt x="13042" y="8338"/>
                      <a:pt x="13029" y="8595"/>
                      <a:pt x="13027" y="8686"/>
                    </a:cubicBezTo>
                    <a:cubicBezTo>
                      <a:pt x="13024" y="8819"/>
                      <a:pt x="12950" y="8872"/>
                      <a:pt x="12669" y="8936"/>
                    </a:cubicBezTo>
                    <a:cubicBezTo>
                      <a:pt x="12249" y="9031"/>
                      <a:pt x="12089" y="9125"/>
                      <a:pt x="11939" y="9374"/>
                    </a:cubicBezTo>
                    <a:cubicBezTo>
                      <a:pt x="11878" y="9476"/>
                      <a:pt x="11806" y="9659"/>
                      <a:pt x="11779" y="9780"/>
                    </a:cubicBezTo>
                    <a:lnTo>
                      <a:pt x="11728" y="10001"/>
                    </a:lnTo>
                    <a:lnTo>
                      <a:pt x="11540" y="9764"/>
                    </a:lnTo>
                    <a:cubicBezTo>
                      <a:pt x="11436" y="9633"/>
                      <a:pt x="11261" y="9505"/>
                      <a:pt x="11155" y="9481"/>
                    </a:cubicBezTo>
                    <a:cubicBezTo>
                      <a:pt x="11022" y="9451"/>
                      <a:pt x="10915" y="9336"/>
                      <a:pt x="10820" y="9112"/>
                    </a:cubicBezTo>
                    <a:cubicBezTo>
                      <a:pt x="10628" y="8665"/>
                      <a:pt x="10674" y="8527"/>
                      <a:pt x="11017" y="8498"/>
                    </a:cubicBezTo>
                    <a:cubicBezTo>
                      <a:pt x="11295" y="8474"/>
                      <a:pt x="11297" y="8473"/>
                      <a:pt x="11255" y="8146"/>
                    </a:cubicBezTo>
                    <a:cubicBezTo>
                      <a:pt x="11230" y="7940"/>
                      <a:pt x="11246" y="7818"/>
                      <a:pt x="11301" y="7818"/>
                    </a:cubicBezTo>
                    <a:cubicBezTo>
                      <a:pt x="11350" y="7818"/>
                      <a:pt x="11477" y="7741"/>
                      <a:pt x="11586" y="7650"/>
                    </a:cubicBezTo>
                    <a:cubicBezTo>
                      <a:pt x="11733" y="7527"/>
                      <a:pt x="11924" y="7476"/>
                      <a:pt x="12325" y="7446"/>
                    </a:cubicBezTo>
                    <a:cubicBezTo>
                      <a:pt x="12489" y="7433"/>
                      <a:pt x="12617" y="7430"/>
                      <a:pt x="12719" y="7441"/>
                    </a:cubicBezTo>
                    <a:close/>
                    <a:moveTo>
                      <a:pt x="4336" y="17316"/>
                    </a:moveTo>
                    <a:cubicBezTo>
                      <a:pt x="4410" y="17316"/>
                      <a:pt x="4447" y="17348"/>
                      <a:pt x="4418" y="17389"/>
                    </a:cubicBezTo>
                    <a:cubicBezTo>
                      <a:pt x="4390" y="17430"/>
                      <a:pt x="4353" y="17463"/>
                      <a:pt x="4336" y="17463"/>
                    </a:cubicBezTo>
                    <a:cubicBezTo>
                      <a:pt x="4318" y="17463"/>
                      <a:pt x="4282" y="17430"/>
                      <a:pt x="4253" y="17389"/>
                    </a:cubicBezTo>
                    <a:cubicBezTo>
                      <a:pt x="4225" y="17348"/>
                      <a:pt x="4262" y="17316"/>
                      <a:pt x="4336" y="17316"/>
                    </a:cubicBezTo>
                    <a:close/>
                    <a:moveTo>
                      <a:pt x="12884" y="19904"/>
                    </a:moveTo>
                    <a:cubicBezTo>
                      <a:pt x="12909" y="19883"/>
                      <a:pt x="12941" y="19901"/>
                      <a:pt x="12995" y="19949"/>
                    </a:cubicBezTo>
                    <a:cubicBezTo>
                      <a:pt x="13061" y="20009"/>
                      <a:pt x="13105" y="20147"/>
                      <a:pt x="13091" y="20256"/>
                    </a:cubicBezTo>
                    <a:cubicBezTo>
                      <a:pt x="13063" y="20465"/>
                      <a:pt x="12911" y="20567"/>
                      <a:pt x="12820" y="20436"/>
                    </a:cubicBezTo>
                    <a:cubicBezTo>
                      <a:pt x="12791" y="20394"/>
                      <a:pt x="12790" y="20243"/>
                      <a:pt x="12820" y="20100"/>
                    </a:cubicBezTo>
                    <a:cubicBezTo>
                      <a:pt x="12844" y="19987"/>
                      <a:pt x="12860" y="19925"/>
                      <a:pt x="12884" y="19904"/>
                    </a:cubicBezTo>
                    <a:close/>
                  </a:path>
                </a:pathLst>
              </a:custGeom>
              <a:ln w="12700" cap="flat">
                <a:noFill/>
                <a:miter lim="400000"/>
              </a:ln>
              <a:effectLst/>
            </p:spPr>
          </p:pic>
        </p:grpSp>
        <p:sp>
          <p:nvSpPr>
            <p:cNvPr id="508" name="ESCUELA NAVAL…"/>
            <p:cNvSpPr txBox="1"/>
            <p:nvPr/>
          </p:nvSpPr>
          <p:spPr>
            <a:xfrm>
              <a:off x="0" y="669564"/>
              <a:ext cx="3940557" cy="11684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p>
              <a:pPr algn="r">
                <a:lnSpc>
                  <a:spcPct val="100000"/>
                </a:lnSpc>
                <a:spcBef>
                  <a:spcPts val="0"/>
                </a:spcBef>
                <a:defRPr sz="3500">
                  <a:solidFill>
                    <a:srgbClr val="FFFFFF"/>
                  </a:solidFill>
                  <a:latin typeface="Hoefler Text"/>
                  <a:ea typeface="Hoefler Text"/>
                  <a:cs typeface="Hoefler Text"/>
                  <a:sym typeface="Hoefler Text"/>
                </a:defRPr>
              </a:pPr>
              <a:r>
                <a:t>ESCUELA NAVAL </a:t>
              </a:r>
            </a:p>
            <a:p>
              <a:pPr algn="r">
                <a:lnSpc>
                  <a:spcPct val="100000"/>
                </a:lnSpc>
                <a:spcBef>
                  <a:spcPts val="0"/>
                </a:spcBef>
                <a:defRPr sz="3500">
                  <a:solidFill>
                    <a:srgbClr val="FFFFFF"/>
                  </a:solidFill>
                  <a:latin typeface="Hoefler Text"/>
                  <a:ea typeface="Hoefler Text"/>
                  <a:cs typeface="Hoefler Text"/>
                  <a:sym typeface="Hoefler Text"/>
                </a:defRPr>
              </a:pPr>
              <a:r>
                <a:t>“ARTURO PRAT”</a:t>
              </a:r>
            </a:p>
          </p:txBody>
        </p:sp>
      </p:grpSp>
      <p:grpSp>
        <p:nvGrpSpPr>
          <p:cNvPr id="513" name="Group"/>
          <p:cNvGrpSpPr/>
          <p:nvPr/>
        </p:nvGrpSpPr>
        <p:grpSpPr>
          <a:xfrm>
            <a:off x="0" y="12530117"/>
            <a:ext cx="24384001" cy="1185884"/>
            <a:chOff x="0" y="0"/>
            <a:chExt cx="24384000" cy="1185882"/>
          </a:xfrm>
        </p:grpSpPr>
        <p:sp>
          <p:nvSpPr>
            <p:cNvPr id="510"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511"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512" name="HONOR  LEALTAD  VALENTÍA  INTEGRIDAD DEBER"/>
            <p:cNvSpPr txBox="1"/>
            <p:nvPr/>
          </p:nvSpPr>
          <p:spPr>
            <a:xfrm>
              <a:off x="1399339" y="627082"/>
              <a:ext cx="20957942"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HONOR		LEALTAD		VALENTÍA		INTEGRIDAD	DEBER</a:t>
              </a:r>
            </a:p>
          </p:txBody>
        </p:sp>
      </p:grpSp>
      <p:sp>
        <p:nvSpPr>
          <p:cNvPr id="2" name="TextBox 1">
            <a:extLst>
              <a:ext uri="{FF2B5EF4-FFF2-40B4-BE49-F238E27FC236}">
                <a16:creationId xmlns:a16="http://schemas.microsoft.com/office/drawing/2014/main" id="{5B3DA64D-9822-527B-C083-71B067DB130D}"/>
              </a:ext>
            </a:extLst>
          </p:cNvPr>
          <p:cNvSpPr txBox="1"/>
          <p:nvPr/>
        </p:nvSpPr>
        <p:spPr>
          <a:xfrm>
            <a:off x="1206500" y="3012746"/>
            <a:ext cx="1828800" cy="182880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2438338" rtl="0" fontAlgn="auto" latinLnBrk="0" hangingPunct="0">
              <a:lnSpc>
                <a:spcPct val="90000"/>
              </a:lnSpc>
              <a:spcBef>
                <a:spcPts val="4500"/>
              </a:spcBef>
              <a:spcAft>
                <a:spcPts val="0"/>
              </a:spcAft>
              <a:buClrTx/>
              <a:buSzTx/>
              <a:buFontTx/>
              <a:buNone/>
              <a:tabLst/>
            </a:pPr>
            <a:endParaRPr kumimoji="0" lang="en-CL" sz="4800" b="0" i="0" u="none" strike="noStrike" cap="none" spc="0" normalizeH="0" baseline="0" dirty="0">
              <a:ln>
                <a:noFill/>
              </a:ln>
              <a:solidFill>
                <a:srgbClr val="000000"/>
              </a:solidFill>
              <a:effectLst/>
              <a:uFillTx/>
              <a:latin typeface="+mn-lt"/>
              <a:ea typeface="+mn-ea"/>
              <a:cs typeface="+mn-cs"/>
              <a:sym typeface="Helvetica Neue"/>
            </a:endParaRPr>
          </a:p>
        </p:txBody>
      </p:sp>
      <p:sp>
        <p:nvSpPr>
          <p:cNvPr id="5" name="TextBox 4">
            <a:extLst>
              <a:ext uri="{FF2B5EF4-FFF2-40B4-BE49-F238E27FC236}">
                <a16:creationId xmlns:a16="http://schemas.microsoft.com/office/drawing/2014/main" id="{5E40FB29-DE57-5CD6-4D1D-9A49BF4DA718}"/>
              </a:ext>
            </a:extLst>
          </p:cNvPr>
          <p:cNvSpPr txBox="1"/>
          <p:nvPr/>
        </p:nvSpPr>
        <p:spPr>
          <a:xfrm>
            <a:off x="1206500" y="3012746"/>
            <a:ext cx="21150782" cy="714195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685800" indent="-685800">
              <a:buFont typeface="Arial" panose="020B0604020202020204" pitchFamily="34" charset="0"/>
              <a:buChar char="•"/>
            </a:pPr>
            <a:r>
              <a:rPr lang="es-419" dirty="0">
                <a:solidFill>
                  <a:schemeClr val="tx1">
                    <a:lumMod val="10000"/>
                    <a:lumOff val="90000"/>
                  </a:schemeClr>
                </a:solidFill>
              </a:rPr>
              <a:t>Disparo cañón 76/62: </a:t>
            </a:r>
            <a:r>
              <a:rPr lang="es-419" dirty="0">
                <a:solidFill>
                  <a:schemeClr val="tx1">
                    <a:lumMod val="10000"/>
                    <a:lumOff val="90000"/>
                  </a:schemeClr>
                </a:solidFill>
                <a:hlinkClick r:id="rId3"/>
              </a:rPr>
              <a:t>https://youtu.be/Qr0OcXst59k?si=TNl4PE-bM5S1vWnB</a:t>
            </a:r>
            <a:r>
              <a:rPr lang="es-419" dirty="0">
                <a:solidFill>
                  <a:schemeClr val="tx1">
                    <a:lumMod val="10000"/>
                    <a:lumOff val="90000"/>
                  </a:schemeClr>
                </a:solidFill>
              </a:rPr>
              <a:t> </a:t>
            </a:r>
            <a:endParaRPr lang="es-419" dirty="0">
              <a:solidFill>
                <a:schemeClr val="bg1">
                  <a:lumMod val="25000"/>
                  <a:lumOff val="75000"/>
                </a:schemeClr>
              </a:solidFill>
            </a:endParaRPr>
          </a:p>
          <a:p>
            <a:pPr marL="685800" indent="-685800">
              <a:buFont typeface="Arial" panose="020B0604020202020204" pitchFamily="34" charset="0"/>
              <a:buChar char="•"/>
            </a:pPr>
            <a:r>
              <a:rPr lang="es-419" dirty="0">
                <a:solidFill>
                  <a:schemeClr val="tx1">
                    <a:lumMod val="10000"/>
                    <a:lumOff val="90000"/>
                  </a:schemeClr>
                </a:solidFill>
              </a:rPr>
              <a:t>Carga cañón 76/62:</a:t>
            </a:r>
            <a:r>
              <a:rPr lang="es-419" dirty="0"/>
              <a:t> </a:t>
            </a:r>
            <a:r>
              <a:rPr lang="es-419" dirty="0">
                <a:solidFill>
                  <a:schemeClr val="bg1">
                    <a:lumMod val="25000"/>
                    <a:lumOff val="75000"/>
                  </a:schemeClr>
                </a:solidFill>
                <a:hlinkClick r:id="rId4"/>
              </a:rPr>
              <a:t>https://youtu.be/5fwW5CzAPMQ?si=2wsiFSAelYyp2DiL</a:t>
            </a:r>
            <a:r>
              <a:rPr lang="es-419" dirty="0">
                <a:solidFill>
                  <a:schemeClr val="bg1">
                    <a:lumMod val="25000"/>
                    <a:lumOff val="75000"/>
                  </a:schemeClr>
                </a:solidFill>
              </a:rPr>
              <a:t> </a:t>
            </a:r>
          </a:p>
          <a:p>
            <a:pPr marL="685800" indent="-685800">
              <a:buFont typeface="Arial" panose="020B0604020202020204" pitchFamily="34" charset="0"/>
              <a:buChar char="•"/>
            </a:pPr>
            <a:r>
              <a:rPr lang="es-419" dirty="0">
                <a:solidFill>
                  <a:schemeClr val="tx1">
                    <a:lumMod val="10000"/>
                    <a:lumOff val="90000"/>
                  </a:schemeClr>
                </a:solidFill>
              </a:rPr>
              <a:t>How a Bullet works: </a:t>
            </a:r>
            <a:r>
              <a:rPr lang="es-419" dirty="0">
                <a:solidFill>
                  <a:schemeClr val="tx1">
                    <a:lumMod val="10000"/>
                    <a:lumOff val="90000"/>
                  </a:schemeClr>
                </a:solidFill>
                <a:hlinkClick r:id="rId5"/>
              </a:rPr>
              <a:t>https://youtu.be/Wm4YFheQoyw?si=1SzRafi7icT76_V5</a:t>
            </a:r>
            <a:r>
              <a:rPr lang="es-419" dirty="0">
                <a:solidFill>
                  <a:schemeClr val="tx1">
                    <a:lumMod val="10000"/>
                    <a:lumOff val="90000"/>
                  </a:schemeClr>
                </a:solidFill>
              </a:rPr>
              <a:t> </a:t>
            </a:r>
          </a:p>
          <a:p>
            <a:pPr marL="685800" indent="-685800">
              <a:buFont typeface="Arial" panose="020B0604020202020204" pitchFamily="34" charset="0"/>
              <a:buChar char="•"/>
            </a:pPr>
            <a:endParaRPr lang="es-419" dirty="0">
              <a:solidFill>
                <a:schemeClr val="bg1">
                  <a:lumMod val="25000"/>
                  <a:lumOff val="75000"/>
                </a:schemeClr>
              </a:solidFill>
            </a:endParaRPr>
          </a:p>
        </p:txBody>
      </p:sp>
    </p:spTree>
    <p:extLst>
      <p:ext uri="{BB962C8B-B14F-4D97-AF65-F5344CB8AC3E}">
        <p14:creationId xmlns:p14="http://schemas.microsoft.com/office/powerpoint/2010/main" val="2931509336"/>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 name="Group"/>
          <p:cNvGrpSpPr/>
          <p:nvPr/>
        </p:nvGrpSpPr>
        <p:grpSpPr>
          <a:xfrm>
            <a:off x="0" y="12530117"/>
            <a:ext cx="24384001" cy="1185885"/>
            <a:chOff x="0" y="0"/>
            <a:chExt cx="24384000" cy="1185883"/>
          </a:xfrm>
        </p:grpSpPr>
        <p:sp>
          <p:nvSpPr>
            <p:cNvPr id="171" name="Rectangle"/>
            <p:cNvSpPr/>
            <p:nvPr/>
          </p:nvSpPr>
          <p:spPr>
            <a:xfrm>
              <a:off x="0" y="0"/>
              <a:ext cx="24384000" cy="1185883"/>
            </a:xfrm>
            <a:prstGeom prst="rect">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172" name="PATRIOTISMO"/>
            <p:cNvSpPr txBox="1"/>
            <p:nvPr/>
          </p:nvSpPr>
          <p:spPr>
            <a:xfrm>
              <a:off x="10722673" y="45342"/>
              <a:ext cx="2938654"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PATRIOTISMO</a:t>
              </a:r>
            </a:p>
          </p:txBody>
        </p:sp>
        <p:sp>
          <p:nvSpPr>
            <p:cNvPr id="173" name="HONOR  LEALTAD  VALENTÍA  INTEGRIDAD DEBER"/>
            <p:cNvSpPr txBox="1"/>
            <p:nvPr/>
          </p:nvSpPr>
          <p:spPr>
            <a:xfrm>
              <a:off x="1399339" y="627082"/>
              <a:ext cx="20957942" cy="5588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numCol="1" anchor="ctr">
              <a:spAutoFit/>
            </a:bodyPr>
            <a:lstStyle>
              <a:lvl1pPr>
                <a:defRPr sz="3000">
                  <a:latin typeface="Hoefler Text"/>
                  <a:ea typeface="Hoefler Text"/>
                  <a:cs typeface="Hoefler Text"/>
                  <a:sym typeface="Hoefler Text"/>
                </a:defRPr>
              </a:lvl1pPr>
            </a:lstStyle>
            <a:p>
              <a:r>
                <a:t>HONOR		LEALTAD		VALENTÍA		INTEGRIDAD	DEBER</a:t>
              </a:r>
            </a:p>
          </p:txBody>
        </p:sp>
      </p:grpSp>
      <p:sp>
        <p:nvSpPr>
          <p:cNvPr id="175" name="CC Sr. Cristián SORO Encalada"/>
          <p:cNvSpPr txBox="1">
            <a:spLocks noGrp="1"/>
          </p:cNvSpPr>
          <p:nvPr>
            <p:ph type="body" idx="21"/>
          </p:nvPr>
        </p:nvSpPr>
        <p:spPr>
          <a:xfrm>
            <a:off x="1206496" y="11520559"/>
            <a:ext cx="21971003" cy="636979"/>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normAutofit lnSpcReduction="10000"/>
          </a:bodyPr>
          <a:lstStyle/>
          <a:p>
            <a:r>
              <a:rPr dirty="0">
                <a:latin typeface="Aptos" panose="020B0004020202020204" pitchFamily="34" charset="0"/>
              </a:rPr>
              <a:t>CC Sr. </a:t>
            </a:r>
            <a:r>
              <a:rPr dirty="0" err="1">
                <a:latin typeface="Aptos" panose="020B0004020202020204" pitchFamily="34" charset="0"/>
              </a:rPr>
              <a:t>Cristián</a:t>
            </a:r>
            <a:r>
              <a:rPr dirty="0">
                <a:latin typeface="Aptos" panose="020B0004020202020204" pitchFamily="34" charset="0"/>
              </a:rPr>
              <a:t> </a:t>
            </a:r>
            <a:r>
              <a:rPr lang="es-MX" dirty="0" smtClean="0">
                <a:latin typeface="Aptos" panose="020B0004020202020204" pitchFamily="34" charset="0"/>
              </a:rPr>
              <a:t>TEICHELMANN Pincheira</a:t>
            </a:r>
            <a:endParaRPr dirty="0">
              <a:latin typeface="Aptos" panose="020B0004020202020204" pitchFamily="34" charset="0"/>
            </a:endParaRPr>
          </a:p>
        </p:txBody>
      </p:sp>
      <p:sp>
        <p:nvSpPr>
          <p:cNvPr id="176" name="Sistemas de Armas 2025"/>
          <p:cNvSpPr txBox="1">
            <a:spLocks noGrp="1"/>
          </p:cNvSpPr>
          <p:nvPr>
            <p:ph type="ctrTitle"/>
          </p:nvPr>
        </p:nvSpPr>
        <p:spPr>
          <a:prstGeom prst="rect">
            <a:avLst/>
          </a:prstGeom>
        </p:spPr>
        <p:txBody>
          <a:bodyPr/>
          <a:lstStyle/>
          <a:p>
            <a:r>
              <a:rPr dirty="0" err="1">
                <a:latin typeface="Aptos" panose="020B0004020202020204" pitchFamily="34" charset="0"/>
              </a:rPr>
              <a:t>Sistemas</a:t>
            </a:r>
            <a:r>
              <a:rPr dirty="0">
                <a:latin typeface="Aptos" panose="020B0004020202020204" pitchFamily="34" charset="0"/>
              </a:rPr>
              <a:t> de </a:t>
            </a:r>
            <a:r>
              <a:rPr dirty="0" err="1">
                <a:latin typeface="Aptos" panose="020B0004020202020204" pitchFamily="34" charset="0"/>
              </a:rPr>
              <a:t>Armas</a:t>
            </a:r>
            <a:r>
              <a:rPr dirty="0">
                <a:latin typeface="Aptos" panose="020B0004020202020204" pitchFamily="34" charset="0"/>
              </a:rPr>
              <a:t> 2025</a:t>
            </a:r>
          </a:p>
        </p:txBody>
      </p:sp>
      <p:sp>
        <p:nvSpPr>
          <p:cNvPr id="177" name="UT N°1: Explosivos"/>
          <p:cNvSpPr txBox="1">
            <a:spLocks noGrp="1"/>
          </p:cNvSpPr>
          <p:nvPr>
            <p:ph type="subTitle" sz="quarter" idx="1"/>
          </p:nvPr>
        </p:nvSpPr>
        <p:spPr>
          <a:prstGeom prst="rect">
            <a:avLst/>
          </a:prstGeom>
        </p:spPr>
        <p:txBody>
          <a:bodyPr/>
          <a:lstStyle/>
          <a:p>
            <a:r>
              <a:rPr dirty="0">
                <a:latin typeface="Aptos" panose="020B0004020202020204" pitchFamily="34" charset="0"/>
              </a:rPr>
              <a:t>UT N°1: </a:t>
            </a:r>
            <a:r>
              <a:rPr dirty="0" err="1">
                <a:latin typeface="Aptos" panose="020B0004020202020204" pitchFamily="34" charset="0"/>
              </a:rPr>
              <a:t>Explosivos</a:t>
            </a:r>
            <a:r>
              <a:rPr lang="es-419">
                <a:latin typeface="Aptos" panose="020B0004020202020204" pitchFamily="34" charset="0"/>
              </a:rPr>
              <a:t> – Munición</a:t>
            </a:r>
            <a:endParaRPr dirty="0">
              <a:latin typeface="Aptos" panose="020B0004020202020204" pitchFamily="34" charset="0"/>
            </a:endParaRPr>
          </a:p>
        </p:txBody>
      </p:sp>
      <p:grpSp>
        <p:nvGrpSpPr>
          <p:cNvPr id="181" name="Group"/>
          <p:cNvGrpSpPr/>
          <p:nvPr/>
        </p:nvGrpSpPr>
        <p:grpSpPr>
          <a:xfrm>
            <a:off x="10416447" y="415316"/>
            <a:ext cx="3551106" cy="3551106"/>
            <a:chOff x="0" y="0"/>
            <a:chExt cx="3551104" cy="3551104"/>
          </a:xfrm>
        </p:grpSpPr>
        <p:sp>
          <p:nvSpPr>
            <p:cNvPr id="178" name="Circle"/>
            <p:cNvSpPr/>
            <p:nvPr/>
          </p:nvSpPr>
          <p:spPr>
            <a:xfrm>
              <a:off x="0" y="0"/>
              <a:ext cx="3551105" cy="3551105"/>
            </a:xfrm>
            <a:prstGeom prst="ellipse">
              <a:avLst/>
            </a:prstGeom>
            <a:solidFill>
              <a:srgbClr val="F0C24A"/>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latin typeface="Helvetica Neue Medium"/>
                  <a:ea typeface="Helvetica Neue Medium"/>
                  <a:cs typeface="Helvetica Neue Medium"/>
                  <a:sym typeface="Helvetica Neue Medium"/>
                </a:defRPr>
              </a:pPr>
              <a:endParaRPr/>
            </a:p>
          </p:txBody>
        </p:sp>
        <p:sp>
          <p:nvSpPr>
            <p:cNvPr id="179" name="Circle"/>
            <p:cNvSpPr/>
            <p:nvPr/>
          </p:nvSpPr>
          <p:spPr>
            <a:xfrm>
              <a:off x="170557" y="170556"/>
              <a:ext cx="3209991" cy="3209992"/>
            </a:xfrm>
            <a:prstGeom prst="ellipse">
              <a:avLst/>
            </a:prstGeom>
            <a:solidFill>
              <a:srgbClr val="FFFFFF"/>
            </a:solidFill>
            <a:ln w="12700" cap="flat">
              <a:noFill/>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180" name="Image" descr="Image"/>
            <p:cNvPicPr>
              <a:picLocks noChangeAspect="1"/>
            </p:cNvPicPr>
            <p:nvPr/>
          </p:nvPicPr>
          <p:blipFill>
            <a:blip r:embed="rId2"/>
            <a:srcRect l="9776" t="13646" r="4382" b="16284"/>
            <a:stretch>
              <a:fillRect/>
            </a:stretch>
          </p:blipFill>
          <p:spPr>
            <a:xfrm>
              <a:off x="464477" y="257035"/>
              <a:ext cx="2622150" cy="2960835"/>
            </a:xfrm>
            <a:custGeom>
              <a:avLst/>
              <a:gdLst/>
              <a:ahLst/>
              <a:cxnLst>
                <a:cxn ang="0">
                  <a:pos x="wd2" y="hd2"/>
                </a:cxn>
                <a:cxn ang="5400000">
                  <a:pos x="wd2" y="hd2"/>
                </a:cxn>
                <a:cxn ang="10800000">
                  <a:pos x="wd2" y="hd2"/>
                </a:cxn>
                <a:cxn ang="16200000">
                  <a:pos x="wd2" y="hd2"/>
                </a:cxn>
              </a:cxnLst>
              <a:rect l="0" t="0" r="r" b="b"/>
              <a:pathLst>
                <a:path w="21402" h="21576" extrusionOk="0">
                  <a:moveTo>
                    <a:pt x="10872" y="0"/>
                  </a:moveTo>
                  <a:lnTo>
                    <a:pt x="10532" y="275"/>
                  </a:lnTo>
                  <a:cubicBezTo>
                    <a:pt x="10184" y="555"/>
                    <a:pt x="9892" y="618"/>
                    <a:pt x="9706" y="454"/>
                  </a:cubicBezTo>
                  <a:cubicBezTo>
                    <a:pt x="9621" y="380"/>
                    <a:pt x="9561" y="404"/>
                    <a:pt x="9392" y="578"/>
                  </a:cubicBezTo>
                  <a:cubicBezTo>
                    <a:pt x="9215" y="761"/>
                    <a:pt x="9192" y="839"/>
                    <a:pt x="9243" y="1061"/>
                  </a:cubicBezTo>
                  <a:cubicBezTo>
                    <a:pt x="9276" y="1207"/>
                    <a:pt x="9308" y="1678"/>
                    <a:pt x="9314" y="2108"/>
                  </a:cubicBezTo>
                  <a:cubicBezTo>
                    <a:pt x="9323" y="2806"/>
                    <a:pt x="9349" y="2935"/>
                    <a:pt x="9550" y="3283"/>
                  </a:cubicBezTo>
                  <a:lnTo>
                    <a:pt x="9777" y="3673"/>
                  </a:lnTo>
                  <a:lnTo>
                    <a:pt x="9557" y="3517"/>
                  </a:lnTo>
                  <a:cubicBezTo>
                    <a:pt x="9247" y="3299"/>
                    <a:pt x="8913" y="2867"/>
                    <a:pt x="8744" y="2464"/>
                  </a:cubicBezTo>
                  <a:cubicBezTo>
                    <a:pt x="8608" y="2140"/>
                    <a:pt x="8600" y="1826"/>
                    <a:pt x="8711" y="1067"/>
                  </a:cubicBezTo>
                  <a:cubicBezTo>
                    <a:pt x="8738" y="884"/>
                    <a:pt x="8734" y="882"/>
                    <a:pt x="8213" y="908"/>
                  </a:cubicBezTo>
                  <a:cubicBezTo>
                    <a:pt x="7835" y="927"/>
                    <a:pt x="7594" y="898"/>
                    <a:pt x="7361" y="804"/>
                  </a:cubicBezTo>
                  <a:cubicBezTo>
                    <a:pt x="7073" y="688"/>
                    <a:pt x="6996" y="683"/>
                    <a:pt x="6684" y="772"/>
                  </a:cubicBezTo>
                  <a:cubicBezTo>
                    <a:pt x="6490" y="827"/>
                    <a:pt x="6223" y="950"/>
                    <a:pt x="6094" y="1044"/>
                  </a:cubicBezTo>
                  <a:cubicBezTo>
                    <a:pt x="5965" y="1138"/>
                    <a:pt x="5825" y="1215"/>
                    <a:pt x="5783" y="1215"/>
                  </a:cubicBezTo>
                  <a:cubicBezTo>
                    <a:pt x="5741" y="1215"/>
                    <a:pt x="5705" y="1286"/>
                    <a:pt x="5705" y="1374"/>
                  </a:cubicBezTo>
                  <a:cubicBezTo>
                    <a:pt x="5705" y="1524"/>
                    <a:pt x="5699" y="1527"/>
                    <a:pt x="5556" y="1411"/>
                  </a:cubicBezTo>
                  <a:cubicBezTo>
                    <a:pt x="5371" y="1261"/>
                    <a:pt x="5301" y="1258"/>
                    <a:pt x="5132" y="1394"/>
                  </a:cubicBezTo>
                  <a:cubicBezTo>
                    <a:pt x="5006" y="1496"/>
                    <a:pt x="4803" y="1490"/>
                    <a:pt x="3836" y="1351"/>
                  </a:cubicBezTo>
                  <a:cubicBezTo>
                    <a:pt x="3546" y="1309"/>
                    <a:pt x="3594" y="1631"/>
                    <a:pt x="4001" y="2464"/>
                  </a:cubicBezTo>
                  <a:cubicBezTo>
                    <a:pt x="4214" y="2899"/>
                    <a:pt x="4422" y="3322"/>
                    <a:pt x="4461" y="3404"/>
                  </a:cubicBezTo>
                  <a:cubicBezTo>
                    <a:pt x="4844" y="4187"/>
                    <a:pt x="5121" y="4870"/>
                    <a:pt x="5164" y="5142"/>
                  </a:cubicBezTo>
                  <a:cubicBezTo>
                    <a:pt x="5193" y="5323"/>
                    <a:pt x="5297" y="5604"/>
                    <a:pt x="5398" y="5764"/>
                  </a:cubicBezTo>
                  <a:lnTo>
                    <a:pt x="5582" y="6053"/>
                  </a:lnTo>
                  <a:lnTo>
                    <a:pt x="5197" y="6360"/>
                  </a:lnTo>
                  <a:cubicBezTo>
                    <a:pt x="4986" y="6529"/>
                    <a:pt x="4791" y="6728"/>
                    <a:pt x="4763" y="6802"/>
                  </a:cubicBezTo>
                  <a:cubicBezTo>
                    <a:pt x="4690" y="6991"/>
                    <a:pt x="4850" y="7225"/>
                    <a:pt x="5051" y="7225"/>
                  </a:cubicBezTo>
                  <a:cubicBezTo>
                    <a:pt x="5144" y="7225"/>
                    <a:pt x="5196" y="7255"/>
                    <a:pt x="5171" y="7291"/>
                  </a:cubicBezTo>
                  <a:cubicBezTo>
                    <a:pt x="5103" y="7389"/>
                    <a:pt x="4586" y="7459"/>
                    <a:pt x="4342" y="7404"/>
                  </a:cubicBezTo>
                  <a:cubicBezTo>
                    <a:pt x="4165" y="7364"/>
                    <a:pt x="4128" y="7315"/>
                    <a:pt x="4128" y="7103"/>
                  </a:cubicBezTo>
                  <a:cubicBezTo>
                    <a:pt x="4128" y="6560"/>
                    <a:pt x="3669" y="6186"/>
                    <a:pt x="3004" y="6186"/>
                  </a:cubicBezTo>
                  <a:cubicBezTo>
                    <a:pt x="2767" y="6186"/>
                    <a:pt x="2696" y="6235"/>
                    <a:pt x="2453" y="6574"/>
                  </a:cubicBezTo>
                  <a:cubicBezTo>
                    <a:pt x="2300" y="6788"/>
                    <a:pt x="1995" y="7163"/>
                    <a:pt x="1776" y="7407"/>
                  </a:cubicBezTo>
                  <a:cubicBezTo>
                    <a:pt x="1557" y="7650"/>
                    <a:pt x="1361" y="7922"/>
                    <a:pt x="1336" y="8011"/>
                  </a:cubicBezTo>
                  <a:cubicBezTo>
                    <a:pt x="1267" y="8254"/>
                    <a:pt x="1507" y="8601"/>
                    <a:pt x="1922" y="8856"/>
                  </a:cubicBezTo>
                  <a:cubicBezTo>
                    <a:pt x="2435" y="9171"/>
                    <a:pt x="2436" y="9206"/>
                    <a:pt x="1941" y="9171"/>
                  </a:cubicBezTo>
                  <a:cubicBezTo>
                    <a:pt x="1242" y="9121"/>
                    <a:pt x="1129" y="9199"/>
                    <a:pt x="616" y="10059"/>
                  </a:cubicBezTo>
                  <a:cubicBezTo>
                    <a:pt x="366" y="10480"/>
                    <a:pt x="115" y="10947"/>
                    <a:pt x="59" y="11100"/>
                  </a:cubicBezTo>
                  <a:cubicBezTo>
                    <a:pt x="-53" y="11409"/>
                    <a:pt x="-61" y="11386"/>
                    <a:pt x="535" y="12306"/>
                  </a:cubicBezTo>
                  <a:cubicBezTo>
                    <a:pt x="980" y="12992"/>
                    <a:pt x="1024" y="13135"/>
                    <a:pt x="808" y="13197"/>
                  </a:cubicBezTo>
                  <a:cubicBezTo>
                    <a:pt x="712" y="13224"/>
                    <a:pt x="619" y="13330"/>
                    <a:pt x="594" y="13443"/>
                  </a:cubicBezTo>
                  <a:cubicBezTo>
                    <a:pt x="569" y="13552"/>
                    <a:pt x="508" y="13752"/>
                    <a:pt x="461" y="13885"/>
                  </a:cubicBezTo>
                  <a:cubicBezTo>
                    <a:pt x="359" y="14173"/>
                    <a:pt x="498" y="14412"/>
                    <a:pt x="1157" y="15080"/>
                  </a:cubicBezTo>
                  <a:cubicBezTo>
                    <a:pt x="1696" y="15625"/>
                    <a:pt x="2301" y="16760"/>
                    <a:pt x="2301" y="17231"/>
                  </a:cubicBezTo>
                  <a:cubicBezTo>
                    <a:pt x="2301" y="17338"/>
                    <a:pt x="2370" y="17594"/>
                    <a:pt x="2456" y="17798"/>
                  </a:cubicBezTo>
                  <a:cubicBezTo>
                    <a:pt x="2542" y="18002"/>
                    <a:pt x="2638" y="18310"/>
                    <a:pt x="2670" y="18484"/>
                  </a:cubicBezTo>
                  <a:cubicBezTo>
                    <a:pt x="2722" y="18765"/>
                    <a:pt x="2712" y="18799"/>
                    <a:pt x="2566" y="18799"/>
                  </a:cubicBezTo>
                  <a:cubicBezTo>
                    <a:pt x="2477" y="18799"/>
                    <a:pt x="2357" y="18851"/>
                    <a:pt x="2301" y="18912"/>
                  </a:cubicBezTo>
                  <a:cubicBezTo>
                    <a:pt x="2030" y="19203"/>
                    <a:pt x="2614" y="19837"/>
                    <a:pt x="3551" y="20268"/>
                  </a:cubicBezTo>
                  <a:cubicBezTo>
                    <a:pt x="3994" y="20472"/>
                    <a:pt x="4154" y="20505"/>
                    <a:pt x="4669" y="20505"/>
                  </a:cubicBezTo>
                  <a:cubicBezTo>
                    <a:pt x="5195" y="20505"/>
                    <a:pt x="5286" y="20528"/>
                    <a:pt x="5391" y="20670"/>
                  </a:cubicBezTo>
                  <a:cubicBezTo>
                    <a:pt x="5481" y="20790"/>
                    <a:pt x="5600" y="20831"/>
                    <a:pt x="5848" y="20835"/>
                  </a:cubicBezTo>
                  <a:cubicBezTo>
                    <a:pt x="6113" y="20839"/>
                    <a:pt x="6253" y="20898"/>
                    <a:pt x="6522" y="21115"/>
                  </a:cubicBezTo>
                  <a:cubicBezTo>
                    <a:pt x="6712" y="21269"/>
                    <a:pt x="7018" y="21425"/>
                    <a:pt x="7218" y="21471"/>
                  </a:cubicBezTo>
                  <a:cubicBezTo>
                    <a:pt x="7415" y="21516"/>
                    <a:pt x="7605" y="21559"/>
                    <a:pt x="7639" y="21567"/>
                  </a:cubicBezTo>
                  <a:cubicBezTo>
                    <a:pt x="7782" y="21600"/>
                    <a:pt x="13689" y="21540"/>
                    <a:pt x="14176" y="21500"/>
                  </a:cubicBezTo>
                  <a:cubicBezTo>
                    <a:pt x="14660" y="21460"/>
                    <a:pt x="14743" y="21428"/>
                    <a:pt x="15099" y="21130"/>
                  </a:cubicBezTo>
                  <a:cubicBezTo>
                    <a:pt x="15411" y="20870"/>
                    <a:pt x="15550" y="20803"/>
                    <a:pt x="15786" y="20803"/>
                  </a:cubicBezTo>
                  <a:cubicBezTo>
                    <a:pt x="15984" y="20803"/>
                    <a:pt x="16167" y="20740"/>
                    <a:pt x="16337" y="20612"/>
                  </a:cubicBezTo>
                  <a:cubicBezTo>
                    <a:pt x="16546" y="20455"/>
                    <a:pt x="16688" y="20417"/>
                    <a:pt x="17118" y="20407"/>
                  </a:cubicBezTo>
                  <a:cubicBezTo>
                    <a:pt x="17505" y="20398"/>
                    <a:pt x="17753" y="20344"/>
                    <a:pt x="18073" y="20196"/>
                  </a:cubicBezTo>
                  <a:cubicBezTo>
                    <a:pt x="19183" y="19682"/>
                    <a:pt x="19928" y="18727"/>
                    <a:pt x="19220" y="18727"/>
                  </a:cubicBezTo>
                  <a:cubicBezTo>
                    <a:pt x="19107" y="18727"/>
                    <a:pt x="18996" y="18701"/>
                    <a:pt x="18974" y="18669"/>
                  </a:cubicBezTo>
                  <a:cubicBezTo>
                    <a:pt x="18952" y="18637"/>
                    <a:pt x="19009" y="18343"/>
                    <a:pt x="19100" y="18018"/>
                  </a:cubicBezTo>
                  <a:cubicBezTo>
                    <a:pt x="19191" y="17693"/>
                    <a:pt x="19281" y="17345"/>
                    <a:pt x="19304" y="17243"/>
                  </a:cubicBezTo>
                  <a:cubicBezTo>
                    <a:pt x="19474" y="16493"/>
                    <a:pt x="19556" y="16251"/>
                    <a:pt x="19809" y="15782"/>
                  </a:cubicBezTo>
                  <a:cubicBezTo>
                    <a:pt x="19967" y="15490"/>
                    <a:pt x="20266" y="15079"/>
                    <a:pt x="20470" y="14866"/>
                  </a:cubicBezTo>
                  <a:cubicBezTo>
                    <a:pt x="20984" y="14328"/>
                    <a:pt x="21088" y="14121"/>
                    <a:pt x="21047" y="13726"/>
                  </a:cubicBezTo>
                  <a:cubicBezTo>
                    <a:pt x="21007" y="13345"/>
                    <a:pt x="20892" y="13123"/>
                    <a:pt x="20687" y="13020"/>
                  </a:cubicBezTo>
                  <a:cubicBezTo>
                    <a:pt x="20557" y="12955"/>
                    <a:pt x="20566" y="12911"/>
                    <a:pt x="20791" y="12480"/>
                  </a:cubicBezTo>
                  <a:cubicBezTo>
                    <a:pt x="20926" y="12221"/>
                    <a:pt x="21126" y="11880"/>
                    <a:pt x="21235" y="11722"/>
                  </a:cubicBezTo>
                  <a:cubicBezTo>
                    <a:pt x="21539" y="11276"/>
                    <a:pt x="21442" y="10851"/>
                    <a:pt x="20830" y="9917"/>
                  </a:cubicBezTo>
                  <a:cubicBezTo>
                    <a:pt x="20273" y="9068"/>
                    <a:pt x="20076" y="8951"/>
                    <a:pt x="19353" y="9038"/>
                  </a:cubicBezTo>
                  <a:lnTo>
                    <a:pt x="18964" y="9084"/>
                  </a:lnTo>
                  <a:lnTo>
                    <a:pt x="19213" y="8890"/>
                  </a:lnTo>
                  <a:cubicBezTo>
                    <a:pt x="19351" y="8785"/>
                    <a:pt x="19583" y="8605"/>
                    <a:pt x="19732" y="8491"/>
                  </a:cubicBezTo>
                  <a:cubicBezTo>
                    <a:pt x="19946" y="8327"/>
                    <a:pt x="20001" y="8229"/>
                    <a:pt x="20001" y="8011"/>
                  </a:cubicBezTo>
                  <a:cubicBezTo>
                    <a:pt x="20001" y="7783"/>
                    <a:pt x="19916" y="7645"/>
                    <a:pt x="19495" y="7201"/>
                  </a:cubicBezTo>
                  <a:cubicBezTo>
                    <a:pt x="19217" y="6908"/>
                    <a:pt x="18965" y="6618"/>
                    <a:pt x="18938" y="6556"/>
                  </a:cubicBezTo>
                  <a:cubicBezTo>
                    <a:pt x="18807" y="6255"/>
                    <a:pt x="18550" y="6039"/>
                    <a:pt x="18323" y="6039"/>
                  </a:cubicBezTo>
                  <a:cubicBezTo>
                    <a:pt x="17678" y="6039"/>
                    <a:pt x="17148" y="6467"/>
                    <a:pt x="17189" y="6961"/>
                  </a:cubicBezTo>
                  <a:lnTo>
                    <a:pt x="17215" y="7262"/>
                  </a:lnTo>
                  <a:lnTo>
                    <a:pt x="16716" y="7279"/>
                  </a:lnTo>
                  <a:cubicBezTo>
                    <a:pt x="16239" y="7296"/>
                    <a:pt x="16229" y="7292"/>
                    <a:pt x="16408" y="7178"/>
                  </a:cubicBezTo>
                  <a:cubicBezTo>
                    <a:pt x="16537" y="7096"/>
                    <a:pt x="16593" y="6983"/>
                    <a:pt x="16593" y="6814"/>
                  </a:cubicBezTo>
                  <a:cubicBezTo>
                    <a:pt x="16593" y="6616"/>
                    <a:pt x="16540" y="6538"/>
                    <a:pt x="16311" y="6412"/>
                  </a:cubicBezTo>
                  <a:cubicBezTo>
                    <a:pt x="15963" y="6220"/>
                    <a:pt x="15869" y="6038"/>
                    <a:pt x="16058" y="5914"/>
                  </a:cubicBezTo>
                  <a:cubicBezTo>
                    <a:pt x="16135" y="5864"/>
                    <a:pt x="16231" y="5696"/>
                    <a:pt x="16269" y="5541"/>
                  </a:cubicBezTo>
                  <a:cubicBezTo>
                    <a:pt x="16307" y="5386"/>
                    <a:pt x="16364" y="5158"/>
                    <a:pt x="16395" y="5035"/>
                  </a:cubicBezTo>
                  <a:cubicBezTo>
                    <a:pt x="16426" y="4913"/>
                    <a:pt x="16721" y="4263"/>
                    <a:pt x="17050" y="3589"/>
                  </a:cubicBezTo>
                  <a:cubicBezTo>
                    <a:pt x="17851" y="1949"/>
                    <a:pt x="17981" y="1607"/>
                    <a:pt x="17859" y="1498"/>
                  </a:cubicBezTo>
                  <a:cubicBezTo>
                    <a:pt x="17787" y="1433"/>
                    <a:pt x="17732" y="1440"/>
                    <a:pt x="17626" y="1518"/>
                  </a:cubicBezTo>
                  <a:cubicBezTo>
                    <a:pt x="17451" y="1648"/>
                    <a:pt x="16591" y="1665"/>
                    <a:pt x="16450" y="1542"/>
                  </a:cubicBezTo>
                  <a:cubicBezTo>
                    <a:pt x="16215" y="1334"/>
                    <a:pt x="15772" y="1665"/>
                    <a:pt x="15644" y="2143"/>
                  </a:cubicBezTo>
                  <a:cubicBezTo>
                    <a:pt x="15611" y="2265"/>
                    <a:pt x="15479" y="2566"/>
                    <a:pt x="15349" y="2811"/>
                  </a:cubicBezTo>
                  <a:cubicBezTo>
                    <a:pt x="15080" y="3316"/>
                    <a:pt x="14956" y="4018"/>
                    <a:pt x="15096" y="4251"/>
                  </a:cubicBezTo>
                  <a:cubicBezTo>
                    <a:pt x="15206" y="4435"/>
                    <a:pt x="15164" y="4441"/>
                    <a:pt x="14711" y="4286"/>
                  </a:cubicBezTo>
                  <a:lnTo>
                    <a:pt x="14361" y="4165"/>
                  </a:lnTo>
                  <a:lnTo>
                    <a:pt x="14691" y="3696"/>
                  </a:lnTo>
                  <a:cubicBezTo>
                    <a:pt x="15112" y="3102"/>
                    <a:pt x="15471" y="2162"/>
                    <a:pt x="15352" y="1964"/>
                  </a:cubicBezTo>
                  <a:cubicBezTo>
                    <a:pt x="15282" y="1848"/>
                    <a:pt x="15304" y="1814"/>
                    <a:pt x="15475" y="1776"/>
                  </a:cubicBezTo>
                  <a:cubicBezTo>
                    <a:pt x="15589" y="1750"/>
                    <a:pt x="15679" y="1679"/>
                    <a:pt x="15679" y="1614"/>
                  </a:cubicBezTo>
                  <a:cubicBezTo>
                    <a:pt x="15679" y="1478"/>
                    <a:pt x="15028" y="917"/>
                    <a:pt x="14869" y="917"/>
                  </a:cubicBezTo>
                  <a:cubicBezTo>
                    <a:pt x="14812" y="917"/>
                    <a:pt x="14691" y="877"/>
                    <a:pt x="14601" y="827"/>
                  </a:cubicBezTo>
                  <a:cubicBezTo>
                    <a:pt x="14466" y="752"/>
                    <a:pt x="14385" y="757"/>
                    <a:pt x="14163" y="862"/>
                  </a:cubicBezTo>
                  <a:cubicBezTo>
                    <a:pt x="14014" y="932"/>
                    <a:pt x="13692" y="1005"/>
                    <a:pt x="13447" y="1024"/>
                  </a:cubicBezTo>
                  <a:cubicBezTo>
                    <a:pt x="13202" y="1042"/>
                    <a:pt x="12982" y="1078"/>
                    <a:pt x="12955" y="1102"/>
                  </a:cubicBezTo>
                  <a:cubicBezTo>
                    <a:pt x="12928" y="1126"/>
                    <a:pt x="12898" y="1438"/>
                    <a:pt x="12890" y="1799"/>
                  </a:cubicBezTo>
                  <a:cubicBezTo>
                    <a:pt x="12879" y="2310"/>
                    <a:pt x="12836" y="2529"/>
                    <a:pt x="12693" y="2782"/>
                  </a:cubicBezTo>
                  <a:cubicBezTo>
                    <a:pt x="12487" y="3147"/>
                    <a:pt x="12047" y="3650"/>
                    <a:pt x="12148" y="3404"/>
                  </a:cubicBezTo>
                  <a:cubicBezTo>
                    <a:pt x="12335" y="2952"/>
                    <a:pt x="12447" y="921"/>
                    <a:pt x="12304" y="587"/>
                  </a:cubicBezTo>
                  <a:cubicBezTo>
                    <a:pt x="12263" y="491"/>
                    <a:pt x="12178" y="479"/>
                    <a:pt x="11854" y="518"/>
                  </a:cubicBezTo>
                  <a:cubicBezTo>
                    <a:pt x="11468" y="563"/>
                    <a:pt x="11439" y="555"/>
                    <a:pt x="11160" y="283"/>
                  </a:cubicBezTo>
                  <a:lnTo>
                    <a:pt x="10872" y="0"/>
                  </a:lnTo>
                  <a:close/>
                  <a:moveTo>
                    <a:pt x="5809" y="1680"/>
                  </a:moveTo>
                  <a:cubicBezTo>
                    <a:pt x="5830" y="1678"/>
                    <a:pt x="5872" y="1694"/>
                    <a:pt x="5945" y="1729"/>
                  </a:cubicBezTo>
                  <a:cubicBezTo>
                    <a:pt x="6045" y="1777"/>
                    <a:pt x="6104" y="1852"/>
                    <a:pt x="6075" y="1894"/>
                  </a:cubicBezTo>
                  <a:cubicBezTo>
                    <a:pt x="6045" y="1937"/>
                    <a:pt x="6059" y="2044"/>
                    <a:pt x="6107" y="2131"/>
                  </a:cubicBezTo>
                  <a:cubicBezTo>
                    <a:pt x="6155" y="2219"/>
                    <a:pt x="6251" y="2472"/>
                    <a:pt x="6321" y="2695"/>
                  </a:cubicBezTo>
                  <a:cubicBezTo>
                    <a:pt x="6390" y="2918"/>
                    <a:pt x="6435" y="3111"/>
                    <a:pt x="6421" y="3123"/>
                  </a:cubicBezTo>
                  <a:cubicBezTo>
                    <a:pt x="6400" y="3142"/>
                    <a:pt x="6172" y="2632"/>
                    <a:pt x="5806" y="1744"/>
                  </a:cubicBezTo>
                  <a:cubicBezTo>
                    <a:pt x="5789" y="1703"/>
                    <a:pt x="5788" y="1683"/>
                    <a:pt x="5809" y="1680"/>
                  </a:cubicBezTo>
                  <a:close/>
                  <a:moveTo>
                    <a:pt x="6538" y="3404"/>
                  </a:moveTo>
                  <a:lnTo>
                    <a:pt x="6742" y="3699"/>
                  </a:lnTo>
                  <a:cubicBezTo>
                    <a:pt x="6855" y="3862"/>
                    <a:pt x="6948" y="4033"/>
                    <a:pt x="6949" y="4078"/>
                  </a:cubicBezTo>
                  <a:cubicBezTo>
                    <a:pt x="6951" y="4123"/>
                    <a:pt x="6810" y="4210"/>
                    <a:pt x="6635" y="4272"/>
                  </a:cubicBezTo>
                  <a:lnTo>
                    <a:pt x="6318" y="4384"/>
                  </a:lnTo>
                  <a:lnTo>
                    <a:pt x="6425" y="4115"/>
                  </a:lnTo>
                  <a:cubicBezTo>
                    <a:pt x="6483" y="3968"/>
                    <a:pt x="6532" y="3749"/>
                    <a:pt x="6535" y="3627"/>
                  </a:cubicBezTo>
                  <a:lnTo>
                    <a:pt x="6538" y="3404"/>
                  </a:lnTo>
                  <a:close/>
                  <a:moveTo>
                    <a:pt x="12719" y="7441"/>
                  </a:moveTo>
                  <a:cubicBezTo>
                    <a:pt x="13024" y="7477"/>
                    <a:pt x="13074" y="7648"/>
                    <a:pt x="13049" y="8115"/>
                  </a:cubicBezTo>
                  <a:cubicBezTo>
                    <a:pt x="13037" y="8340"/>
                    <a:pt x="13025" y="8597"/>
                    <a:pt x="13023" y="8688"/>
                  </a:cubicBezTo>
                  <a:cubicBezTo>
                    <a:pt x="13020" y="8820"/>
                    <a:pt x="12948" y="8870"/>
                    <a:pt x="12667" y="8934"/>
                  </a:cubicBezTo>
                  <a:cubicBezTo>
                    <a:pt x="12247" y="9029"/>
                    <a:pt x="12087" y="9127"/>
                    <a:pt x="11938" y="9376"/>
                  </a:cubicBezTo>
                  <a:cubicBezTo>
                    <a:pt x="11877" y="9478"/>
                    <a:pt x="11804" y="9660"/>
                    <a:pt x="11776" y="9781"/>
                  </a:cubicBezTo>
                  <a:lnTo>
                    <a:pt x="11727" y="10001"/>
                  </a:lnTo>
                  <a:lnTo>
                    <a:pt x="11536" y="9764"/>
                  </a:lnTo>
                  <a:cubicBezTo>
                    <a:pt x="11432" y="9633"/>
                    <a:pt x="11260" y="9507"/>
                    <a:pt x="11154" y="9483"/>
                  </a:cubicBezTo>
                  <a:cubicBezTo>
                    <a:pt x="11021" y="9454"/>
                    <a:pt x="10916" y="9337"/>
                    <a:pt x="10820" y="9113"/>
                  </a:cubicBezTo>
                  <a:cubicBezTo>
                    <a:pt x="10629" y="8666"/>
                    <a:pt x="10671" y="8529"/>
                    <a:pt x="11015" y="8500"/>
                  </a:cubicBezTo>
                  <a:cubicBezTo>
                    <a:pt x="11293" y="8476"/>
                    <a:pt x="11296" y="8474"/>
                    <a:pt x="11254" y="8147"/>
                  </a:cubicBezTo>
                  <a:cubicBezTo>
                    <a:pt x="11228" y="7941"/>
                    <a:pt x="11244" y="7817"/>
                    <a:pt x="11300" y="7817"/>
                  </a:cubicBezTo>
                  <a:cubicBezTo>
                    <a:pt x="11348" y="7817"/>
                    <a:pt x="11479" y="7744"/>
                    <a:pt x="11588" y="7653"/>
                  </a:cubicBezTo>
                  <a:cubicBezTo>
                    <a:pt x="11735" y="7529"/>
                    <a:pt x="11923" y="7477"/>
                    <a:pt x="12323" y="7447"/>
                  </a:cubicBezTo>
                  <a:cubicBezTo>
                    <a:pt x="12488" y="7435"/>
                    <a:pt x="12617" y="7430"/>
                    <a:pt x="12719" y="7441"/>
                  </a:cubicBezTo>
                  <a:close/>
                  <a:moveTo>
                    <a:pt x="4335" y="17315"/>
                  </a:moveTo>
                  <a:cubicBezTo>
                    <a:pt x="4409" y="17315"/>
                    <a:pt x="4448" y="17350"/>
                    <a:pt x="4419" y="17390"/>
                  </a:cubicBezTo>
                  <a:cubicBezTo>
                    <a:pt x="4391" y="17431"/>
                    <a:pt x="4353" y="17466"/>
                    <a:pt x="4335" y="17466"/>
                  </a:cubicBezTo>
                  <a:cubicBezTo>
                    <a:pt x="4318" y="17466"/>
                    <a:pt x="4279" y="17431"/>
                    <a:pt x="4251" y="17390"/>
                  </a:cubicBezTo>
                  <a:cubicBezTo>
                    <a:pt x="4223" y="17350"/>
                    <a:pt x="4261" y="17315"/>
                    <a:pt x="4335" y="17315"/>
                  </a:cubicBezTo>
                  <a:close/>
                  <a:moveTo>
                    <a:pt x="12884" y="19907"/>
                  </a:moveTo>
                  <a:cubicBezTo>
                    <a:pt x="12908" y="19885"/>
                    <a:pt x="12941" y="19905"/>
                    <a:pt x="12994" y="19953"/>
                  </a:cubicBezTo>
                  <a:cubicBezTo>
                    <a:pt x="13061" y="20012"/>
                    <a:pt x="13102" y="20150"/>
                    <a:pt x="13088" y="20259"/>
                  </a:cubicBezTo>
                  <a:cubicBezTo>
                    <a:pt x="13060" y="20468"/>
                    <a:pt x="12906" y="20570"/>
                    <a:pt x="12816" y="20439"/>
                  </a:cubicBezTo>
                  <a:cubicBezTo>
                    <a:pt x="12786" y="20396"/>
                    <a:pt x="12786" y="20245"/>
                    <a:pt x="12816" y="20103"/>
                  </a:cubicBezTo>
                  <a:cubicBezTo>
                    <a:pt x="12840" y="19990"/>
                    <a:pt x="12859" y="19928"/>
                    <a:pt x="12884" y="19907"/>
                  </a:cubicBezTo>
                  <a:close/>
                </a:path>
              </a:pathLst>
            </a:custGeom>
            <a:ln w="12700" cap="flat">
              <a:noFill/>
              <a:miter lim="400000"/>
            </a:ln>
            <a:effectLst/>
          </p:spPr>
        </p:pic>
      </p:grpSp>
      <p:sp>
        <p:nvSpPr>
          <p:cNvPr id="182" name="ESCUELA NAVAL “ARTURO PRAT”"/>
          <p:cNvSpPr txBox="1"/>
          <p:nvPr/>
        </p:nvSpPr>
        <p:spPr>
          <a:xfrm>
            <a:off x="8451278" y="3966421"/>
            <a:ext cx="7481444" cy="635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sz="3500">
                <a:solidFill>
                  <a:srgbClr val="FFFFFF"/>
                </a:solidFill>
                <a:latin typeface="Hoefler Text"/>
                <a:ea typeface="Hoefler Text"/>
                <a:cs typeface="Hoefler Text"/>
                <a:sym typeface="Hoefler Text"/>
              </a:defRPr>
            </a:lvl1pPr>
          </a:lstStyle>
          <a:p>
            <a:r>
              <a:t>ESCUELA NAVAL “ARTURO PRAT”</a:t>
            </a:r>
          </a:p>
        </p:txBody>
      </p:sp>
      <p:pic>
        <p:nvPicPr>
          <p:cNvPr id="183" name="pasted-movie.png" descr="pasted-movie.png"/>
          <p:cNvPicPr>
            <a:picLocks noChangeAspect="1"/>
          </p:cNvPicPr>
          <p:nvPr/>
        </p:nvPicPr>
        <p:blipFill>
          <a:blip r:embed="rId3">
            <a:alphaModFix amt="50359"/>
          </a:blip>
          <a:stretch>
            <a:fillRect/>
          </a:stretch>
        </p:blipFill>
        <p:spPr>
          <a:xfrm>
            <a:off x="9642202" y="4601421"/>
            <a:ext cx="16174273" cy="10782849"/>
          </a:xfrm>
          <a:prstGeom prst="rect">
            <a:avLst/>
          </a:prstGeom>
          <a:ln w="12700">
            <a:miter lim="400000"/>
          </a:ln>
        </p:spPr>
      </p:pic>
    </p:spTree>
    <p:extLst>
      <p:ext uri="{BB962C8B-B14F-4D97-AF65-F5344CB8AC3E}">
        <p14:creationId xmlns:p14="http://schemas.microsoft.com/office/powerpoint/2010/main" val="4120342386"/>
      </p:ext>
    </p:extLst>
  </p:cSld>
  <p:clrMapOvr>
    <a:masterClrMapping/>
  </p:clrMapOvr>
  <p:transition spd="med"/>
</p:sld>
</file>

<file path=ppt/theme/theme1.xml><?xml version="1.0" encoding="utf-8"?>
<a:theme xmlns:a="http://schemas.openxmlformats.org/drawingml/2006/main" name="30_BasicColor">
  <a:themeElements>
    <a:clrScheme name="30_BasicColor">
      <a:dk1>
        <a:srgbClr val="000000"/>
      </a:dk1>
      <a:lt1>
        <a:srgbClr val="003462"/>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30_BasicColor">
      <a:majorFont>
        <a:latin typeface="Helvetica Neue"/>
        <a:ea typeface="Helvetica Neue"/>
        <a:cs typeface="Helvetica Neue"/>
      </a:majorFont>
      <a:minorFont>
        <a:latin typeface="Helvetica Neue"/>
        <a:ea typeface="Helvetica Neue"/>
        <a:cs typeface="Helvetica Neue"/>
      </a:minorFont>
    </a:fontScheme>
    <a:fmtScheme name="30_BasicCol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30_BasicColor">
  <a:themeElements>
    <a:clrScheme name="30_BasicColor">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30_BasicColor">
      <a:majorFont>
        <a:latin typeface="Helvetica Neue"/>
        <a:ea typeface="Helvetica Neue"/>
        <a:cs typeface="Helvetica Neue"/>
      </a:majorFont>
      <a:minorFont>
        <a:latin typeface="Helvetica Neue"/>
        <a:ea typeface="Helvetica Neue"/>
        <a:cs typeface="Helvetica Neue"/>
      </a:minorFont>
    </a:fontScheme>
    <a:fmtScheme name="30_BasicCol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Metadata/LabelInfo.xml><?xml version="1.0" encoding="utf-8"?>
<clbl:labelList xmlns:clbl="http://schemas.microsoft.com/office/2020/mipLabelMetadata">
  <clbl:label id="{ada8dc5b-d2b4-47fd-a711-b79d30776b7f}" enabled="0" method="" siteId="{ada8dc5b-d2b4-47fd-a711-b79d30776b7f}" removed="1"/>
</clbl:labelList>
</file>

<file path=docProps/app.xml><?xml version="1.0" encoding="utf-8"?>
<Properties xmlns="http://schemas.openxmlformats.org/officeDocument/2006/extended-properties" xmlns:vt="http://schemas.openxmlformats.org/officeDocument/2006/docPropsVTypes">
  <TotalTime>0</TotalTime>
  <Words>1427</Words>
  <Application>Microsoft Office PowerPoint</Application>
  <PresentationFormat>Personalizado</PresentationFormat>
  <Paragraphs>182</Paragraphs>
  <Slides>14</Slides>
  <Notes>0</Notes>
  <HiddenSlides>0</HiddenSlides>
  <MMClips>0</MMClips>
  <ScaleCrop>false</ScaleCrop>
  <HeadingPairs>
    <vt:vector size="8" baseType="variant">
      <vt:variant>
        <vt:lpstr>Fuentes usadas</vt:lpstr>
      </vt:variant>
      <vt:variant>
        <vt:i4>10</vt:i4>
      </vt:variant>
      <vt:variant>
        <vt:lpstr>Tema</vt:lpstr>
      </vt:variant>
      <vt:variant>
        <vt:i4>1</vt:i4>
      </vt:variant>
      <vt:variant>
        <vt:lpstr>Servidores OLE incrustados</vt:lpstr>
      </vt:variant>
      <vt:variant>
        <vt:i4>1</vt:i4>
      </vt:variant>
      <vt:variant>
        <vt:lpstr>Títulos de diapositiva</vt:lpstr>
      </vt:variant>
      <vt:variant>
        <vt:i4>14</vt:i4>
      </vt:variant>
    </vt:vector>
  </HeadingPairs>
  <TitlesOfParts>
    <vt:vector size="26" baseType="lpstr">
      <vt:lpstr>Aptos</vt:lpstr>
      <vt:lpstr>Arial</vt:lpstr>
      <vt:lpstr>Avenir Light</vt:lpstr>
      <vt:lpstr>Calibri</vt:lpstr>
      <vt:lpstr>Helvetica Neue</vt:lpstr>
      <vt:lpstr>Helvetica Neue Medium</vt:lpstr>
      <vt:lpstr>Hoefler Text</vt:lpstr>
      <vt:lpstr>Segoe UI Black</vt:lpstr>
      <vt:lpstr>Times New Roman</vt:lpstr>
      <vt:lpstr>Wingdings</vt:lpstr>
      <vt:lpstr>30_BasicColor</vt:lpstr>
      <vt:lpstr>Fotografía de Photo Editor</vt:lpstr>
      <vt:lpstr>Sistemas de Armas 2025</vt:lpstr>
      <vt:lpstr>Resultado de Aprendizaje</vt:lpstr>
      <vt:lpstr>Municiones</vt:lpstr>
      <vt:lpstr>Municiones</vt:lpstr>
      <vt:lpstr>Municiones</vt:lpstr>
      <vt:lpstr>Descripción Física</vt:lpstr>
      <vt:lpstr>Marcas de la Munición</vt:lpstr>
      <vt:lpstr>Marcas de la Munición</vt:lpstr>
      <vt:lpstr>Marcas de la Munición</vt:lpstr>
      <vt:lpstr>Calibre 76/62</vt:lpstr>
      <vt:lpstr>Calibre 76/62</vt:lpstr>
      <vt:lpstr>Calibre 76/62</vt:lpstr>
      <vt:lpstr>Links de videos</vt:lpstr>
      <vt:lpstr>Sistemas de Armas 2025</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Armas 2025</dc:title>
  <cp:lastModifiedBy>C03 Oficial Curso Brigadieres CC.Cristian Teichelmann Pincheira</cp:lastModifiedBy>
  <cp:revision>21</cp:revision>
  <dcterms:modified xsi:type="dcterms:W3CDTF">2025-07-18T10:56:55Z</dcterms:modified>
</cp:coreProperties>
</file>