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1"/>
  </p:notesMasterIdLst>
  <p:sldIdLst>
    <p:sldId id="280" r:id="rId3"/>
    <p:sldId id="295" r:id="rId4"/>
    <p:sldId id="294" r:id="rId5"/>
    <p:sldId id="297" r:id="rId6"/>
    <p:sldId id="298" r:id="rId7"/>
    <p:sldId id="299" r:id="rId8"/>
    <p:sldId id="305" r:id="rId9"/>
    <p:sldId id="306" r:id="rId10"/>
  </p:sldIdLst>
  <p:sldSz cx="9144000" cy="6858000" type="screen4x3"/>
  <p:notesSz cx="6858000" cy="9144000"/>
  <p:defaultTextStyle>
    <a:defPPr>
      <a:defRPr lang="es-CL"/>
    </a:defPPr>
    <a:lvl1pPr algn="l" rtl="0" fontAlgn="base">
      <a:spcBef>
        <a:spcPct val="0"/>
      </a:spcBef>
      <a:spcAft>
        <a:spcPct val="0"/>
      </a:spcAft>
      <a:buFont typeface="Wingdings" pitchFamily="2" charset="2"/>
      <a:buChar char="ü"/>
      <a:defRPr b="1" kern="1200">
        <a:solidFill>
          <a:srgbClr val="000000"/>
        </a:solidFill>
        <a:latin typeface="Arial" charset="0"/>
        <a:ea typeface="+mn-ea"/>
        <a:cs typeface="Arial" charset="0"/>
      </a:defRPr>
    </a:lvl1pPr>
    <a:lvl2pPr marL="457200" algn="l" rtl="0" fontAlgn="base">
      <a:spcBef>
        <a:spcPct val="0"/>
      </a:spcBef>
      <a:spcAft>
        <a:spcPct val="0"/>
      </a:spcAft>
      <a:buFont typeface="Wingdings" pitchFamily="2" charset="2"/>
      <a:buChar char="ü"/>
      <a:defRPr b="1" kern="1200">
        <a:solidFill>
          <a:srgbClr val="000000"/>
        </a:solidFill>
        <a:latin typeface="Arial" charset="0"/>
        <a:ea typeface="+mn-ea"/>
        <a:cs typeface="Arial" charset="0"/>
      </a:defRPr>
    </a:lvl2pPr>
    <a:lvl3pPr marL="914400" algn="l" rtl="0" fontAlgn="base">
      <a:spcBef>
        <a:spcPct val="0"/>
      </a:spcBef>
      <a:spcAft>
        <a:spcPct val="0"/>
      </a:spcAft>
      <a:buFont typeface="Wingdings" pitchFamily="2" charset="2"/>
      <a:buChar char="ü"/>
      <a:defRPr b="1" kern="1200">
        <a:solidFill>
          <a:srgbClr val="000000"/>
        </a:solidFill>
        <a:latin typeface="Arial" charset="0"/>
        <a:ea typeface="+mn-ea"/>
        <a:cs typeface="Arial" charset="0"/>
      </a:defRPr>
    </a:lvl3pPr>
    <a:lvl4pPr marL="1371600" algn="l" rtl="0" fontAlgn="base">
      <a:spcBef>
        <a:spcPct val="0"/>
      </a:spcBef>
      <a:spcAft>
        <a:spcPct val="0"/>
      </a:spcAft>
      <a:buFont typeface="Wingdings" pitchFamily="2" charset="2"/>
      <a:buChar char="ü"/>
      <a:defRPr b="1" kern="1200">
        <a:solidFill>
          <a:srgbClr val="000000"/>
        </a:solidFill>
        <a:latin typeface="Arial" charset="0"/>
        <a:ea typeface="+mn-ea"/>
        <a:cs typeface="Arial" charset="0"/>
      </a:defRPr>
    </a:lvl4pPr>
    <a:lvl5pPr marL="1828800" algn="l" rtl="0" fontAlgn="base">
      <a:spcBef>
        <a:spcPct val="0"/>
      </a:spcBef>
      <a:spcAft>
        <a:spcPct val="0"/>
      </a:spcAft>
      <a:buFont typeface="Wingdings" pitchFamily="2" charset="2"/>
      <a:buChar char="ü"/>
      <a:defRPr b="1" kern="1200">
        <a:solidFill>
          <a:srgbClr val="000000"/>
        </a:solidFill>
        <a:latin typeface="Arial" charset="0"/>
        <a:ea typeface="+mn-ea"/>
        <a:cs typeface="Arial" charset="0"/>
      </a:defRPr>
    </a:lvl5pPr>
    <a:lvl6pPr marL="2286000" algn="l" defTabSz="914400" rtl="0" eaLnBrk="1" latinLnBrk="0" hangingPunct="1">
      <a:defRPr b="1" kern="1200">
        <a:solidFill>
          <a:srgbClr val="000000"/>
        </a:solidFill>
        <a:latin typeface="Arial" charset="0"/>
        <a:ea typeface="+mn-ea"/>
        <a:cs typeface="Arial" charset="0"/>
      </a:defRPr>
    </a:lvl6pPr>
    <a:lvl7pPr marL="2743200" algn="l" defTabSz="914400" rtl="0" eaLnBrk="1" latinLnBrk="0" hangingPunct="1">
      <a:defRPr b="1" kern="1200">
        <a:solidFill>
          <a:srgbClr val="000000"/>
        </a:solidFill>
        <a:latin typeface="Arial" charset="0"/>
        <a:ea typeface="+mn-ea"/>
        <a:cs typeface="Arial" charset="0"/>
      </a:defRPr>
    </a:lvl7pPr>
    <a:lvl8pPr marL="3200400" algn="l" defTabSz="914400" rtl="0" eaLnBrk="1" latinLnBrk="0" hangingPunct="1">
      <a:defRPr b="1" kern="1200">
        <a:solidFill>
          <a:srgbClr val="000000"/>
        </a:solidFill>
        <a:latin typeface="Arial" charset="0"/>
        <a:ea typeface="+mn-ea"/>
        <a:cs typeface="Arial" charset="0"/>
      </a:defRPr>
    </a:lvl8pPr>
    <a:lvl9pPr marL="3657600" algn="l" defTabSz="914400" rtl="0" eaLnBrk="1" latinLnBrk="0" hangingPunct="1">
      <a:defRPr b="1" kern="1200">
        <a:solidFill>
          <a:srgbClr val="000000"/>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0066"/>
    <a:srgbClr val="33CC33"/>
    <a:srgbClr val="FF0000"/>
    <a:srgbClr val="FFFF00"/>
    <a:srgbClr val="CC6600"/>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napVertSplitter="1" vertBarState="minimized" horzBarState="maximized">
    <p:restoredLeft sz="15619"/>
    <p:restoredTop sz="94625"/>
  </p:normalViewPr>
  <p:slideViewPr>
    <p:cSldViewPr showGuides="1">
      <p:cViewPr>
        <p:scale>
          <a:sx n="50" d="100"/>
          <a:sy n="50" d="100"/>
        </p:scale>
        <p:origin x="-2132" y="-200"/>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b="0">
                <a:solidFill>
                  <a:schemeClr val="tx1"/>
                </a:solidFill>
                <a:latin typeface="+mn-lt"/>
                <a:cs typeface="+mn-cs"/>
              </a:defRPr>
            </a:lvl1pPr>
          </a:lstStyle>
          <a:p>
            <a:pPr>
              <a:defRPr/>
            </a:pPr>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b="0">
                <a:solidFill>
                  <a:schemeClr val="tx1"/>
                </a:solidFill>
                <a:latin typeface="+mn-lt"/>
                <a:cs typeface="+mn-cs"/>
              </a:defRPr>
            </a:lvl1pPr>
          </a:lstStyle>
          <a:p>
            <a:pPr>
              <a:defRPr/>
            </a:pPr>
            <a:fld id="{48CB24C0-C604-480C-BD29-E5301D58723B}" type="datetimeFigureOut">
              <a:rPr lang="es-CL"/>
              <a:pPr>
                <a:defRPr/>
              </a:pPr>
              <a:t>02-10-2023</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CL"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es-CL"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b="0">
                <a:solidFill>
                  <a:schemeClr val="tx1"/>
                </a:solidFill>
                <a:latin typeface="+mn-lt"/>
                <a:cs typeface="+mn-cs"/>
              </a:defRPr>
            </a:lvl1pPr>
          </a:lstStyle>
          <a:p>
            <a:pPr>
              <a:defRPr/>
            </a:pPr>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buFontTx/>
              <a:buNone/>
              <a:defRPr sz="1200" b="0">
                <a:solidFill>
                  <a:schemeClr val="tx1"/>
                </a:solidFill>
                <a:latin typeface="+mn-lt"/>
                <a:cs typeface="+mn-cs"/>
              </a:defRPr>
            </a:lvl1pPr>
          </a:lstStyle>
          <a:p>
            <a:pPr>
              <a:defRPr/>
            </a:pPr>
            <a:fld id="{9D0B3710-0752-4D5E-A12D-05003FB2082C}" type="slidenum">
              <a:rPr lang="es-CL"/>
              <a:pPr>
                <a:defRPr/>
              </a:pPr>
              <a:t>‹Nº›</a:t>
            </a:fld>
            <a:endParaRPr lang="es-C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457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24580" name="3 Marcador de número de diapositiva"/>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buFontTx/>
              <a:buNone/>
            </a:pPr>
            <a:fld id="{C228B1E8-1F4A-4654-8CF9-3736E011A9D6}" type="slidenum">
              <a:rPr lang="es-CL" sz="1200" b="0">
                <a:solidFill>
                  <a:schemeClr val="tx1"/>
                </a:solidFill>
                <a:latin typeface="Calibri" pitchFamily="34" charset="0"/>
              </a:rPr>
              <a:pPr algn="r">
                <a:buFontTx/>
                <a:buNone/>
              </a:pPr>
              <a:t>3</a:t>
            </a:fld>
            <a:endParaRPr lang="es-CL" sz="1200" b="0">
              <a:solidFill>
                <a:schemeClr val="tx1"/>
              </a:solidFill>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lvl1pPr>
              <a:defRPr/>
            </a:lvl1pPr>
          </a:lstStyle>
          <a:p>
            <a:pPr>
              <a:defRPr/>
            </a:pPr>
            <a:fld id="{42933C0C-5087-4852-A6C2-96FC0CBB09C1}" type="datetimeFigureOut">
              <a:rPr lang="es-CL"/>
              <a:pPr>
                <a:defRPr/>
              </a:pPr>
              <a:t>02-10-2023</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AA9D548E-83C1-466F-99CB-7F013F8A6067}" type="slidenum">
              <a:rPr lang="es-CL"/>
              <a:pPr>
                <a:defRPr/>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a:defRPr/>
            </a:pPr>
            <a:fld id="{7F9C06A2-880C-415F-939B-579D26FF53D2}" type="datetimeFigureOut">
              <a:rPr lang="es-CL"/>
              <a:pPr>
                <a:defRPr/>
              </a:pPr>
              <a:t>02-10-2023</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9FC3D0FF-FAE9-42A6-8DA4-6C2694DDEACB}" type="slidenum">
              <a:rPr lang="es-CL"/>
              <a:pPr>
                <a:defRPr/>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CFBF2502-3140-4059-B58A-04E8010056B2}" type="datetimeFigureOut">
              <a:rPr lang="es-CL"/>
              <a:pPr>
                <a:defRPr/>
              </a:pPr>
              <a:t>02-10-2023</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64A9C37C-2C60-4744-8813-9D41177B17F7}" type="slidenum">
              <a:rPr lang="es-CL"/>
              <a:pPr>
                <a:defRPr/>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p:cNvSpPr>
            <a:spLocks noGrp="1"/>
          </p:cNvSpPr>
          <p:nvPr>
            <p:ph type="dt" sz="half" idx="10"/>
          </p:nvPr>
        </p:nvSpPr>
        <p:spPr/>
        <p:txBody>
          <a:bodyPr/>
          <a:lstStyle>
            <a:lvl1pPr>
              <a:defRPr/>
            </a:lvl1pPr>
          </a:lstStyle>
          <a:p>
            <a:pPr>
              <a:defRPr/>
            </a:pPr>
            <a:fld id="{92188157-1D2E-4B79-B765-8132ED754400}" type="datetimeFigureOut">
              <a:rPr lang="es-CL"/>
              <a:pPr>
                <a:defRPr/>
              </a:pPr>
              <a:t>02-10-2023</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61972683-7140-4B65-9AAB-56AC83309C99}" type="slidenum">
              <a:rPr lang="es-CL"/>
              <a:pPr>
                <a:defRPr/>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p:cNvSpPr>
            <a:spLocks noGrp="1"/>
          </p:cNvSpPr>
          <p:nvPr>
            <p:ph type="dt" sz="half" idx="10"/>
          </p:nvPr>
        </p:nvSpPr>
        <p:spPr/>
        <p:txBody>
          <a:bodyPr/>
          <a:lstStyle>
            <a:lvl1pPr>
              <a:defRPr/>
            </a:lvl1pPr>
          </a:lstStyle>
          <a:p>
            <a:pPr>
              <a:defRPr/>
            </a:pPr>
            <a:fld id="{BA367245-D15C-4772-B901-18B1AE3246C1}" type="datetimeFigureOut">
              <a:rPr lang="es-CL"/>
              <a:pPr>
                <a:defRPr/>
              </a:pPr>
              <a:t>02-10-2023</a:t>
            </a:fld>
            <a:endParaRPr lang="es-CL"/>
          </a:p>
        </p:txBody>
      </p:sp>
      <p:sp>
        <p:nvSpPr>
          <p:cNvPr id="8" name="4 Marcador de pie de página"/>
          <p:cNvSpPr>
            <a:spLocks noGrp="1"/>
          </p:cNvSpPr>
          <p:nvPr>
            <p:ph type="ftr" sz="quarter" idx="11"/>
          </p:nvPr>
        </p:nvSpPr>
        <p:spPr/>
        <p:txBody>
          <a:bodyPr/>
          <a:lstStyle>
            <a:lvl1pPr>
              <a:defRPr/>
            </a:lvl1pPr>
          </a:lstStyle>
          <a:p>
            <a:pPr>
              <a:defRPr/>
            </a:pPr>
            <a:endParaRPr lang="es-CL"/>
          </a:p>
        </p:txBody>
      </p:sp>
      <p:sp>
        <p:nvSpPr>
          <p:cNvPr id="9" name="5 Marcador de número de diapositiva"/>
          <p:cNvSpPr>
            <a:spLocks noGrp="1"/>
          </p:cNvSpPr>
          <p:nvPr>
            <p:ph type="sldNum" sz="quarter" idx="12"/>
          </p:nvPr>
        </p:nvSpPr>
        <p:spPr/>
        <p:txBody>
          <a:bodyPr/>
          <a:lstStyle>
            <a:lvl1pPr>
              <a:defRPr/>
            </a:lvl1pPr>
          </a:lstStyle>
          <a:p>
            <a:pPr>
              <a:defRPr/>
            </a:pPr>
            <a:fld id="{F30C4E5D-F5D2-4D61-B151-5C4903A008FF}" type="slidenum">
              <a:rPr lang="es-CL"/>
              <a:pPr>
                <a:defRPr/>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p:cNvSpPr>
            <a:spLocks noGrp="1"/>
          </p:cNvSpPr>
          <p:nvPr>
            <p:ph type="dt" sz="half" idx="10"/>
          </p:nvPr>
        </p:nvSpPr>
        <p:spPr/>
        <p:txBody>
          <a:bodyPr/>
          <a:lstStyle>
            <a:lvl1pPr>
              <a:defRPr/>
            </a:lvl1pPr>
          </a:lstStyle>
          <a:p>
            <a:pPr>
              <a:defRPr/>
            </a:pPr>
            <a:fld id="{86962979-32AA-43B1-9698-85F8D427D09E}" type="datetimeFigureOut">
              <a:rPr lang="es-CL"/>
              <a:pPr>
                <a:defRPr/>
              </a:pPr>
              <a:t>02-10-2023</a:t>
            </a:fld>
            <a:endParaRPr lang="es-CL"/>
          </a:p>
        </p:txBody>
      </p:sp>
      <p:sp>
        <p:nvSpPr>
          <p:cNvPr id="4" name="4 Marcador de pie de página"/>
          <p:cNvSpPr>
            <a:spLocks noGrp="1"/>
          </p:cNvSpPr>
          <p:nvPr>
            <p:ph type="ftr" sz="quarter" idx="11"/>
          </p:nvPr>
        </p:nvSpPr>
        <p:spPr/>
        <p:txBody>
          <a:bodyPr/>
          <a:lstStyle>
            <a:lvl1pPr>
              <a:defRPr/>
            </a:lvl1pPr>
          </a:lstStyle>
          <a:p>
            <a:pPr>
              <a:defRPr/>
            </a:pPr>
            <a:endParaRPr lang="es-CL"/>
          </a:p>
        </p:txBody>
      </p:sp>
      <p:sp>
        <p:nvSpPr>
          <p:cNvPr id="5" name="5 Marcador de número de diapositiva"/>
          <p:cNvSpPr>
            <a:spLocks noGrp="1"/>
          </p:cNvSpPr>
          <p:nvPr>
            <p:ph type="sldNum" sz="quarter" idx="12"/>
          </p:nvPr>
        </p:nvSpPr>
        <p:spPr/>
        <p:txBody>
          <a:bodyPr/>
          <a:lstStyle>
            <a:lvl1pPr>
              <a:defRPr/>
            </a:lvl1pPr>
          </a:lstStyle>
          <a:p>
            <a:pPr>
              <a:defRPr/>
            </a:pPr>
            <a:fld id="{2A9283F8-46F9-4E6B-930E-85D8231126A1}" type="slidenum">
              <a:rPr lang="es-CL"/>
              <a:pPr>
                <a:defRPr/>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F85F637-9A81-40D1-8DCC-B593C9DD5F08}" type="datetimeFigureOut">
              <a:rPr lang="es-CL"/>
              <a:pPr>
                <a:defRPr/>
              </a:pPr>
              <a:t>02-10-2023</a:t>
            </a:fld>
            <a:endParaRPr lang="es-CL"/>
          </a:p>
        </p:txBody>
      </p:sp>
      <p:sp>
        <p:nvSpPr>
          <p:cNvPr id="3" name="4 Marcador de pie de página"/>
          <p:cNvSpPr>
            <a:spLocks noGrp="1"/>
          </p:cNvSpPr>
          <p:nvPr>
            <p:ph type="ftr" sz="quarter" idx="11"/>
          </p:nvPr>
        </p:nvSpPr>
        <p:spPr/>
        <p:txBody>
          <a:bodyPr/>
          <a:lstStyle>
            <a:lvl1pPr>
              <a:defRPr/>
            </a:lvl1pPr>
          </a:lstStyle>
          <a:p>
            <a:pPr>
              <a:defRPr/>
            </a:pPr>
            <a:endParaRPr lang="es-CL"/>
          </a:p>
        </p:txBody>
      </p:sp>
      <p:sp>
        <p:nvSpPr>
          <p:cNvPr id="4" name="5 Marcador de número de diapositiva"/>
          <p:cNvSpPr>
            <a:spLocks noGrp="1"/>
          </p:cNvSpPr>
          <p:nvPr>
            <p:ph type="sldNum" sz="quarter" idx="12"/>
          </p:nvPr>
        </p:nvSpPr>
        <p:spPr/>
        <p:txBody>
          <a:bodyPr/>
          <a:lstStyle>
            <a:lvl1pPr>
              <a:defRPr/>
            </a:lvl1pPr>
          </a:lstStyle>
          <a:p>
            <a:pPr>
              <a:defRPr/>
            </a:pPr>
            <a:fld id="{4F6D7771-01B6-4326-904C-3EE569F519DD}" type="slidenum">
              <a:rPr lang="es-CL"/>
              <a:pPr>
                <a:defRPr/>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1CCA5E2-5071-4BFE-A4DA-177FD1E89206}" type="datetimeFigureOut">
              <a:rPr lang="es-CL"/>
              <a:pPr>
                <a:defRPr/>
              </a:pPr>
              <a:t>02-10-2023</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B7352FF4-E03A-4873-8C91-0002FEF5890C}" type="slidenum">
              <a:rPr lang="es-CL"/>
              <a:pPr>
                <a:defRPr/>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45B46B2-45EE-4DC7-8222-0111AD734BAA}" type="datetimeFigureOut">
              <a:rPr lang="es-CL"/>
              <a:pPr>
                <a:defRPr/>
              </a:pPr>
              <a:t>02-10-2023</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1891F504-01F9-4342-AD5B-C367CCBAEAC2}" type="slidenum">
              <a:rPr lang="es-CL"/>
              <a:pPr>
                <a:defRPr/>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a:defRPr/>
            </a:pPr>
            <a:fld id="{617D822D-F2B2-4E89-A33D-50B60F56E685}" type="datetimeFigureOut">
              <a:rPr lang="es-CL"/>
              <a:pPr>
                <a:defRPr/>
              </a:pPr>
              <a:t>02-10-2023</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AAF565C6-5275-4314-AD5C-ACEFE4596B3B}" type="slidenum">
              <a:rPr lang="es-CL"/>
              <a:pPr>
                <a:defRPr/>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a:defRPr/>
            </a:pPr>
            <a:fld id="{94A1E37A-84B3-461E-B959-CDFEB8265E92}" type="datetimeFigureOut">
              <a:rPr lang="es-CL"/>
              <a:pPr>
                <a:defRPr/>
              </a:pPr>
              <a:t>02-10-2023</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285A0C19-DC6E-466B-861F-94B0E7916BBF}" type="slidenum">
              <a:rPr lang="es-CL"/>
              <a:pPr>
                <a:defRPr/>
              </a:pPr>
              <a:t>‹Nº›</a:t>
            </a:fld>
            <a:endParaRPr lang="es-C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9 Triángulo rectángulo"/>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buFontTx/>
              <a:buNone/>
              <a:defRPr/>
            </a:pPr>
            <a:endParaRPr lang="en-US" b="0"/>
          </a:p>
        </p:txBody>
      </p:sp>
      <p:grpSp>
        <p:nvGrpSpPr>
          <p:cNvPr id="5" name="15 Grupo"/>
          <p:cNvGrpSpPr>
            <a:grpSpLocks/>
          </p:cNvGrpSpPr>
          <p:nvPr/>
        </p:nvGrpSpPr>
        <p:grpSpPr bwMode="auto">
          <a:xfrm>
            <a:off x="-3175" y="4953000"/>
            <a:ext cx="9147175" cy="1911350"/>
            <a:chOff x="-3765" y="4832896"/>
            <a:chExt cx="9147765" cy="2032192"/>
          </a:xfrm>
        </p:grpSpPr>
        <p:sp>
          <p:nvSpPr>
            <p:cNvPr id="6" name="6 Forma libre"/>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buFontTx/>
                <a:buNone/>
                <a:defRPr/>
              </a:pPr>
              <a:endParaRPr lang="en-US" b="0">
                <a:solidFill>
                  <a:schemeClr val="tx1"/>
                </a:solidFill>
                <a:latin typeface="+mn-lt"/>
                <a:cs typeface="+mn-cs"/>
              </a:endParaRPr>
            </a:p>
          </p:txBody>
        </p:sp>
        <p:sp>
          <p:nvSpPr>
            <p:cNvPr id="7" name="7 Forma libre"/>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buFontTx/>
                <a:buNone/>
                <a:defRPr/>
              </a:pPr>
              <a:endParaRPr lang="en-US" b="0">
                <a:solidFill>
                  <a:schemeClr val="tx1"/>
                </a:solidFill>
                <a:latin typeface="+mn-lt"/>
                <a:cs typeface="+mn-cs"/>
              </a:endParaRPr>
            </a:p>
          </p:txBody>
        </p:sp>
        <p:sp>
          <p:nvSpPr>
            <p:cNvPr id="8"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buFontTx/>
                <a:buNone/>
                <a:defRPr/>
              </a:pPr>
              <a:endParaRPr lang="en-US" b="0"/>
            </a:p>
          </p:txBody>
        </p:sp>
        <p:cxnSp>
          <p:nvCxnSpPr>
            <p:cNvPr id="10"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8 Título"/>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s-ES" smtClean="0"/>
              <a:t>Haga clic para modificar el estilo de título del patrón</a:t>
            </a:r>
            <a:endParaRPr lang="en-US"/>
          </a:p>
        </p:txBody>
      </p:sp>
      <p:sp>
        <p:nvSpPr>
          <p:cNvPr id="17" name="16 Subtítulo"/>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s-ES" smtClean="0"/>
              <a:t>Haga clic para modificar el estilo de subtítulo del patrón</a:t>
            </a:r>
            <a:endParaRPr lang="en-US"/>
          </a:p>
        </p:txBody>
      </p:sp>
      <p:sp>
        <p:nvSpPr>
          <p:cNvPr id="11" name="29 Marcador de fecha"/>
          <p:cNvSpPr>
            <a:spLocks noGrp="1"/>
          </p:cNvSpPr>
          <p:nvPr>
            <p:ph type="dt" sz="half" idx="10"/>
          </p:nvPr>
        </p:nvSpPr>
        <p:spPr/>
        <p:txBody>
          <a:bodyPr/>
          <a:lstStyle>
            <a:lvl1pPr>
              <a:defRPr>
                <a:solidFill>
                  <a:srgbClr val="FFFFFF"/>
                </a:solidFill>
              </a:defRPr>
            </a:lvl1pPr>
            <a:extLst/>
          </a:lstStyle>
          <a:p>
            <a:pPr>
              <a:defRPr/>
            </a:pPr>
            <a:fld id="{49033956-6D91-47C9-B6EC-AFA3B66C3D1B}" type="datetimeFigureOut">
              <a:rPr lang="es-CL"/>
              <a:pPr>
                <a:defRPr/>
              </a:pPr>
              <a:t>02-10-2023</a:t>
            </a:fld>
            <a:endParaRPr lang="es-CL"/>
          </a:p>
        </p:txBody>
      </p:sp>
      <p:sp>
        <p:nvSpPr>
          <p:cNvPr id="12" name="18 Marcador de pie de página"/>
          <p:cNvSpPr>
            <a:spLocks noGrp="1"/>
          </p:cNvSpPr>
          <p:nvPr>
            <p:ph type="ftr" sz="quarter" idx="11"/>
          </p:nvPr>
        </p:nvSpPr>
        <p:spPr/>
        <p:txBody>
          <a:bodyPr/>
          <a:lstStyle>
            <a:lvl1pPr>
              <a:defRPr>
                <a:solidFill>
                  <a:schemeClr val="accent1">
                    <a:tint val="20000"/>
                  </a:schemeClr>
                </a:solidFill>
              </a:defRPr>
            </a:lvl1pPr>
            <a:extLst/>
          </a:lstStyle>
          <a:p>
            <a:pPr>
              <a:defRPr/>
            </a:pPr>
            <a:endParaRPr lang="es-CL"/>
          </a:p>
        </p:txBody>
      </p:sp>
      <p:sp>
        <p:nvSpPr>
          <p:cNvPr id="13" name="26 Marcador de número de diapositiva"/>
          <p:cNvSpPr>
            <a:spLocks noGrp="1"/>
          </p:cNvSpPr>
          <p:nvPr>
            <p:ph type="sldNum" sz="quarter" idx="12"/>
          </p:nvPr>
        </p:nvSpPr>
        <p:spPr/>
        <p:txBody>
          <a:bodyPr/>
          <a:lstStyle>
            <a:lvl1pPr>
              <a:defRPr>
                <a:solidFill>
                  <a:srgbClr val="FFFFFF"/>
                </a:solidFill>
              </a:defRPr>
            </a:lvl1pPr>
            <a:extLst/>
          </a:lstStyle>
          <a:p>
            <a:pPr>
              <a:defRPr/>
            </a:pPr>
            <a:fld id="{C3B825DB-07B1-47B2-8DC8-E98863B60752}" type="slidenum">
              <a:rPr lang="es-CL"/>
              <a:pPr>
                <a:defRPr/>
              </a:pPr>
              <a:t>‹Nº›</a:t>
            </a:fld>
            <a:endParaRPr lang="es-C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Título"/>
          <p:cNvSpPr>
            <a:spLocks noGrp="1"/>
          </p:cNvSpPr>
          <p:nvPr>
            <p:ph type="title"/>
          </p:nvPr>
        </p:nvSpPr>
        <p:spPr/>
        <p:txBody>
          <a:bodyPr rtlCol="0"/>
          <a:lstStyle/>
          <a:p>
            <a:r>
              <a:rPr lang="es-ES" smtClean="0"/>
              <a:t>Haga clic para modificar el estilo de título del patrón</a:t>
            </a:r>
            <a:endParaRPr lang="en-US"/>
          </a:p>
        </p:txBody>
      </p:sp>
      <p:sp>
        <p:nvSpPr>
          <p:cNvPr id="4" name="9 Marcador de fecha"/>
          <p:cNvSpPr>
            <a:spLocks noGrp="1"/>
          </p:cNvSpPr>
          <p:nvPr>
            <p:ph type="dt" sz="half" idx="10"/>
          </p:nvPr>
        </p:nvSpPr>
        <p:spPr/>
        <p:txBody>
          <a:bodyPr/>
          <a:lstStyle>
            <a:lvl1pPr>
              <a:defRPr/>
            </a:lvl1pPr>
          </a:lstStyle>
          <a:p>
            <a:pPr>
              <a:defRPr/>
            </a:pPr>
            <a:fld id="{1981C8F3-9F61-4093-829C-F663EC1AB71B}" type="datetimeFigureOut">
              <a:rPr lang="es-CL"/>
              <a:pPr>
                <a:defRPr/>
              </a:pPr>
              <a:t>02-10-2023</a:t>
            </a:fld>
            <a:endParaRPr lang="es-CL"/>
          </a:p>
        </p:txBody>
      </p:sp>
      <p:sp>
        <p:nvSpPr>
          <p:cNvPr id="5" name="21 Marcador de pie de página"/>
          <p:cNvSpPr>
            <a:spLocks noGrp="1"/>
          </p:cNvSpPr>
          <p:nvPr>
            <p:ph type="ftr" sz="quarter" idx="11"/>
          </p:nvPr>
        </p:nvSpPr>
        <p:spPr/>
        <p:txBody>
          <a:bodyPr/>
          <a:lstStyle>
            <a:lvl1pPr>
              <a:defRPr/>
            </a:lvl1pPr>
          </a:lstStyle>
          <a:p>
            <a:pPr>
              <a:defRPr/>
            </a:pPr>
            <a:endParaRPr lang="es-CL"/>
          </a:p>
        </p:txBody>
      </p:sp>
      <p:sp>
        <p:nvSpPr>
          <p:cNvPr id="6" name="17 Marcador de número de diapositiva"/>
          <p:cNvSpPr>
            <a:spLocks noGrp="1"/>
          </p:cNvSpPr>
          <p:nvPr>
            <p:ph type="sldNum" sz="quarter" idx="12"/>
          </p:nvPr>
        </p:nvSpPr>
        <p:spPr/>
        <p:txBody>
          <a:bodyPr/>
          <a:lstStyle>
            <a:lvl1pPr>
              <a:defRPr/>
            </a:lvl1pPr>
          </a:lstStyle>
          <a:p>
            <a:pPr>
              <a:defRPr/>
            </a:pPr>
            <a:fld id="{B7EFA612-13FF-4FA4-9651-30B723877914}" type="slidenum">
              <a:rPr lang="es-CL"/>
              <a:pPr>
                <a:defRPr/>
              </a:pPr>
              <a:t>‹Nº›</a:t>
            </a:fld>
            <a:endParaRPr lang="es-CL"/>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4" name="6 Cheurón"/>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buFontTx/>
              <a:buNone/>
              <a:defRPr/>
            </a:pPr>
            <a:endParaRPr lang="en-US" b="0"/>
          </a:p>
        </p:txBody>
      </p:sp>
      <p:sp>
        <p:nvSpPr>
          <p:cNvPr id="5" name="7 Cheurón"/>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buFontTx/>
              <a:buNone/>
              <a:defRPr/>
            </a:pPr>
            <a:endParaRPr lang="en-US" b="0"/>
          </a:p>
        </p:txBody>
      </p:sp>
      <p:sp>
        <p:nvSpPr>
          <p:cNvPr id="2" name="1 Título"/>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s-ES" smtClean="0"/>
              <a:t>Haga clic para modificar el estilo de texto del patrón</a:t>
            </a:r>
          </a:p>
        </p:txBody>
      </p:sp>
      <p:sp>
        <p:nvSpPr>
          <p:cNvPr id="6" name="3 Marcador de fecha"/>
          <p:cNvSpPr>
            <a:spLocks noGrp="1"/>
          </p:cNvSpPr>
          <p:nvPr>
            <p:ph type="dt" sz="half" idx="10"/>
          </p:nvPr>
        </p:nvSpPr>
        <p:spPr/>
        <p:txBody>
          <a:bodyPr/>
          <a:lstStyle>
            <a:lvl1pPr>
              <a:defRPr/>
            </a:lvl1pPr>
            <a:extLst/>
          </a:lstStyle>
          <a:p>
            <a:pPr>
              <a:defRPr/>
            </a:pPr>
            <a:fld id="{94FFA8DB-5809-46CF-9C5E-D7DEBCB3FC38}" type="datetimeFigureOut">
              <a:rPr lang="es-CL"/>
              <a:pPr>
                <a:defRPr/>
              </a:pPr>
              <a:t>02-10-2023</a:t>
            </a:fld>
            <a:endParaRPr lang="es-CL"/>
          </a:p>
        </p:txBody>
      </p:sp>
      <p:sp>
        <p:nvSpPr>
          <p:cNvPr id="7" name="4 Marcador de pie de página"/>
          <p:cNvSpPr>
            <a:spLocks noGrp="1"/>
          </p:cNvSpPr>
          <p:nvPr>
            <p:ph type="ftr" sz="quarter" idx="11"/>
          </p:nvPr>
        </p:nvSpPr>
        <p:spPr/>
        <p:txBody>
          <a:bodyPr/>
          <a:lstStyle>
            <a:lvl1pPr>
              <a:defRPr/>
            </a:lvl1pPr>
            <a:extLst/>
          </a:lstStyle>
          <a:p>
            <a:pPr>
              <a:defRPr/>
            </a:pPr>
            <a:endParaRPr lang="es-CL"/>
          </a:p>
        </p:txBody>
      </p:sp>
      <p:sp>
        <p:nvSpPr>
          <p:cNvPr id="8" name="5 Marcador de número de diapositiva"/>
          <p:cNvSpPr>
            <a:spLocks noGrp="1"/>
          </p:cNvSpPr>
          <p:nvPr>
            <p:ph type="sldNum" sz="quarter" idx="12"/>
          </p:nvPr>
        </p:nvSpPr>
        <p:spPr/>
        <p:txBody>
          <a:bodyPr/>
          <a:lstStyle>
            <a:lvl1pPr>
              <a:defRPr/>
            </a:lvl1pPr>
            <a:extLst/>
          </a:lstStyle>
          <a:p>
            <a:pPr>
              <a:defRPr/>
            </a:pPr>
            <a:fld id="{599C007A-F68D-4653-B2C7-457CBBAF0E09}" type="slidenum">
              <a:rPr lang="es-CL"/>
              <a:pPr>
                <a:defRPr/>
              </a:pPr>
              <a:t>‹Nº›</a:t>
            </a:fld>
            <a:endParaRPr lang="es-C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8" name="7 Título"/>
          <p:cNvSpPr>
            <a:spLocks noGrp="1"/>
          </p:cNvSpPr>
          <p:nvPr>
            <p:ph type="title"/>
          </p:nvPr>
        </p:nvSpPr>
        <p:spPr/>
        <p:txBody>
          <a:bodyPr rtlCol="0"/>
          <a:lstStyle/>
          <a:p>
            <a:r>
              <a:rPr lang="es-ES" smtClean="0"/>
              <a:t>Haga clic para modificar el estilo de título del patrón</a:t>
            </a:r>
            <a:endParaRPr lang="en-US"/>
          </a:p>
        </p:txBody>
      </p:sp>
      <p:sp>
        <p:nvSpPr>
          <p:cNvPr id="5" name="9 Marcador de fecha"/>
          <p:cNvSpPr>
            <a:spLocks noGrp="1"/>
          </p:cNvSpPr>
          <p:nvPr>
            <p:ph type="dt" sz="half" idx="10"/>
          </p:nvPr>
        </p:nvSpPr>
        <p:spPr/>
        <p:txBody>
          <a:bodyPr/>
          <a:lstStyle>
            <a:lvl1pPr>
              <a:defRPr/>
            </a:lvl1pPr>
          </a:lstStyle>
          <a:p>
            <a:pPr>
              <a:defRPr/>
            </a:pPr>
            <a:fld id="{CA0370D1-3F88-4A36-82DC-8AD5008BFB29}" type="datetimeFigureOut">
              <a:rPr lang="es-CL"/>
              <a:pPr>
                <a:defRPr/>
              </a:pPr>
              <a:t>02-10-2023</a:t>
            </a:fld>
            <a:endParaRPr lang="es-CL"/>
          </a:p>
        </p:txBody>
      </p:sp>
      <p:sp>
        <p:nvSpPr>
          <p:cNvPr id="6" name="21 Marcador de pie de página"/>
          <p:cNvSpPr>
            <a:spLocks noGrp="1"/>
          </p:cNvSpPr>
          <p:nvPr>
            <p:ph type="ftr" sz="quarter" idx="11"/>
          </p:nvPr>
        </p:nvSpPr>
        <p:spPr/>
        <p:txBody>
          <a:bodyPr/>
          <a:lstStyle>
            <a:lvl1pPr>
              <a:defRPr/>
            </a:lvl1pPr>
          </a:lstStyle>
          <a:p>
            <a:pPr>
              <a:defRPr/>
            </a:pPr>
            <a:endParaRPr lang="es-CL"/>
          </a:p>
        </p:txBody>
      </p:sp>
      <p:sp>
        <p:nvSpPr>
          <p:cNvPr id="7" name="17 Marcador de número de diapositiva"/>
          <p:cNvSpPr>
            <a:spLocks noGrp="1"/>
          </p:cNvSpPr>
          <p:nvPr>
            <p:ph type="sldNum" sz="quarter" idx="12"/>
          </p:nvPr>
        </p:nvSpPr>
        <p:spPr/>
        <p:txBody>
          <a:bodyPr/>
          <a:lstStyle>
            <a:lvl1pPr>
              <a:defRPr/>
            </a:lvl1pPr>
          </a:lstStyle>
          <a:p>
            <a:pPr>
              <a:defRPr/>
            </a:pPr>
            <a:fld id="{16BCD632-670E-47F1-A610-E397EA3A322F}" type="slidenum">
              <a:rPr lang="es-CL"/>
              <a:pPr>
                <a:defRPr/>
              </a:pPr>
              <a:t>‹Nº›</a:t>
            </a:fld>
            <a:endParaRPr lang="es-C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lstStyle>
            <a:lvl1pPr>
              <a:defRPr/>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4" name="3 Marcador de texto"/>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5" name="4 Marcador de contenido"/>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Marcador de fecha"/>
          <p:cNvSpPr>
            <a:spLocks noGrp="1"/>
          </p:cNvSpPr>
          <p:nvPr>
            <p:ph type="dt" sz="half" idx="10"/>
          </p:nvPr>
        </p:nvSpPr>
        <p:spPr/>
        <p:txBody>
          <a:bodyPr/>
          <a:lstStyle>
            <a:lvl1pPr>
              <a:defRPr/>
            </a:lvl1pPr>
            <a:extLst/>
          </a:lstStyle>
          <a:p>
            <a:pPr>
              <a:defRPr/>
            </a:pPr>
            <a:fld id="{41B6A7AC-B815-4598-9ED3-566FAC90DDC7}" type="datetimeFigureOut">
              <a:rPr lang="es-CL"/>
              <a:pPr>
                <a:defRPr/>
              </a:pPr>
              <a:t>02-10-2023</a:t>
            </a:fld>
            <a:endParaRPr lang="es-CL"/>
          </a:p>
        </p:txBody>
      </p:sp>
      <p:sp>
        <p:nvSpPr>
          <p:cNvPr id="8" name="7 Marcador de pie de página"/>
          <p:cNvSpPr>
            <a:spLocks noGrp="1"/>
          </p:cNvSpPr>
          <p:nvPr>
            <p:ph type="ftr" sz="quarter" idx="11"/>
          </p:nvPr>
        </p:nvSpPr>
        <p:spPr/>
        <p:txBody>
          <a:bodyPr/>
          <a:lstStyle>
            <a:lvl1pPr>
              <a:defRPr/>
            </a:lvl1pPr>
            <a:extLst/>
          </a:lstStyle>
          <a:p>
            <a:pPr>
              <a:defRPr/>
            </a:pPr>
            <a:endParaRPr lang="es-CL"/>
          </a:p>
        </p:txBody>
      </p:sp>
      <p:sp>
        <p:nvSpPr>
          <p:cNvPr id="9" name="8 Marcador de número de diapositiva"/>
          <p:cNvSpPr>
            <a:spLocks noGrp="1"/>
          </p:cNvSpPr>
          <p:nvPr>
            <p:ph type="sldNum" sz="quarter" idx="12"/>
          </p:nvPr>
        </p:nvSpPr>
        <p:spPr/>
        <p:txBody>
          <a:bodyPr/>
          <a:lstStyle>
            <a:lvl1pPr>
              <a:defRPr/>
            </a:lvl1pPr>
            <a:extLst/>
          </a:lstStyle>
          <a:p>
            <a:pPr>
              <a:defRPr/>
            </a:pPr>
            <a:fld id="{B96151DF-8B79-4D92-AE88-3CBD55C15D6C}" type="slidenum">
              <a:rPr lang="es-CL"/>
              <a:pPr>
                <a:defRPr/>
              </a:pPr>
              <a:t>‹Nº›</a:t>
            </a:fld>
            <a:endParaRPr lang="es-C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6" name="5 Título"/>
          <p:cNvSpPr>
            <a:spLocks noGrp="1"/>
          </p:cNvSpPr>
          <p:nvPr>
            <p:ph type="title"/>
          </p:nvPr>
        </p:nvSpPr>
        <p:spPr/>
        <p:txBody>
          <a:bodyPr rtlCol="0"/>
          <a:lstStyle/>
          <a:p>
            <a:r>
              <a:rPr lang="es-ES" smtClean="0"/>
              <a:t>Haga clic para modificar el estilo de título del patrón</a:t>
            </a:r>
            <a:endParaRPr lang="en-US"/>
          </a:p>
        </p:txBody>
      </p:sp>
      <p:sp>
        <p:nvSpPr>
          <p:cNvPr id="3" name="9 Marcador de fecha"/>
          <p:cNvSpPr>
            <a:spLocks noGrp="1"/>
          </p:cNvSpPr>
          <p:nvPr>
            <p:ph type="dt" sz="half" idx="10"/>
          </p:nvPr>
        </p:nvSpPr>
        <p:spPr/>
        <p:txBody>
          <a:bodyPr/>
          <a:lstStyle>
            <a:lvl1pPr>
              <a:defRPr/>
            </a:lvl1pPr>
          </a:lstStyle>
          <a:p>
            <a:pPr>
              <a:defRPr/>
            </a:pPr>
            <a:fld id="{A882DBA7-46BC-4918-AA33-66AA113CB271}" type="datetimeFigureOut">
              <a:rPr lang="es-CL"/>
              <a:pPr>
                <a:defRPr/>
              </a:pPr>
              <a:t>02-10-2023</a:t>
            </a:fld>
            <a:endParaRPr lang="es-CL"/>
          </a:p>
        </p:txBody>
      </p:sp>
      <p:sp>
        <p:nvSpPr>
          <p:cNvPr id="4" name="21 Marcador de pie de página"/>
          <p:cNvSpPr>
            <a:spLocks noGrp="1"/>
          </p:cNvSpPr>
          <p:nvPr>
            <p:ph type="ftr" sz="quarter" idx="11"/>
          </p:nvPr>
        </p:nvSpPr>
        <p:spPr/>
        <p:txBody>
          <a:bodyPr/>
          <a:lstStyle>
            <a:lvl1pPr>
              <a:defRPr/>
            </a:lvl1pPr>
          </a:lstStyle>
          <a:p>
            <a:pPr>
              <a:defRPr/>
            </a:pPr>
            <a:endParaRPr lang="es-CL"/>
          </a:p>
        </p:txBody>
      </p:sp>
      <p:sp>
        <p:nvSpPr>
          <p:cNvPr id="5" name="17 Marcador de número de diapositiva"/>
          <p:cNvSpPr>
            <a:spLocks noGrp="1"/>
          </p:cNvSpPr>
          <p:nvPr>
            <p:ph type="sldNum" sz="quarter" idx="12"/>
          </p:nvPr>
        </p:nvSpPr>
        <p:spPr/>
        <p:txBody>
          <a:bodyPr/>
          <a:lstStyle>
            <a:lvl1pPr>
              <a:defRPr/>
            </a:lvl1pPr>
          </a:lstStyle>
          <a:p>
            <a:pPr>
              <a:defRPr/>
            </a:pPr>
            <a:fld id="{36DABD74-B77A-47CA-895B-A89A265609CD}" type="slidenum">
              <a:rPr lang="es-CL"/>
              <a:pPr>
                <a:defRPr/>
              </a:pPr>
              <a:t>‹Nº›</a:t>
            </a:fld>
            <a:endParaRPr lang="es-CL"/>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9 Marcador de fecha"/>
          <p:cNvSpPr>
            <a:spLocks noGrp="1"/>
          </p:cNvSpPr>
          <p:nvPr>
            <p:ph type="dt" sz="half" idx="10"/>
          </p:nvPr>
        </p:nvSpPr>
        <p:spPr/>
        <p:txBody>
          <a:bodyPr/>
          <a:lstStyle>
            <a:lvl1pPr>
              <a:defRPr/>
            </a:lvl1pPr>
          </a:lstStyle>
          <a:p>
            <a:pPr>
              <a:defRPr/>
            </a:pPr>
            <a:fld id="{66A17571-D690-4D4A-9417-328048E56DEA}" type="datetimeFigureOut">
              <a:rPr lang="es-CL"/>
              <a:pPr>
                <a:defRPr/>
              </a:pPr>
              <a:t>02-10-2023</a:t>
            </a:fld>
            <a:endParaRPr lang="es-CL"/>
          </a:p>
        </p:txBody>
      </p:sp>
      <p:sp>
        <p:nvSpPr>
          <p:cNvPr id="3" name="21 Marcador de pie de página"/>
          <p:cNvSpPr>
            <a:spLocks noGrp="1"/>
          </p:cNvSpPr>
          <p:nvPr>
            <p:ph type="ftr" sz="quarter" idx="11"/>
          </p:nvPr>
        </p:nvSpPr>
        <p:spPr/>
        <p:txBody>
          <a:bodyPr/>
          <a:lstStyle>
            <a:lvl1pPr>
              <a:defRPr/>
            </a:lvl1pPr>
          </a:lstStyle>
          <a:p>
            <a:pPr>
              <a:defRPr/>
            </a:pPr>
            <a:endParaRPr lang="es-CL"/>
          </a:p>
        </p:txBody>
      </p:sp>
      <p:sp>
        <p:nvSpPr>
          <p:cNvPr id="4" name="17 Marcador de número de diapositiva"/>
          <p:cNvSpPr>
            <a:spLocks noGrp="1"/>
          </p:cNvSpPr>
          <p:nvPr>
            <p:ph type="sldNum" sz="quarter" idx="12"/>
          </p:nvPr>
        </p:nvSpPr>
        <p:spPr/>
        <p:txBody>
          <a:bodyPr/>
          <a:lstStyle>
            <a:lvl1pPr>
              <a:defRPr/>
            </a:lvl1pPr>
          </a:lstStyle>
          <a:p>
            <a:pPr>
              <a:defRPr/>
            </a:pPr>
            <a:fld id="{15B6D826-8A4D-4848-9C34-308C56C91074}" type="slidenum">
              <a:rPr lang="es-CL"/>
              <a:pPr>
                <a:defRPr/>
              </a:pPr>
              <a:t>‹Nº›</a:t>
            </a:fld>
            <a:endParaRPr lang="es-C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s-ES" smtClean="0"/>
              <a:t>Haga clic para modificar el estilo de título del patrón</a:t>
            </a:r>
            <a:endParaRPr lang="en-US"/>
          </a:p>
        </p:txBody>
      </p:sp>
      <p:sp>
        <p:nvSpPr>
          <p:cNvPr id="3" name="2 Marcador de texto"/>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s-ES" smtClean="0"/>
              <a:t>Haga clic para modificar el estilo de texto del patrón</a:t>
            </a:r>
          </a:p>
        </p:txBody>
      </p:sp>
      <p:sp>
        <p:nvSpPr>
          <p:cNvPr id="4" name="3 Marcador de contenido"/>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lvl1pPr>
              <a:defRPr/>
            </a:lvl1pPr>
            <a:extLst/>
          </a:lstStyle>
          <a:p>
            <a:pPr>
              <a:defRPr/>
            </a:pPr>
            <a:fld id="{D892A94F-4237-448B-B812-875769849944}" type="datetimeFigureOut">
              <a:rPr lang="es-CL"/>
              <a:pPr>
                <a:defRPr/>
              </a:pPr>
              <a:t>02-10-2023</a:t>
            </a:fld>
            <a:endParaRPr lang="es-CL"/>
          </a:p>
        </p:txBody>
      </p:sp>
      <p:sp>
        <p:nvSpPr>
          <p:cNvPr id="6" name="5 Marcador de pie de página"/>
          <p:cNvSpPr>
            <a:spLocks noGrp="1"/>
          </p:cNvSpPr>
          <p:nvPr>
            <p:ph type="ftr" sz="quarter" idx="11"/>
          </p:nvPr>
        </p:nvSpPr>
        <p:spPr/>
        <p:txBody>
          <a:bodyPr/>
          <a:lstStyle>
            <a:lvl1pPr>
              <a:defRPr/>
            </a:lvl1pPr>
            <a:extLst/>
          </a:lstStyle>
          <a:p>
            <a:pPr>
              <a:defRPr/>
            </a:pPr>
            <a:endParaRPr lang="es-CL"/>
          </a:p>
        </p:txBody>
      </p:sp>
      <p:sp>
        <p:nvSpPr>
          <p:cNvPr id="7" name="6 Marcador de número de diapositiva"/>
          <p:cNvSpPr>
            <a:spLocks noGrp="1"/>
          </p:cNvSpPr>
          <p:nvPr>
            <p:ph type="sldNum" sz="quarter" idx="12"/>
          </p:nvPr>
        </p:nvSpPr>
        <p:spPr/>
        <p:txBody>
          <a:bodyPr/>
          <a:lstStyle>
            <a:lvl1pPr>
              <a:defRPr/>
            </a:lvl1pPr>
            <a:extLst/>
          </a:lstStyle>
          <a:p>
            <a:pPr>
              <a:defRPr/>
            </a:pPr>
            <a:fld id="{FB074C23-4148-4DFE-8D5F-507B5E3568BF}" type="slidenum">
              <a:rPr lang="es-CL"/>
              <a:pPr>
                <a:defRPr/>
              </a:pPr>
              <a:t>‹Nº›</a:t>
            </a:fld>
            <a:endParaRPr lang="es-C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5" name="7 Forma libre"/>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buFontTx/>
              <a:buNone/>
              <a:defRPr/>
            </a:pPr>
            <a:endParaRPr lang="en-US" b="0">
              <a:solidFill>
                <a:schemeClr val="tx1"/>
              </a:solidFill>
              <a:latin typeface="+mn-lt"/>
              <a:cs typeface="+mn-cs"/>
            </a:endParaRPr>
          </a:p>
        </p:txBody>
      </p:sp>
      <p:sp>
        <p:nvSpPr>
          <p:cNvPr id="6" name="8 Forma libre"/>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buFontTx/>
              <a:buNone/>
              <a:defRPr/>
            </a:pPr>
            <a:endParaRPr lang="en-US" b="0">
              <a:solidFill>
                <a:schemeClr val="tx1"/>
              </a:solidFill>
              <a:latin typeface="+mn-lt"/>
              <a:cs typeface="+mn-cs"/>
            </a:endParaRPr>
          </a:p>
        </p:txBody>
      </p:sp>
      <p:sp>
        <p:nvSpPr>
          <p:cNvPr id="7" name="9 Triángulo rectángulo"/>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buFontTx/>
              <a:buNone/>
              <a:defRPr/>
            </a:pPr>
            <a:endParaRPr lang="en-US" b="0"/>
          </a:p>
        </p:txBody>
      </p:sp>
      <p:cxnSp>
        <p:nvCxnSpPr>
          <p:cNvPr id="8" name="10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11 Cheurón"/>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buFontTx/>
              <a:buNone/>
              <a:defRPr/>
            </a:pPr>
            <a:endParaRPr lang="en-US" b="0"/>
          </a:p>
        </p:txBody>
      </p:sp>
      <p:sp>
        <p:nvSpPr>
          <p:cNvPr id="10" name="12 Cheurón"/>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buFontTx/>
              <a:buNone/>
              <a:defRPr/>
            </a:pPr>
            <a:endParaRPr lang="en-US" b="0"/>
          </a:p>
        </p:txBody>
      </p:sp>
      <p:sp>
        <p:nvSpPr>
          <p:cNvPr id="4" name="3 Marcador de texto"/>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s-ES" smtClean="0"/>
              <a:t>Haga clic para modificar el estilo de texto del patrón</a:t>
            </a:r>
          </a:p>
        </p:txBody>
      </p:sp>
      <p:sp>
        <p:nvSpPr>
          <p:cNvPr id="3" name="2 Marcador de posición de imagen"/>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s-ES" noProof="0" smtClean="0"/>
              <a:t>Haga clic en el icono para agregar una imagen</a:t>
            </a:r>
            <a:endParaRPr lang="en-US" noProof="0" dirty="0"/>
          </a:p>
        </p:txBody>
      </p:sp>
      <p:sp>
        <p:nvSpPr>
          <p:cNvPr id="2" name="1 Título"/>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s-ES" smtClean="0"/>
              <a:t>Haga clic para modificar el estilo de título del patrón</a:t>
            </a:r>
            <a:endParaRPr lang="en-US"/>
          </a:p>
        </p:txBody>
      </p:sp>
      <p:sp>
        <p:nvSpPr>
          <p:cNvPr id="11" name="4 Marcador de fecha"/>
          <p:cNvSpPr>
            <a:spLocks noGrp="1"/>
          </p:cNvSpPr>
          <p:nvPr>
            <p:ph type="dt" sz="half" idx="10"/>
          </p:nvPr>
        </p:nvSpPr>
        <p:spPr/>
        <p:txBody>
          <a:bodyPr/>
          <a:lstStyle>
            <a:lvl1pPr>
              <a:defRPr>
                <a:solidFill>
                  <a:schemeClr val="tx1"/>
                </a:solidFill>
              </a:defRPr>
            </a:lvl1pPr>
            <a:extLst/>
          </a:lstStyle>
          <a:p>
            <a:pPr>
              <a:defRPr/>
            </a:pPr>
            <a:fld id="{B4781FEF-B2E1-4E46-A55E-CBD3541A591D}" type="datetimeFigureOut">
              <a:rPr lang="es-CL"/>
              <a:pPr>
                <a:defRPr/>
              </a:pPr>
              <a:t>02-10-2023</a:t>
            </a:fld>
            <a:endParaRPr lang="es-CL"/>
          </a:p>
        </p:txBody>
      </p:sp>
      <p:sp>
        <p:nvSpPr>
          <p:cNvPr id="12" name="5 Marcador de pie de página"/>
          <p:cNvSpPr>
            <a:spLocks noGrp="1"/>
          </p:cNvSpPr>
          <p:nvPr>
            <p:ph type="ftr" sz="quarter" idx="11"/>
          </p:nvPr>
        </p:nvSpPr>
        <p:spPr/>
        <p:txBody>
          <a:bodyPr/>
          <a:lstStyle>
            <a:lvl1pPr>
              <a:defRPr>
                <a:solidFill>
                  <a:schemeClr val="tx1"/>
                </a:solidFill>
              </a:defRPr>
            </a:lvl1pPr>
            <a:extLst/>
          </a:lstStyle>
          <a:p>
            <a:pPr>
              <a:defRPr/>
            </a:pPr>
            <a:endParaRPr lang="es-CL"/>
          </a:p>
        </p:txBody>
      </p:sp>
      <p:sp>
        <p:nvSpPr>
          <p:cNvPr id="13" name="6 Marcador de número de diapositiva"/>
          <p:cNvSpPr>
            <a:spLocks noGrp="1"/>
          </p:cNvSpPr>
          <p:nvPr>
            <p:ph type="sldNum" sz="quarter" idx="12"/>
          </p:nvPr>
        </p:nvSpPr>
        <p:spPr/>
        <p:txBody>
          <a:bodyPr/>
          <a:lstStyle>
            <a:lvl1pPr>
              <a:defRPr>
                <a:solidFill>
                  <a:schemeClr val="tx1"/>
                </a:solidFill>
              </a:defRPr>
            </a:lvl1pPr>
            <a:extLst/>
          </a:lstStyle>
          <a:p>
            <a:pPr>
              <a:defRPr/>
            </a:pPr>
            <a:fld id="{68AC5996-BF35-4CE3-B8DD-34B6F5A7AFA7}" type="slidenum">
              <a:rPr lang="es-CL"/>
              <a:pPr>
                <a:defRPr/>
              </a:pPr>
              <a:t>‹Nº›</a:t>
            </a:fld>
            <a:endParaRPr lang="es-C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1481329"/>
            <a:ext cx="8229600" cy="43860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fld id="{503BBFE4-B1ED-4066-8135-F3A33690C708}" type="datetimeFigureOut">
              <a:rPr lang="es-CL"/>
              <a:pPr>
                <a:defRPr/>
              </a:pPr>
              <a:t>02-10-2023</a:t>
            </a:fld>
            <a:endParaRPr lang="es-CL"/>
          </a:p>
        </p:txBody>
      </p:sp>
      <p:sp>
        <p:nvSpPr>
          <p:cNvPr id="5" name="21 Marcador de pie de página"/>
          <p:cNvSpPr>
            <a:spLocks noGrp="1"/>
          </p:cNvSpPr>
          <p:nvPr>
            <p:ph type="ftr" sz="quarter" idx="11"/>
          </p:nvPr>
        </p:nvSpPr>
        <p:spPr/>
        <p:txBody>
          <a:bodyPr/>
          <a:lstStyle>
            <a:lvl1pPr>
              <a:defRPr/>
            </a:lvl1pPr>
          </a:lstStyle>
          <a:p>
            <a:pPr>
              <a:defRPr/>
            </a:pPr>
            <a:endParaRPr lang="es-CL"/>
          </a:p>
        </p:txBody>
      </p:sp>
      <p:sp>
        <p:nvSpPr>
          <p:cNvPr id="6" name="17 Marcador de número de diapositiva"/>
          <p:cNvSpPr>
            <a:spLocks noGrp="1"/>
          </p:cNvSpPr>
          <p:nvPr>
            <p:ph type="sldNum" sz="quarter" idx="12"/>
          </p:nvPr>
        </p:nvSpPr>
        <p:spPr/>
        <p:txBody>
          <a:bodyPr/>
          <a:lstStyle>
            <a:lvl1pPr>
              <a:defRPr/>
            </a:lvl1pPr>
          </a:lstStyle>
          <a:p>
            <a:pPr>
              <a:defRPr/>
            </a:pPr>
            <a:fld id="{86A505F4-FD2F-46A2-B00A-8D1CE77FDD06}" type="slidenum">
              <a:rPr lang="es-CL"/>
              <a:pPr>
                <a:defRPr/>
              </a:pPr>
              <a:t>‹Nº›</a:t>
            </a:fld>
            <a:endParaRPr lang="es-C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44013" y="274640"/>
            <a:ext cx="1777470" cy="5592761"/>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274641"/>
            <a:ext cx="6324600" cy="559276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fld id="{BAF8494D-ADF1-4F39-A54D-11531A655197}" type="datetimeFigureOut">
              <a:rPr lang="es-CL"/>
              <a:pPr>
                <a:defRPr/>
              </a:pPr>
              <a:t>02-10-2023</a:t>
            </a:fld>
            <a:endParaRPr lang="es-CL"/>
          </a:p>
        </p:txBody>
      </p:sp>
      <p:sp>
        <p:nvSpPr>
          <p:cNvPr id="5" name="21 Marcador de pie de página"/>
          <p:cNvSpPr>
            <a:spLocks noGrp="1"/>
          </p:cNvSpPr>
          <p:nvPr>
            <p:ph type="ftr" sz="quarter" idx="11"/>
          </p:nvPr>
        </p:nvSpPr>
        <p:spPr/>
        <p:txBody>
          <a:bodyPr/>
          <a:lstStyle>
            <a:lvl1pPr>
              <a:defRPr/>
            </a:lvl1pPr>
          </a:lstStyle>
          <a:p>
            <a:pPr>
              <a:defRPr/>
            </a:pPr>
            <a:endParaRPr lang="es-CL"/>
          </a:p>
        </p:txBody>
      </p:sp>
      <p:sp>
        <p:nvSpPr>
          <p:cNvPr id="6" name="17 Marcador de número de diapositiva"/>
          <p:cNvSpPr>
            <a:spLocks noGrp="1"/>
          </p:cNvSpPr>
          <p:nvPr>
            <p:ph type="sldNum" sz="quarter" idx="12"/>
          </p:nvPr>
        </p:nvSpPr>
        <p:spPr/>
        <p:txBody>
          <a:bodyPr/>
          <a:lstStyle>
            <a:lvl1pPr>
              <a:defRPr/>
            </a:lvl1pPr>
          </a:lstStyle>
          <a:p>
            <a:pPr>
              <a:defRPr/>
            </a:pPr>
            <a:fld id="{AE627F77-01C7-4388-88CF-1CE14052E2E5}" type="slidenum">
              <a:rPr lang="es-CL"/>
              <a:pPr>
                <a:defRPr/>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CL" smtClean="0"/>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buFontTx/>
              <a:buNone/>
              <a:defRPr sz="1200" b="0">
                <a:solidFill>
                  <a:schemeClr val="tx1">
                    <a:tint val="75000"/>
                  </a:schemeClr>
                </a:solidFill>
                <a:latin typeface="+mn-lt"/>
                <a:cs typeface="+mn-cs"/>
              </a:defRPr>
            </a:lvl1pPr>
          </a:lstStyle>
          <a:p>
            <a:pPr>
              <a:defRPr/>
            </a:pPr>
            <a:fld id="{56ACEF62-7B45-432E-8045-AF793F79DED7}" type="datetimeFigureOut">
              <a:rPr lang="es-CL"/>
              <a:pPr>
                <a:defRPr/>
              </a:pPr>
              <a:t>02-10-2023</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buFontTx/>
              <a:buNone/>
              <a:defRPr sz="1200" b="0">
                <a:solidFill>
                  <a:schemeClr val="tx1">
                    <a:tint val="75000"/>
                  </a:schemeClr>
                </a:solidFill>
                <a:latin typeface="+mn-lt"/>
                <a:cs typeface="+mn-cs"/>
              </a:defRPr>
            </a:lvl1pPr>
          </a:lstStyle>
          <a:p>
            <a:pPr>
              <a:defRPr/>
            </a:pPr>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buFontTx/>
              <a:buNone/>
              <a:defRPr sz="1200" b="0">
                <a:solidFill>
                  <a:schemeClr val="tx1">
                    <a:tint val="75000"/>
                  </a:schemeClr>
                </a:solidFill>
                <a:latin typeface="+mn-lt"/>
                <a:cs typeface="+mn-cs"/>
              </a:defRPr>
            </a:lvl1pPr>
          </a:lstStyle>
          <a:p>
            <a:pPr>
              <a:defRPr/>
            </a:pPr>
            <a:fld id="{57F732EA-00F7-42C0-9AB2-2DD28D32CE5D}" type="slidenum">
              <a:rPr lang="es-CL"/>
              <a:pPr>
                <a:defRPr/>
              </a:pPr>
              <a:t>‹Nº›</a:t>
            </a:fld>
            <a:endParaRPr lang="es-CL"/>
          </a:p>
        </p:txBody>
      </p:sp>
    </p:spTree>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12 Forma libre"/>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buFontTx/>
              <a:buNone/>
              <a:defRPr/>
            </a:pPr>
            <a:endParaRPr lang="en-US" b="0">
              <a:solidFill>
                <a:schemeClr val="tx1"/>
              </a:solidFill>
              <a:latin typeface="+mn-lt"/>
              <a:cs typeface="+mn-cs"/>
            </a:endParaRPr>
          </a:p>
        </p:txBody>
      </p:sp>
      <p:sp>
        <p:nvSpPr>
          <p:cNvPr id="12" name="11 Forma libre"/>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buFontTx/>
              <a:buNone/>
              <a:defRPr/>
            </a:pPr>
            <a:endParaRPr lang="en-US" b="0">
              <a:solidFill>
                <a:schemeClr val="tx1"/>
              </a:solidFill>
              <a:latin typeface="+mn-lt"/>
              <a:cs typeface="+mn-cs"/>
            </a:endParaRPr>
          </a:p>
        </p:txBody>
      </p:sp>
      <p:sp>
        <p:nvSpPr>
          <p:cNvPr id="14" name="13 Triángulo rectángulo"/>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buFontTx/>
              <a:buNone/>
              <a:defRPr/>
            </a:pPr>
            <a:endParaRPr lang="en-US" b="0"/>
          </a:p>
        </p:txBody>
      </p:sp>
      <p:cxnSp>
        <p:nvCxnSpPr>
          <p:cNvPr id="15" name="14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es-ES" smtClean="0"/>
              <a:t>Haga clic para modificar el estilo de título del patrón</a:t>
            </a:r>
            <a:endParaRPr lang="en-US"/>
          </a:p>
        </p:txBody>
      </p:sp>
      <p:sp>
        <p:nvSpPr>
          <p:cNvPr id="2057" name="29 Marcador de texto"/>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0" name="9 Marcador de fecha"/>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buFontTx/>
              <a:buNone/>
              <a:defRPr kumimoji="0" sz="1000" b="0">
                <a:solidFill>
                  <a:schemeClr val="tx1"/>
                </a:solidFill>
                <a:latin typeface="+mn-lt"/>
                <a:cs typeface="+mn-cs"/>
              </a:defRPr>
            </a:lvl1pPr>
            <a:extLst/>
          </a:lstStyle>
          <a:p>
            <a:pPr>
              <a:defRPr/>
            </a:pPr>
            <a:fld id="{D11AEC2B-C188-460B-BAE1-21A397FFDE39}" type="datetimeFigureOut">
              <a:rPr lang="es-CL"/>
              <a:pPr>
                <a:defRPr/>
              </a:pPr>
              <a:t>02-10-2023</a:t>
            </a:fld>
            <a:endParaRPr lang="es-CL"/>
          </a:p>
        </p:txBody>
      </p:sp>
      <p:sp>
        <p:nvSpPr>
          <p:cNvPr id="22" name="21 Marcador de pie de página"/>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buFontTx/>
              <a:buNone/>
              <a:defRPr kumimoji="0" sz="1000" b="0">
                <a:solidFill>
                  <a:schemeClr val="tx1"/>
                </a:solidFill>
                <a:latin typeface="+mn-lt"/>
                <a:cs typeface="+mn-cs"/>
              </a:defRPr>
            </a:lvl1pPr>
            <a:extLst/>
          </a:lstStyle>
          <a:p>
            <a:pPr>
              <a:defRPr/>
            </a:pPr>
            <a:endParaRPr lang="es-CL"/>
          </a:p>
        </p:txBody>
      </p:sp>
      <p:sp>
        <p:nvSpPr>
          <p:cNvPr id="18" name="17 Marcador de número de diapositiva"/>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buFontTx/>
              <a:buNone/>
              <a:defRPr kumimoji="0" sz="1000" b="0">
                <a:solidFill>
                  <a:schemeClr val="tx1"/>
                </a:solidFill>
                <a:latin typeface="+mn-lt"/>
                <a:cs typeface="+mn-cs"/>
              </a:defRPr>
            </a:lvl1pPr>
            <a:extLst/>
          </a:lstStyle>
          <a:p>
            <a:pPr>
              <a:defRPr/>
            </a:pPr>
            <a:fld id="{75BB3769-8ACF-4561-955C-0AFC016303DC}" type="slidenum">
              <a:rPr lang="es-CL"/>
              <a:pPr>
                <a:defRPr/>
              </a:pPr>
              <a:t>‹Nº›</a:t>
            </a:fld>
            <a:endParaRPr lang="es-CL"/>
          </a:p>
        </p:txBody>
      </p:sp>
    </p:spTree>
  </p:cSld>
  <p:clrMap bg1="lt1" tx1="dk1" bg2="lt2" tx2="dk2" accent1="accent1" accent2="accent2" accent3="accent3" accent4="accent4" accent5="accent5" accent6="accent6" hlink="hlink" folHlink="folHlink"/>
  <p:sldLayoutIdLst>
    <p:sldLayoutId id="2147483764" r:id="rId1"/>
    <p:sldLayoutId id="2147483758" r:id="rId2"/>
    <p:sldLayoutId id="2147483765" r:id="rId3"/>
    <p:sldLayoutId id="2147483759" r:id="rId4"/>
    <p:sldLayoutId id="2147483766" r:id="rId5"/>
    <p:sldLayoutId id="2147483760" r:id="rId6"/>
    <p:sldLayoutId id="2147483761" r:id="rId7"/>
    <p:sldLayoutId id="2147483767" r:id="rId8"/>
    <p:sldLayoutId id="2147483768" r:id="rId9"/>
    <p:sldLayoutId id="2147483762" r:id="rId10"/>
    <p:sldLayoutId id="2147483763" r:id="rId11"/>
  </p:sldLayoutIdLst>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190 CuadroTexto"/>
          <p:cNvSpPr txBox="1"/>
          <p:nvPr/>
        </p:nvSpPr>
        <p:spPr>
          <a:xfrm>
            <a:off x="642910" y="345644"/>
            <a:ext cx="7750229" cy="1292662"/>
          </a:xfrm>
          <a:prstGeom prst="rect">
            <a:avLst/>
          </a:prstGeom>
          <a:ln w="28575">
            <a:solidFill>
              <a:srgbClr val="C00000"/>
            </a:solidFill>
          </a:ln>
        </p:spPr>
        <p:style>
          <a:lnRef idx="0">
            <a:schemeClr val="accent2"/>
          </a:lnRef>
          <a:fillRef idx="3">
            <a:schemeClr val="accent2"/>
          </a:fillRef>
          <a:effectRef idx="3">
            <a:schemeClr val="accent2"/>
          </a:effectRef>
          <a:fontRef idx="minor">
            <a:schemeClr val="lt1"/>
          </a:fontRef>
        </p:style>
        <p:txBody>
          <a:bodyPr wrap="square">
            <a:spAutoFit/>
          </a:bodyPr>
          <a:lstStyle/>
          <a:p>
            <a:pPr algn="ctr">
              <a:buFontTx/>
              <a:buNone/>
              <a:defRPr/>
            </a:pPr>
            <a:r>
              <a:rPr lang="es-CL" sz="3000" dirty="0">
                <a:solidFill>
                  <a:srgbClr val="FFFF00"/>
                </a:solidFill>
                <a:effectLst>
                  <a:outerShdw blurRad="38100" dist="38100" dir="2700000" algn="tl">
                    <a:srgbClr val="000000"/>
                  </a:outerShdw>
                </a:effectLst>
                <a:latin typeface="Calibri" pitchFamily="34" charset="0"/>
                <a:cs typeface="Arial" charset="0"/>
              </a:rPr>
              <a:t>U.T. Nº </a:t>
            </a:r>
            <a:r>
              <a:rPr lang="es-CL" sz="3000" dirty="0" smtClean="0">
                <a:solidFill>
                  <a:srgbClr val="FFFF00"/>
                </a:solidFill>
                <a:effectLst>
                  <a:outerShdw blurRad="38100" dist="38100" dir="2700000" algn="tl">
                    <a:srgbClr val="000000"/>
                  </a:outerShdw>
                </a:effectLst>
                <a:latin typeface="Calibri" pitchFamily="34" charset="0"/>
                <a:cs typeface="Arial" charset="0"/>
              </a:rPr>
              <a:t>7 “PLANIFICACIÓN DE LA NAVEGACIÓN”</a:t>
            </a:r>
            <a:endParaRPr lang="es-CL" sz="3000" dirty="0">
              <a:solidFill>
                <a:srgbClr val="FFFF00"/>
              </a:solidFill>
              <a:effectLst>
                <a:outerShdw blurRad="38100" dist="38100" dir="2700000" algn="tl">
                  <a:srgbClr val="000000"/>
                </a:outerShdw>
              </a:effectLst>
              <a:latin typeface="Calibri" pitchFamily="34" charset="0"/>
              <a:cs typeface="Arial" charset="0"/>
            </a:endParaRPr>
          </a:p>
          <a:p>
            <a:pPr algn="ctr">
              <a:buFontTx/>
              <a:buNone/>
              <a:defRPr/>
            </a:pPr>
            <a:r>
              <a:rPr lang="es-CL" sz="3000" dirty="0" smtClean="0">
                <a:solidFill>
                  <a:srgbClr val="FFFF00"/>
                </a:solidFill>
                <a:effectLst>
                  <a:outerShdw blurRad="38100" dist="38100" dir="2700000" algn="tl">
                    <a:srgbClr val="000000"/>
                  </a:outerShdw>
                </a:effectLst>
                <a:latin typeface="Calibri" pitchFamily="34" charset="0"/>
                <a:cs typeface="Arial" charset="0"/>
              </a:rPr>
              <a:t>ETAPA </a:t>
            </a:r>
            <a:r>
              <a:rPr lang="es-CL" sz="3000" dirty="0">
                <a:solidFill>
                  <a:srgbClr val="FFFF00"/>
                </a:solidFill>
                <a:effectLst>
                  <a:outerShdw blurRad="38100" dist="38100" dir="2700000" algn="tl">
                    <a:srgbClr val="000000"/>
                  </a:outerShdw>
                </a:effectLst>
                <a:latin typeface="Calibri" pitchFamily="34" charset="0"/>
                <a:cs typeface="Arial" charset="0"/>
              </a:rPr>
              <a:t>Nº </a:t>
            </a:r>
            <a:r>
              <a:rPr lang="es-CL" sz="3000" dirty="0" smtClean="0">
                <a:solidFill>
                  <a:srgbClr val="FFFF00"/>
                </a:solidFill>
                <a:effectLst>
                  <a:outerShdw blurRad="38100" dist="38100" dir="2700000" algn="tl">
                    <a:srgbClr val="000000"/>
                  </a:outerShdw>
                </a:effectLst>
                <a:latin typeface="Calibri" pitchFamily="34" charset="0"/>
                <a:cs typeface="Arial" charset="0"/>
              </a:rPr>
              <a:t>1</a:t>
            </a:r>
            <a:endParaRPr lang="es-CL" sz="3000" dirty="0">
              <a:solidFill>
                <a:srgbClr val="FFFF00"/>
              </a:solidFill>
              <a:effectLst>
                <a:outerShdw blurRad="38100" dist="38100" dir="2700000" algn="tl">
                  <a:srgbClr val="000000"/>
                </a:outerShdw>
              </a:effectLst>
              <a:latin typeface="Calibri" pitchFamily="34" charset="0"/>
              <a:cs typeface="Arial" charset="0"/>
            </a:endParaRPr>
          </a:p>
          <a:p>
            <a:pPr algn="ctr">
              <a:buFontTx/>
              <a:buNone/>
              <a:defRPr/>
            </a:pPr>
            <a:r>
              <a:rPr lang="es-CL" dirty="0" smtClean="0">
                <a:solidFill>
                  <a:srgbClr val="FFFF00"/>
                </a:solidFill>
                <a:effectLst>
                  <a:outerShdw blurRad="38100" dist="38100" dir="2700000" algn="tl">
                    <a:srgbClr val="000000"/>
                  </a:outerShdw>
                </a:effectLst>
                <a:latin typeface="Calibri" pitchFamily="34" charset="0"/>
                <a:cs typeface="Arial" charset="0"/>
              </a:rPr>
              <a:t>(RECOPILACIÓN DE ANTEDEDENTES)</a:t>
            </a:r>
            <a:endParaRPr lang="es-CL" dirty="0">
              <a:solidFill>
                <a:srgbClr val="FFFF00"/>
              </a:solidFill>
              <a:effectLst>
                <a:outerShdw blurRad="38100" dist="38100" dir="2700000" algn="tl">
                  <a:srgbClr val="000000"/>
                </a:outerShdw>
              </a:effectLst>
              <a:latin typeface="Calibri" pitchFamily="34" charset="0"/>
              <a:cs typeface="Arial" charset="0"/>
            </a:endParaRPr>
          </a:p>
        </p:txBody>
      </p:sp>
      <p:sp>
        <p:nvSpPr>
          <p:cNvPr id="4" name="3 CuadroTexto"/>
          <p:cNvSpPr txBox="1"/>
          <p:nvPr/>
        </p:nvSpPr>
        <p:spPr>
          <a:xfrm>
            <a:off x="679423" y="2786058"/>
            <a:ext cx="7750229" cy="2862322"/>
          </a:xfrm>
          <a:prstGeom prst="rect">
            <a:avLst/>
          </a:prstGeom>
          <a:solidFill>
            <a:schemeClr val="bg1"/>
          </a:solidFill>
          <a:ln w="28575">
            <a:solidFill>
              <a:srgbClr val="C00000"/>
            </a:solidFill>
          </a:ln>
        </p:spPr>
        <p:style>
          <a:lnRef idx="0">
            <a:schemeClr val="accent2"/>
          </a:lnRef>
          <a:fillRef idx="3">
            <a:schemeClr val="accent2"/>
          </a:fillRef>
          <a:effectRef idx="3">
            <a:schemeClr val="accent2"/>
          </a:effectRef>
          <a:fontRef idx="minor">
            <a:schemeClr val="lt1"/>
          </a:fontRef>
        </p:style>
        <p:txBody>
          <a:bodyPr wrap="square">
            <a:spAutoFit/>
          </a:bodyPr>
          <a:lstStyle/>
          <a:p>
            <a:pPr marL="342900" indent="-342900" algn="just">
              <a:buFont typeface="+mj-lt"/>
              <a:buAutoNum type="arabicParenR"/>
            </a:pPr>
            <a:r>
              <a:rPr lang="es-CL" sz="2000" dirty="0" smtClean="0">
                <a:solidFill>
                  <a:schemeClr val="tx1"/>
                </a:solidFill>
                <a:latin typeface="Calibri" pitchFamily="34" charset="0"/>
              </a:rPr>
              <a:t>La primera parte consiste en seleccionar todas las cartas de Navegación y Publicaciones que cubren la ruta a navegar.</a:t>
            </a:r>
          </a:p>
          <a:p>
            <a:pPr marL="342900" indent="-342900" algn="just">
              <a:buFont typeface="+mj-lt"/>
              <a:buAutoNum type="arabicParenR"/>
            </a:pPr>
            <a:endParaRPr lang="es-CL" sz="2000" dirty="0" smtClean="0">
              <a:solidFill>
                <a:schemeClr val="tx1"/>
              </a:solidFill>
              <a:latin typeface="Calibri" pitchFamily="34" charset="0"/>
            </a:endParaRPr>
          </a:p>
          <a:p>
            <a:pPr marL="342900" indent="-342900" algn="just">
              <a:buFont typeface="+mj-lt"/>
              <a:buAutoNum type="arabicParenR"/>
            </a:pPr>
            <a:r>
              <a:rPr lang="es-CL" sz="2000" dirty="0" smtClean="0">
                <a:solidFill>
                  <a:schemeClr val="tx1"/>
                </a:solidFill>
                <a:latin typeface="Calibri" pitchFamily="34" charset="0"/>
                <a:cs typeface="Arial" charset="0"/>
              </a:rPr>
              <a:t>Lo anterior se realiza estudiando el catálogo de Cartas Náuticas y Publicaciones, teniendo presente que durante la navegación se usarán siempre las cartas de mayor escala. También se requiere una carta o cuarterón de escala suficientemente pequeña como para cubrir toda la ruta. Esto último permite trazar el track optativo y sirve para medir distancias.</a:t>
            </a:r>
            <a:endParaRPr lang="es-CL" sz="2000" dirty="0">
              <a:solidFill>
                <a:schemeClr val="tx1"/>
              </a:solidFill>
              <a:latin typeface="Calibri" pitchFamily="34" charset="0"/>
              <a:cs typeface="Arial" charset="0"/>
            </a:endParaRPr>
          </a:p>
        </p:txBody>
      </p:sp>
      <p:sp>
        <p:nvSpPr>
          <p:cNvPr id="5" name="4 CuadroTexto"/>
          <p:cNvSpPr txBox="1"/>
          <p:nvPr/>
        </p:nvSpPr>
        <p:spPr>
          <a:xfrm>
            <a:off x="2401087" y="1967203"/>
            <a:ext cx="4242615" cy="461665"/>
          </a:xfrm>
          <a:prstGeom prst="rect">
            <a:avLst/>
          </a:prstGeom>
          <a:solidFill>
            <a:schemeClr val="bg1"/>
          </a:solidFill>
          <a:ln w="19050">
            <a:solidFill>
              <a:srgbClr val="000066"/>
            </a:solidFill>
          </a:ln>
        </p:spPr>
        <p:style>
          <a:lnRef idx="0">
            <a:scrgbClr r="0" g="0" b="0"/>
          </a:lnRef>
          <a:fillRef idx="1001">
            <a:schemeClr val="lt1"/>
          </a:fillRef>
          <a:effectRef idx="0">
            <a:scrgbClr r="0" g="0" b="0"/>
          </a:effectRef>
          <a:fontRef idx="major"/>
        </p:style>
        <p:txBody>
          <a:bodyPr wrap="square" rtlCol="0">
            <a:spAutoFit/>
          </a:bodyPr>
          <a:lstStyle/>
          <a:p>
            <a:pPr algn="ctr">
              <a:buNone/>
            </a:pPr>
            <a:r>
              <a:rPr lang="es-CL" sz="2400" dirty="0" smtClean="0">
                <a:latin typeface="Calibri" pitchFamily="34" charset="0"/>
              </a:rPr>
              <a:t>CARTAS Y PUBLICACIONES</a:t>
            </a:r>
            <a:endParaRPr lang="es-CL" sz="2400" dirty="0">
              <a:latin typeface="Calibri"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190 CuadroTexto"/>
          <p:cNvSpPr txBox="1"/>
          <p:nvPr/>
        </p:nvSpPr>
        <p:spPr>
          <a:xfrm>
            <a:off x="642910" y="345644"/>
            <a:ext cx="7750229" cy="1292662"/>
          </a:xfrm>
          <a:prstGeom prst="rect">
            <a:avLst/>
          </a:prstGeom>
          <a:ln w="28575">
            <a:solidFill>
              <a:srgbClr val="C00000"/>
            </a:solidFill>
          </a:ln>
        </p:spPr>
        <p:style>
          <a:lnRef idx="0">
            <a:schemeClr val="accent2"/>
          </a:lnRef>
          <a:fillRef idx="3">
            <a:schemeClr val="accent2"/>
          </a:fillRef>
          <a:effectRef idx="3">
            <a:schemeClr val="accent2"/>
          </a:effectRef>
          <a:fontRef idx="minor">
            <a:schemeClr val="lt1"/>
          </a:fontRef>
        </p:style>
        <p:txBody>
          <a:bodyPr wrap="square">
            <a:spAutoFit/>
          </a:bodyPr>
          <a:lstStyle/>
          <a:p>
            <a:pPr algn="ctr">
              <a:buFontTx/>
              <a:buNone/>
              <a:defRPr/>
            </a:pPr>
            <a:r>
              <a:rPr lang="es-CL" sz="3000" dirty="0">
                <a:solidFill>
                  <a:srgbClr val="FFFF00"/>
                </a:solidFill>
                <a:effectLst>
                  <a:outerShdw blurRad="38100" dist="38100" dir="2700000" algn="tl">
                    <a:srgbClr val="000000"/>
                  </a:outerShdw>
                </a:effectLst>
                <a:latin typeface="Calibri" pitchFamily="34" charset="0"/>
                <a:cs typeface="Arial" charset="0"/>
              </a:rPr>
              <a:t>U.T. Nº </a:t>
            </a:r>
            <a:r>
              <a:rPr lang="es-CL" sz="3000" dirty="0" smtClean="0">
                <a:solidFill>
                  <a:srgbClr val="FFFF00"/>
                </a:solidFill>
                <a:effectLst>
                  <a:outerShdw blurRad="38100" dist="38100" dir="2700000" algn="tl">
                    <a:srgbClr val="000000"/>
                  </a:outerShdw>
                </a:effectLst>
                <a:latin typeface="Calibri" pitchFamily="34" charset="0"/>
                <a:cs typeface="Arial" charset="0"/>
              </a:rPr>
              <a:t>7 “PLANIFICACIÓN DE LA NAVEGACIÓN”</a:t>
            </a:r>
            <a:endParaRPr lang="es-CL" sz="3000" dirty="0">
              <a:solidFill>
                <a:srgbClr val="FFFF00"/>
              </a:solidFill>
              <a:effectLst>
                <a:outerShdw blurRad="38100" dist="38100" dir="2700000" algn="tl">
                  <a:srgbClr val="000000"/>
                </a:outerShdw>
              </a:effectLst>
              <a:latin typeface="Calibri" pitchFamily="34" charset="0"/>
              <a:cs typeface="Arial" charset="0"/>
            </a:endParaRPr>
          </a:p>
          <a:p>
            <a:pPr algn="ctr">
              <a:buFontTx/>
              <a:buNone/>
              <a:defRPr/>
            </a:pPr>
            <a:r>
              <a:rPr lang="es-CL" sz="3000" dirty="0" smtClean="0">
                <a:solidFill>
                  <a:srgbClr val="FFFF00"/>
                </a:solidFill>
                <a:effectLst>
                  <a:outerShdw blurRad="38100" dist="38100" dir="2700000" algn="tl">
                    <a:srgbClr val="000000"/>
                  </a:outerShdw>
                </a:effectLst>
                <a:latin typeface="Calibri" pitchFamily="34" charset="0"/>
                <a:cs typeface="Arial" charset="0"/>
              </a:rPr>
              <a:t>ETAPA </a:t>
            </a:r>
            <a:r>
              <a:rPr lang="es-CL" sz="3000" dirty="0">
                <a:solidFill>
                  <a:srgbClr val="FFFF00"/>
                </a:solidFill>
                <a:effectLst>
                  <a:outerShdw blurRad="38100" dist="38100" dir="2700000" algn="tl">
                    <a:srgbClr val="000000"/>
                  </a:outerShdw>
                </a:effectLst>
                <a:latin typeface="Calibri" pitchFamily="34" charset="0"/>
                <a:cs typeface="Arial" charset="0"/>
              </a:rPr>
              <a:t>Nº </a:t>
            </a:r>
            <a:r>
              <a:rPr lang="es-CL" sz="3000" dirty="0" smtClean="0">
                <a:solidFill>
                  <a:srgbClr val="FFFF00"/>
                </a:solidFill>
                <a:effectLst>
                  <a:outerShdw blurRad="38100" dist="38100" dir="2700000" algn="tl">
                    <a:srgbClr val="000000"/>
                  </a:outerShdw>
                </a:effectLst>
                <a:latin typeface="Calibri" pitchFamily="34" charset="0"/>
                <a:cs typeface="Arial" charset="0"/>
              </a:rPr>
              <a:t>1</a:t>
            </a:r>
            <a:endParaRPr lang="es-CL" sz="3000" dirty="0">
              <a:solidFill>
                <a:srgbClr val="FFFF00"/>
              </a:solidFill>
              <a:effectLst>
                <a:outerShdw blurRad="38100" dist="38100" dir="2700000" algn="tl">
                  <a:srgbClr val="000000"/>
                </a:outerShdw>
              </a:effectLst>
              <a:latin typeface="Calibri" pitchFamily="34" charset="0"/>
              <a:cs typeface="Arial" charset="0"/>
            </a:endParaRPr>
          </a:p>
          <a:p>
            <a:pPr algn="ctr">
              <a:buFontTx/>
              <a:buNone/>
              <a:defRPr/>
            </a:pPr>
            <a:r>
              <a:rPr lang="es-CL" dirty="0" smtClean="0">
                <a:solidFill>
                  <a:srgbClr val="FFFF00"/>
                </a:solidFill>
                <a:effectLst>
                  <a:outerShdw blurRad="38100" dist="38100" dir="2700000" algn="tl">
                    <a:srgbClr val="000000"/>
                  </a:outerShdw>
                </a:effectLst>
                <a:latin typeface="Calibri" pitchFamily="34" charset="0"/>
                <a:cs typeface="Arial" charset="0"/>
              </a:rPr>
              <a:t>(RECOPILACIÓN DE ANTEDEDENTES)</a:t>
            </a:r>
            <a:endParaRPr lang="es-CL" dirty="0">
              <a:solidFill>
                <a:srgbClr val="FFFF00"/>
              </a:solidFill>
              <a:effectLst>
                <a:outerShdw blurRad="38100" dist="38100" dir="2700000" algn="tl">
                  <a:srgbClr val="000000"/>
                </a:outerShdw>
              </a:effectLst>
              <a:latin typeface="Calibri" pitchFamily="34" charset="0"/>
              <a:cs typeface="Arial" charset="0"/>
            </a:endParaRPr>
          </a:p>
        </p:txBody>
      </p:sp>
      <p:sp>
        <p:nvSpPr>
          <p:cNvPr id="4" name="3 CuadroTexto"/>
          <p:cNvSpPr txBox="1"/>
          <p:nvPr/>
        </p:nvSpPr>
        <p:spPr>
          <a:xfrm>
            <a:off x="642910" y="2643182"/>
            <a:ext cx="7750229" cy="3139321"/>
          </a:xfrm>
          <a:prstGeom prst="rect">
            <a:avLst/>
          </a:prstGeom>
          <a:solidFill>
            <a:schemeClr val="bg1"/>
          </a:solidFill>
          <a:ln w="28575">
            <a:solidFill>
              <a:srgbClr val="C00000"/>
            </a:solidFill>
          </a:ln>
        </p:spPr>
        <p:style>
          <a:lnRef idx="0">
            <a:schemeClr val="accent2"/>
          </a:lnRef>
          <a:fillRef idx="3">
            <a:schemeClr val="accent2"/>
          </a:fillRef>
          <a:effectRef idx="3">
            <a:schemeClr val="accent2"/>
          </a:effectRef>
          <a:fontRef idx="minor">
            <a:schemeClr val="lt1"/>
          </a:fontRef>
        </p:style>
        <p:txBody>
          <a:bodyPr wrap="square">
            <a:spAutoFit/>
          </a:bodyPr>
          <a:lstStyle/>
          <a:p>
            <a:pPr marL="355600" indent="-355600" algn="just">
              <a:buFont typeface="Wingdings" pitchFamily="2" charset="2"/>
              <a:buChar char="§"/>
            </a:pPr>
            <a:r>
              <a:rPr lang="es-CL" sz="2200" b="0" dirty="0" smtClean="0">
                <a:solidFill>
                  <a:schemeClr val="tx1"/>
                </a:solidFill>
                <a:latin typeface="Calibri" pitchFamily="34" charset="0"/>
              </a:rPr>
              <a:t>Tabla de Distancias</a:t>
            </a:r>
          </a:p>
          <a:p>
            <a:pPr marL="355600" indent="-355600" algn="just">
              <a:buFont typeface="Wingdings" pitchFamily="2" charset="2"/>
              <a:buChar char="§"/>
            </a:pPr>
            <a:r>
              <a:rPr lang="es-CL" sz="2200" b="0" dirty="0" smtClean="0">
                <a:solidFill>
                  <a:schemeClr val="tx1"/>
                </a:solidFill>
                <a:latin typeface="Calibri" pitchFamily="34" charset="0"/>
              </a:rPr>
              <a:t>Símbolos Convencionales y Abreviaturas (Carta Nº1)</a:t>
            </a:r>
          </a:p>
          <a:p>
            <a:pPr marL="355600" indent="-355600" algn="just">
              <a:buFont typeface="Wingdings" pitchFamily="2" charset="2"/>
              <a:buChar char="§"/>
            </a:pPr>
            <a:r>
              <a:rPr lang="es-CL" sz="2200" b="0" dirty="0" smtClean="0">
                <a:solidFill>
                  <a:schemeClr val="tx1"/>
                </a:solidFill>
                <a:latin typeface="Calibri" pitchFamily="34" charset="0"/>
              </a:rPr>
              <a:t>Derroteros y cartas de navegación.</a:t>
            </a:r>
          </a:p>
          <a:p>
            <a:pPr marL="355600" indent="-355600" algn="just">
              <a:buFont typeface="Wingdings" pitchFamily="2" charset="2"/>
              <a:buChar char="§"/>
            </a:pPr>
            <a:r>
              <a:rPr lang="es-CL" sz="2200" b="0" dirty="0" smtClean="0">
                <a:solidFill>
                  <a:schemeClr val="tx1"/>
                </a:solidFill>
                <a:latin typeface="Calibri" pitchFamily="34" charset="0"/>
              </a:rPr>
              <a:t>Almanaque Náutico.</a:t>
            </a:r>
          </a:p>
          <a:p>
            <a:pPr marL="355600" indent="-355600" algn="just">
              <a:buFont typeface="Wingdings" pitchFamily="2" charset="2"/>
              <a:buChar char="§"/>
            </a:pPr>
            <a:r>
              <a:rPr lang="es-CL" sz="2200" b="0" dirty="0" smtClean="0">
                <a:solidFill>
                  <a:schemeClr val="tx1"/>
                </a:solidFill>
                <a:latin typeface="Calibri" pitchFamily="34" charset="0"/>
              </a:rPr>
              <a:t>Tablas de Marea y de Corrientes.</a:t>
            </a:r>
          </a:p>
          <a:p>
            <a:pPr marL="355600" indent="-355600" algn="just">
              <a:buFont typeface="Wingdings" pitchFamily="2" charset="2"/>
              <a:buChar char="§"/>
            </a:pPr>
            <a:r>
              <a:rPr lang="es-CL" sz="2200" b="0" dirty="0" smtClean="0">
                <a:solidFill>
                  <a:schemeClr val="tx1"/>
                </a:solidFill>
                <a:latin typeface="Calibri" pitchFamily="34" charset="0"/>
              </a:rPr>
              <a:t>Lista de Faros.</a:t>
            </a:r>
          </a:p>
          <a:p>
            <a:pPr marL="355600" indent="-355600" algn="just">
              <a:buFont typeface="Wingdings" pitchFamily="2" charset="2"/>
              <a:buChar char="§"/>
            </a:pPr>
            <a:r>
              <a:rPr lang="es-CL" sz="2200" b="0" dirty="0" smtClean="0">
                <a:solidFill>
                  <a:schemeClr val="tx1"/>
                </a:solidFill>
                <a:latin typeface="Calibri" pitchFamily="34" charset="0"/>
              </a:rPr>
              <a:t>Radio Ayudas a la Navegación.</a:t>
            </a:r>
          </a:p>
          <a:p>
            <a:pPr marL="355600" indent="-355600" algn="just">
              <a:buFont typeface="Wingdings" pitchFamily="2" charset="2"/>
              <a:buChar char="§"/>
            </a:pPr>
            <a:r>
              <a:rPr lang="es-CL" sz="2200" b="0" dirty="0" smtClean="0">
                <a:solidFill>
                  <a:schemeClr val="tx1"/>
                </a:solidFill>
                <a:latin typeface="Calibri" pitchFamily="34" charset="0"/>
              </a:rPr>
              <a:t>Recomendaciones IMO sobre normas que deben tenerse presente relacionadas con las Guardia de Mar.</a:t>
            </a:r>
            <a:endParaRPr lang="es-CL" sz="2200" b="0" dirty="0">
              <a:solidFill>
                <a:schemeClr val="tx1"/>
              </a:solidFill>
              <a:latin typeface="Calibri" pitchFamily="34" charset="0"/>
              <a:cs typeface="Arial" charset="0"/>
            </a:endParaRPr>
          </a:p>
        </p:txBody>
      </p:sp>
      <p:sp>
        <p:nvSpPr>
          <p:cNvPr id="5" name="4 CuadroTexto"/>
          <p:cNvSpPr txBox="1"/>
          <p:nvPr/>
        </p:nvSpPr>
        <p:spPr>
          <a:xfrm>
            <a:off x="2401087" y="1967203"/>
            <a:ext cx="4242615" cy="461665"/>
          </a:xfrm>
          <a:prstGeom prst="rect">
            <a:avLst/>
          </a:prstGeom>
          <a:solidFill>
            <a:schemeClr val="bg1"/>
          </a:solidFill>
          <a:ln w="19050">
            <a:solidFill>
              <a:srgbClr val="000066"/>
            </a:solidFill>
          </a:ln>
        </p:spPr>
        <p:style>
          <a:lnRef idx="0">
            <a:scrgbClr r="0" g="0" b="0"/>
          </a:lnRef>
          <a:fillRef idx="1001">
            <a:schemeClr val="lt1"/>
          </a:fillRef>
          <a:effectRef idx="0">
            <a:scrgbClr r="0" g="0" b="0"/>
          </a:effectRef>
          <a:fontRef idx="major"/>
        </p:style>
        <p:txBody>
          <a:bodyPr wrap="square" rtlCol="0">
            <a:spAutoFit/>
          </a:bodyPr>
          <a:lstStyle/>
          <a:p>
            <a:pPr algn="ctr">
              <a:buNone/>
            </a:pPr>
            <a:r>
              <a:rPr lang="es-CL" sz="2400" dirty="0" smtClean="0">
                <a:latin typeface="Calibri" pitchFamily="34" charset="0"/>
              </a:rPr>
              <a:t>CARTAS Y PUBLICACIONES</a:t>
            </a:r>
            <a:endParaRPr lang="es-CL" sz="2400" dirty="0">
              <a:latin typeface="Calibri"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srcRect l="18750" t="12500" r="20312" b="6250"/>
          <a:stretch>
            <a:fillRect/>
          </a:stretch>
        </p:blipFill>
        <p:spPr bwMode="auto">
          <a:xfrm>
            <a:off x="95219" y="71414"/>
            <a:ext cx="8953562" cy="6715172"/>
          </a:xfrm>
          <a:prstGeom prst="rect">
            <a:avLst/>
          </a:prstGeom>
          <a:noFill/>
          <a:ln w="9525">
            <a:noFill/>
            <a:miter lim="800000"/>
            <a:headEnd/>
            <a:tailEnd/>
          </a:ln>
          <a:effectLst/>
        </p:spPr>
      </p:pic>
      <p:sp>
        <p:nvSpPr>
          <p:cNvPr id="4" name="3 CuadroTexto"/>
          <p:cNvSpPr txBox="1"/>
          <p:nvPr/>
        </p:nvSpPr>
        <p:spPr>
          <a:xfrm>
            <a:off x="252382" y="727056"/>
            <a:ext cx="4643470" cy="923330"/>
          </a:xfrm>
          <a:prstGeom prst="rect">
            <a:avLst/>
          </a:prstGeom>
          <a:ln>
            <a:solidFill>
              <a:srgbClr val="000000"/>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buNone/>
            </a:pPr>
            <a:r>
              <a:rPr lang="es-CL" dirty="0" smtClean="0">
                <a:latin typeface="Verdana" pitchFamily="34" charset="0"/>
                <a:ea typeface="Verdana" pitchFamily="34" charset="0"/>
                <a:cs typeface="Verdana" pitchFamily="34" charset="0"/>
              </a:rPr>
              <a:t>DESCRIPCIÓN GENERAL DE LA RUTA</a:t>
            </a:r>
          </a:p>
          <a:p>
            <a:pPr algn="ctr">
              <a:buNone/>
            </a:pPr>
            <a:r>
              <a:rPr lang="es-CL" dirty="0" smtClean="0">
                <a:latin typeface="Verdana" pitchFamily="34" charset="0"/>
                <a:ea typeface="Verdana" pitchFamily="34" charset="0"/>
                <a:cs typeface="Verdana" pitchFamily="34" charset="0"/>
              </a:rPr>
              <a:t>CANAL CHACAO – PUNTA ARENAS</a:t>
            </a:r>
            <a:endParaRPr lang="es-CL" dirty="0">
              <a:latin typeface="Verdana" pitchFamily="34" charset="0"/>
              <a:ea typeface="Verdana" pitchFamily="34" charset="0"/>
              <a:cs typeface="Verdana" pitchFamily="34" charset="0"/>
            </a:endParaRPr>
          </a:p>
        </p:txBody>
      </p:sp>
      <p:cxnSp>
        <p:nvCxnSpPr>
          <p:cNvPr id="6" name="5 Conector recto de flecha"/>
          <p:cNvCxnSpPr/>
          <p:nvPr/>
        </p:nvCxnSpPr>
        <p:spPr>
          <a:xfrm>
            <a:off x="5286380" y="207796"/>
            <a:ext cx="485772" cy="220808"/>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9" name="8 CuadroTexto"/>
          <p:cNvSpPr txBox="1"/>
          <p:nvPr/>
        </p:nvSpPr>
        <p:spPr>
          <a:xfrm>
            <a:off x="7786710" y="6357958"/>
            <a:ext cx="785818" cy="369332"/>
          </a:xfrm>
          <a:prstGeom prst="rect">
            <a:avLst/>
          </a:prstGeom>
          <a:solidFill>
            <a:schemeClr val="bg1"/>
          </a:solidFill>
        </p:spPr>
        <p:txBody>
          <a:bodyPr wrap="square" rtlCol="0">
            <a:spAutoFit/>
          </a:bodyPr>
          <a:lstStyle/>
          <a:p>
            <a:pPr>
              <a:buNone/>
            </a:pPr>
            <a:endParaRPr lang="es-CL" dirty="0"/>
          </a:p>
        </p:txBody>
      </p:sp>
      <p:sp>
        <p:nvSpPr>
          <p:cNvPr id="10" name="9 CuadroTexto"/>
          <p:cNvSpPr txBox="1"/>
          <p:nvPr/>
        </p:nvSpPr>
        <p:spPr>
          <a:xfrm>
            <a:off x="7765096" y="6412749"/>
            <a:ext cx="1093184" cy="276999"/>
          </a:xfrm>
          <a:prstGeom prst="rect">
            <a:avLst/>
          </a:prstGeom>
          <a:solidFill>
            <a:schemeClr val="accent3">
              <a:lumMod val="20000"/>
              <a:lumOff val="80000"/>
            </a:schemeClr>
          </a:solidFill>
          <a:ln>
            <a:solidFill>
              <a:schemeClr val="tx1"/>
            </a:solidFill>
          </a:ln>
        </p:spPr>
        <p:txBody>
          <a:bodyPr wrap="none" rtlCol="0">
            <a:spAutoFit/>
          </a:bodyPr>
          <a:lstStyle/>
          <a:p>
            <a:pPr>
              <a:buNone/>
            </a:pPr>
            <a:r>
              <a:rPr lang="es-CL" sz="1200" dirty="0" smtClean="0"/>
              <a:t>ESC. NAVAL</a:t>
            </a:r>
            <a:endParaRPr lang="es-CL" sz="1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l="19336" t="12500" r="21484" b="7954"/>
          <a:stretch>
            <a:fillRect/>
          </a:stretch>
        </p:blipFill>
        <p:spPr bwMode="auto">
          <a:xfrm>
            <a:off x="466099" y="133656"/>
            <a:ext cx="8320744" cy="65906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6 CuadroTexto"/>
          <p:cNvSpPr txBox="1"/>
          <p:nvPr/>
        </p:nvSpPr>
        <p:spPr>
          <a:xfrm>
            <a:off x="7550782" y="6357958"/>
            <a:ext cx="1093184" cy="276999"/>
          </a:xfrm>
          <a:prstGeom prst="rect">
            <a:avLst/>
          </a:prstGeom>
          <a:solidFill>
            <a:schemeClr val="accent3">
              <a:lumMod val="20000"/>
              <a:lumOff val="80000"/>
            </a:schemeClr>
          </a:solidFill>
          <a:ln>
            <a:solidFill>
              <a:schemeClr val="tx1"/>
            </a:solidFill>
          </a:ln>
        </p:spPr>
        <p:txBody>
          <a:bodyPr wrap="none" rtlCol="0">
            <a:spAutoFit/>
          </a:bodyPr>
          <a:lstStyle/>
          <a:p>
            <a:pPr>
              <a:buNone/>
            </a:pPr>
            <a:r>
              <a:rPr lang="es-CL" sz="1200" dirty="0" smtClean="0"/>
              <a:t>ESC. NAVAL</a:t>
            </a:r>
            <a:endParaRPr lang="es-CL" sz="1200" dirty="0"/>
          </a:p>
        </p:txBody>
      </p:sp>
      <p:sp>
        <p:nvSpPr>
          <p:cNvPr id="4" name="3 CuadroTexto"/>
          <p:cNvSpPr txBox="1"/>
          <p:nvPr/>
        </p:nvSpPr>
        <p:spPr>
          <a:xfrm>
            <a:off x="642910" y="4357694"/>
            <a:ext cx="2928958" cy="923330"/>
          </a:xfrm>
          <a:prstGeom prst="rect">
            <a:avLst/>
          </a:prstGeom>
          <a:ln>
            <a:solidFill>
              <a:srgbClr val="000000"/>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buNone/>
            </a:pPr>
            <a:r>
              <a:rPr lang="es-CL" dirty="0" smtClean="0">
                <a:latin typeface="Verdana" pitchFamily="34" charset="0"/>
                <a:ea typeface="Verdana" pitchFamily="34" charset="0"/>
                <a:cs typeface="Verdana" pitchFamily="34" charset="0"/>
              </a:rPr>
              <a:t>CANAL CHACAO</a:t>
            </a:r>
          </a:p>
          <a:p>
            <a:pPr algn="ctr">
              <a:buNone/>
            </a:pPr>
            <a:r>
              <a:rPr lang="es-CL" dirty="0" smtClean="0">
                <a:latin typeface="Verdana" pitchFamily="34" charset="0"/>
                <a:ea typeface="Verdana" pitchFamily="34" charset="0"/>
                <a:cs typeface="Verdana" pitchFamily="34" charset="0"/>
              </a:rPr>
              <a:t> A</a:t>
            </a:r>
          </a:p>
          <a:p>
            <a:pPr algn="ctr">
              <a:buNone/>
            </a:pPr>
            <a:r>
              <a:rPr lang="es-CL" dirty="0" smtClean="0">
                <a:latin typeface="Verdana" pitchFamily="34" charset="0"/>
                <a:ea typeface="Verdana" pitchFamily="34" charset="0"/>
                <a:cs typeface="Verdana" pitchFamily="34" charset="0"/>
              </a:rPr>
              <a:t> GOLFO DE PENAS</a:t>
            </a:r>
            <a:endParaRPr lang="es-CL" dirty="0">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4 Grupo"/>
          <p:cNvGrpSpPr/>
          <p:nvPr/>
        </p:nvGrpSpPr>
        <p:grpSpPr>
          <a:xfrm>
            <a:off x="357158" y="142852"/>
            <a:ext cx="8501122" cy="6623324"/>
            <a:chOff x="357158" y="-285776"/>
            <a:chExt cx="8501122" cy="6623324"/>
          </a:xfrm>
        </p:grpSpPr>
        <p:pic>
          <p:nvPicPr>
            <p:cNvPr id="3074" name="Picture 2"/>
            <p:cNvPicPr>
              <a:picLocks noChangeAspect="1" noChangeArrowheads="1"/>
            </p:cNvPicPr>
            <p:nvPr/>
          </p:nvPicPr>
          <p:blipFill>
            <a:blip r:embed="rId2"/>
            <a:srcRect l="19336" t="13541" r="23242" b="6250"/>
            <a:stretch>
              <a:fillRect/>
            </a:stretch>
          </p:blipFill>
          <p:spPr bwMode="auto">
            <a:xfrm>
              <a:off x="357158" y="-285776"/>
              <a:ext cx="8429684" cy="66233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6 CuadroTexto"/>
            <p:cNvSpPr txBox="1"/>
            <p:nvPr/>
          </p:nvSpPr>
          <p:spPr>
            <a:xfrm>
              <a:off x="7816007" y="6024910"/>
              <a:ext cx="1042273" cy="261610"/>
            </a:xfrm>
            <a:prstGeom prst="rect">
              <a:avLst/>
            </a:prstGeom>
            <a:solidFill>
              <a:schemeClr val="accent3">
                <a:lumMod val="20000"/>
                <a:lumOff val="80000"/>
              </a:schemeClr>
            </a:solidFill>
            <a:ln>
              <a:solidFill>
                <a:schemeClr val="tx1"/>
              </a:solidFill>
            </a:ln>
          </p:spPr>
          <p:txBody>
            <a:bodyPr wrap="none" rtlCol="0">
              <a:spAutoFit/>
            </a:bodyPr>
            <a:lstStyle/>
            <a:p>
              <a:pPr>
                <a:buNone/>
              </a:pPr>
              <a:r>
                <a:rPr lang="es-CL" sz="1100" dirty="0" smtClean="0"/>
                <a:t>ESC. NAVAL</a:t>
              </a:r>
              <a:endParaRPr lang="es-CL" sz="1100" dirty="0"/>
            </a:p>
          </p:txBody>
        </p:sp>
      </p:grpSp>
      <p:sp>
        <p:nvSpPr>
          <p:cNvPr id="6" name="5 CuadroTexto"/>
          <p:cNvSpPr txBox="1"/>
          <p:nvPr/>
        </p:nvSpPr>
        <p:spPr>
          <a:xfrm>
            <a:off x="428596" y="4500570"/>
            <a:ext cx="3357586" cy="784830"/>
          </a:xfrm>
          <a:prstGeom prst="rect">
            <a:avLst/>
          </a:prstGeom>
          <a:ln>
            <a:solidFill>
              <a:srgbClr val="000000"/>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buNone/>
            </a:pPr>
            <a:r>
              <a:rPr lang="es-CL" sz="1500" dirty="0" smtClean="0">
                <a:latin typeface="Verdana" pitchFamily="34" charset="0"/>
                <a:ea typeface="Verdana" pitchFamily="34" charset="0"/>
                <a:cs typeface="Verdana" pitchFamily="34" charset="0"/>
              </a:rPr>
              <a:t> GOLFO DE PENAS</a:t>
            </a:r>
          </a:p>
          <a:p>
            <a:pPr algn="ctr">
              <a:buNone/>
            </a:pPr>
            <a:r>
              <a:rPr lang="es-CL" sz="1500" dirty="0" smtClean="0">
                <a:latin typeface="Verdana" pitchFamily="34" charset="0"/>
                <a:ea typeface="Verdana" pitchFamily="34" charset="0"/>
                <a:cs typeface="Verdana" pitchFamily="34" charset="0"/>
              </a:rPr>
              <a:t>A</a:t>
            </a:r>
          </a:p>
          <a:p>
            <a:pPr algn="ctr">
              <a:buNone/>
            </a:pPr>
            <a:r>
              <a:rPr lang="es-CL" sz="1500" dirty="0" smtClean="0">
                <a:latin typeface="Verdana" pitchFamily="34" charset="0"/>
                <a:ea typeface="Verdana" pitchFamily="34" charset="0"/>
                <a:cs typeface="Verdana" pitchFamily="34" charset="0"/>
              </a:rPr>
              <a:t>ESTRECHO DE MAGALLANES</a:t>
            </a:r>
            <a:endParaRPr lang="es-CL" sz="1500" dirty="0">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l="19336" t="11458" r="21484" b="8333"/>
          <a:stretch>
            <a:fillRect/>
          </a:stretch>
        </p:blipFill>
        <p:spPr bwMode="auto">
          <a:xfrm>
            <a:off x="192016" y="117452"/>
            <a:ext cx="8714508" cy="66437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7 CuadroTexto"/>
          <p:cNvSpPr txBox="1"/>
          <p:nvPr/>
        </p:nvSpPr>
        <p:spPr>
          <a:xfrm>
            <a:off x="7693658" y="6509587"/>
            <a:ext cx="1093184" cy="276999"/>
          </a:xfrm>
          <a:prstGeom prst="rect">
            <a:avLst/>
          </a:prstGeom>
          <a:solidFill>
            <a:schemeClr val="accent3">
              <a:lumMod val="20000"/>
              <a:lumOff val="80000"/>
            </a:schemeClr>
          </a:solidFill>
          <a:ln>
            <a:solidFill>
              <a:schemeClr val="tx1"/>
            </a:solidFill>
          </a:ln>
        </p:spPr>
        <p:txBody>
          <a:bodyPr wrap="none" rtlCol="0">
            <a:spAutoFit/>
          </a:bodyPr>
          <a:lstStyle/>
          <a:p>
            <a:pPr>
              <a:buNone/>
            </a:pPr>
            <a:r>
              <a:rPr lang="es-CL" sz="1200" dirty="0" smtClean="0"/>
              <a:t>ESC. NAVAL</a:t>
            </a:r>
            <a:endParaRPr lang="es-CL" sz="1200" dirty="0"/>
          </a:p>
        </p:txBody>
      </p:sp>
      <p:sp>
        <p:nvSpPr>
          <p:cNvPr id="9" name="8 CuadroTexto"/>
          <p:cNvSpPr txBox="1"/>
          <p:nvPr/>
        </p:nvSpPr>
        <p:spPr>
          <a:xfrm>
            <a:off x="214282" y="180952"/>
            <a:ext cx="6357982" cy="338554"/>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buNone/>
            </a:pPr>
            <a:r>
              <a:rPr lang="es-CL" sz="1600" dirty="0" smtClean="0">
                <a:latin typeface="Verdana" pitchFamily="34" charset="0"/>
                <a:ea typeface="Verdana" pitchFamily="34" charset="0"/>
                <a:cs typeface="Verdana" pitchFamily="34" charset="0"/>
              </a:rPr>
              <a:t>ESTRECHO DE MAGALLANES AL CABO DE HORNOS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190 CuadroTexto"/>
          <p:cNvSpPr txBox="1"/>
          <p:nvPr/>
        </p:nvSpPr>
        <p:spPr>
          <a:xfrm>
            <a:off x="750861" y="214290"/>
            <a:ext cx="7750229" cy="1292662"/>
          </a:xfrm>
          <a:prstGeom prst="rect">
            <a:avLst/>
          </a:prstGeom>
          <a:ln w="28575">
            <a:solidFill>
              <a:srgbClr val="C00000"/>
            </a:solidFill>
          </a:ln>
        </p:spPr>
        <p:style>
          <a:lnRef idx="0">
            <a:schemeClr val="accent2"/>
          </a:lnRef>
          <a:fillRef idx="3">
            <a:schemeClr val="accent2"/>
          </a:fillRef>
          <a:effectRef idx="3">
            <a:schemeClr val="accent2"/>
          </a:effectRef>
          <a:fontRef idx="minor">
            <a:schemeClr val="lt1"/>
          </a:fontRef>
        </p:style>
        <p:txBody>
          <a:bodyPr wrap="square">
            <a:spAutoFit/>
          </a:bodyPr>
          <a:lstStyle/>
          <a:p>
            <a:pPr algn="ctr">
              <a:buFontTx/>
              <a:buNone/>
              <a:defRPr/>
            </a:pPr>
            <a:r>
              <a:rPr lang="es-CL" sz="3000" dirty="0">
                <a:solidFill>
                  <a:srgbClr val="FFFF00"/>
                </a:solidFill>
                <a:effectLst>
                  <a:outerShdw blurRad="38100" dist="38100" dir="2700000" algn="tl">
                    <a:srgbClr val="000000"/>
                  </a:outerShdw>
                </a:effectLst>
                <a:latin typeface="Calibri" pitchFamily="34" charset="0"/>
                <a:cs typeface="Arial" charset="0"/>
              </a:rPr>
              <a:t>U.T. Nº </a:t>
            </a:r>
            <a:r>
              <a:rPr lang="es-CL" sz="3000" dirty="0" smtClean="0">
                <a:solidFill>
                  <a:srgbClr val="FFFF00"/>
                </a:solidFill>
                <a:effectLst>
                  <a:outerShdw blurRad="38100" dist="38100" dir="2700000" algn="tl">
                    <a:srgbClr val="000000"/>
                  </a:outerShdw>
                </a:effectLst>
                <a:latin typeface="Calibri" pitchFamily="34" charset="0"/>
                <a:cs typeface="Arial" charset="0"/>
              </a:rPr>
              <a:t>7 “PLANIFICACIÓN DE LA NAVEGACIÓN”</a:t>
            </a:r>
            <a:endParaRPr lang="es-CL" sz="3000" dirty="0">
              <a:solidFill>
                <a:srgbClr val="FFFF00"/>
              </a:solidFill>
              <a:effectLst>
                <a:outerShdw blurRad="38100" dist="38100" dir="2700000" algn="tl">
                  <a:srgbClr val="000000"/>
                </a:outerShdw>
              </a:effectLst>
              <a:latin typeface="Calibri" pitchFamily="34" charset="0"/>
              <a:cs typeface="Arial" charset="0"/>
            </a:endParaRPr>
          </a:p>
          <a:p>
            <a:pPr algn="ctr">
              <a:buFontTx/>
              <a:buNone/>
              <a:defRPr/>
            </a:pPr>
            <a:r>
              <a:rPr lang="es-CL" sz="3000" dirty="0" smtClean="0">
                <a:solidFill>
                  <a:srgbClr val="FFFF00"/>
                </a:solidFill>
                <a:effectLst>
                  <a:outerShdw blurRad="38100" dist="38100" dir="2700000" algn="tl">
                    <a:srgbClr val="000000"/>
                  </a:outerShdw>
                </a:effectLst>
                <a:latin typeface="Calibri" pitchFamily="34" charset="0"/>
                <a:cs typeface="Arial" charset="0"/>
              </a:rPr>
              <a:t>ETAPA </a:t>
            </a:r>
            <a:r>
              <a:rPr lang="es-CL" sz="3000" dirty="0">
                <a:solidFill>
                  <a:srgbClr val="FFFF00"/>
                </a:solidFill>
                <a:effectLst>
                  <a:outerShdw blurRad="38100" dist="38100" dir="2700000" algn="tl">
                    <a:srgbClr val="000000"/>
                  </a:outerShdw>
                </a:effectLst>
                <a:latin typeface="Calibri" pitchFamily="34" charset="0"/>
                <a:cs typeface="Arial" charset="0"/>
              </a:rPr>
              <a:t>Nº </a:t>
            </a:r>
            <a:r>
              <a:rPr lang="es-CL" sz="3000" dirty="0" smtClean="0">
                <a:solidFill>
                  <a:srgbClr val="FFFF00"/>
                </a:solidFill>
                <a:effectLst>
                  <a:outerShdw blurRad="38100" dist="38100" dir="2700000" algn="tl">
                    <a:srgbClr val="000000"/>
                  </a:outerShdw>
                </a:effectLst>
                <a:latin typeface="Calibri" pitchFamily="34" charset="0"/>
                <a:cs typeface="Arial" charset="0"/>
              </a:rPr>
              <a:t>1</a:t>
            </a:r>
            <a:endParaRPr lang="es-CL" sz="3000" dirty="0">
              <a:solidFill>
                <a:srgbClr val="FFFF00"/>
              </a:solidFill>
              <a:effectLst>
                <a:outerShdw blurRad="38100" dist="38100" dir="2700000" algn="tl">
                  <a:srgbClr val="000000"/>
                </a:outerShdw>
              </a:effectLst>
              <a:latin typeface="Calibri" pitchFamily="34" charset="0"/>
              <a:cs typeface="Arial" charset="0"/>
            </a:endParaRPr>
          </a:p>
          <a:p>
            <a:pPr algn="ctr">
              <a:buFontTx/>
              <a:buNone/>
              <a:defRPr/>
            </a:pPr>
            <a:r>
              <a:rPr lang="es-CL" dirty="0" smtClean="0">
                <a:solidFill>
                  <a:srgbClr val="FFFF00"/>
                </a:solidFill>
                <a:effectLst>
                  <a:outerShdw blurRad="38100" dist="38100" dir="2700000" algn="tl">
                    <a:srgbClr val="000000"/>
                  </a:outerShdw>
                </a:effectLst>
                <a:latin typeface="Calibri" pitchFamily="34" charset="0"/>
                <a:cs typeface="Arial" charset="0"/>
              </a:rPr>
              <a:t>(RECOPILACIÓN DE ANTEDEDENTES)</a:t>
            </a:r>
            <a:endParaRPr lang="es-CL" dirty="0">
              <a:solidFill>
                <a:srgbClr val="FFFF00"/>
              </a:solidFill>
              <a:effectLst>
                <a:outerShdw blurRad="38100" dist="38100" dir="2700000" algn="tl">
                  <a:srgbClr val="000000"/>
                </a:outerShdw>
              </a:effectLst>
              <a:latin typeface="Calibri" pitchFamily="34" charset="0"/>
              <a:cs typeface="Arial" charset="0"/>
            </a:endParaRPr>
          </a:p>
        </p:txBody>
      </p:sp>
      <p:sp>
        <p:nvSpPr>
          <p:cNvPr id="4" name="3 CuadroTexto"/>
          <p:cNvSpPr txBox="1"/>
          <p:nvPr/>
        </p:nvSpPr>
        <p:spPr>
          <a:xfrm>
            <a:off x="538134" y="2928934"/>
            <a:ext cx="8035981" cy="3785652"/>
          </a:xfrm>
          <a:prstGeom prst="rect">
            <a:avLst/>
          </a:prstGeom>
          <a:solidFill>
            <a:schemeClr val="bg1"/>
          </a:solidFill>
          <a:ln w="28575">
            <a:solidFill>
              <a:srgbClr val="C00000"/>
            </a:solidFill>
          </a:ln>
        </p:spPr>
        <p:style>
          <a:lnRef idx="0">
            <a:schemeClr val="accent2"/>
          </a:lnRef>
          <a:fillRef idx="3">
            <a:schemeClr val="accent2"/>
          </a:fillRef>
          <a:effectRef idx="3">
            <a:schemeClr val="accent2"/>
          </a:effectRef>
          <a:fontRef idx="minor">
            <a:schemeClr val="lt1"/>
          </a:fontRef>
        </p:style>
        <p:txBody>
          <a:bodyPr wrap="square">
            <a:spAutoFit/>
          </a:bodyPr>
          <a:lstStyle/>
          <a:p>
            <a:pPr marL="355600" indent="-355600" algn="just">
              <a:buFont typeface="Wingdings" pitchFamily="2" charset="2"/>
              <a:buChar char="§"/>
            </a:pPr>
            <a:r>
              <a:rPr lang="es-CL" sz="2000" dirty="0" smtClean="0">
                <a:solidFill>
                  <a:schemeClr val="tx1"/>
                </a:solidFill>
                <a:latin typeface="Calibri" pitchFamily="34" charset="0"/>
              </a:rPr>
              <a:t>Distancia entre el Puerto de zarpe y recalada.</a:t>
            </a:r>
          </a:p>
          <a:p>
            <a:pPr marL="355600" indent="-355600" algn="just">
              <a:buFont typeface="Wingdings" pitchFamily="2" charset="2"/>
              <a:buChar char="§"/>
            </a:pPr>
            <a:r>
              <a:rPr lang="es-CL" sz="2000" dirty="0" smtClean="0">
                <a:solidFill>
                  <a:schemeClr val="tx1"/>
                </a:solidFill>
                <a:latin typeface="Calibri" pitchFamily="34" charset="0"/>
              </a:rPr>
              <a:t>Abatimiento y variación de velocidad a experimentar por efectos de corrientes.</a:t>
            </a:r>
          </a:p>
          <a:p>
            <a:pPr marL="355600" indent="-355600" algn="just">
              <a:buFont typeface="Wingdings" pitchFamily="2" charset="2"/>
              <a:buChar char="§"/>
            </a:pPr>
            <a:r>
              <a:rPr lang="es-CL" sz="2000" dirty="0" smtClean="0">
                <a:solidFill>
                  <a:schemeClr val="tx1"/>
                </a:solidFill>
                <a:latin typeface="Calibri" pitchFamily="34" charset="0"/>
              </a:rPr>
              <a:t>Horas de las Pleas y Bajamares durante la travesía.</a:t>
            </a:r>
          </a:p>
          <a:p>
            <a:pPr marL="355600" indent="-355600" algn="just">
              <a:buFont typeface="Wingdings" pitchFamily="2" charset="2"/>
              <a:buChar char="§"/>
            </a:pPr>
            <a:r>
              <a:rPr lang="es-CL" sz="2000" dirty="0" smtClean="0">
                <a:solidFill>
                  <a:schemeClr val="tx1"/>
                </a:solidFill>
                <a:latin typeface="Calibri" pitchFamily="34" charset="0"/>
              </a:rPr>
              <a:t>Precauciones y recomendaciones de los derroteros.</a:t>
            </a:r>
          </a:p>
          <a:p>
            <a:pPr marL="355600" indent="-355600" algn="just">
              <a:buFont typeface="Wingdings" pitchFamily="2" charset="2"/>
              <a:buChar char="§"/>
            </a:pPr>
            <a:r>
              <a:rPr lang="es-CL" sz="2000" dirty="0" smtClean="0">
                <a:solidFill>
                  <a:schemeClr val="tx1"/>
                </a:solidFill>
                <a:latin typeface="Calibri" pitchFamily="34" charset="0"/>
              </a:rPr>
              <a:t>Rutas recomendadas y zonas de separación de tráfico.</a:t>
            </a:r>
          </a:p>
          <a:p>
            <a:pPr marL="355600" indent="-355600" algn="just">
              <a:buFont typeface="Wingdings" pitchFamily="2" charset="2"/>
              <a:buChar char="§"/>
            </a:pPr>
            <a:r>
              <a:rPr lang="es-CL" sz="2000" dirty="0" smtClean="0">
                <a:solidFill>
                  <a:schemeClr val="tx1"/>
                </a:solidFill>
                <a:latin typeface="Calibri" pitchFamily="34" charset="0"/>
              </a:rPr>
              <a:t>Condiciones meteorológicas correspondientes al promedio de observaciones efectuadas en la época a navegar.</a:t>
            </a:r>
          </a:p>
          <a:p>
            <a:pPr marL="355600" indent="-355600" algn="just">
              <a:buFont typeface="Wingdings" pitchFamily="2" charset="2"/>
              <a:buChar char="§"/>
            </a:pPr>
            <a:r>
              <a:rPr lang="es-CL" sz="2000" dirty="0" smtClean="0">
                <a:solidFill>
                  <a:schemeClr val="tx1"/>
                </a:solidFill>
                <a:latin typeface="Calibri" pitchFamily="34" charset="0"/>
              </a:rPr>
              <a:t>Duración de los períodos de luz y oscuridad.</a:t>
            </a:r>
          </a:p>
          <a:p>
            <a:pPr marL="355600" indent="-355600" algn="just">
              <a:buFont typeface="Wingdings" pitchFamily="2" charset="2"/>
              <a:buChar char="§"/>
            </a:pPr>
            <a:r>
              <a:rPr lang="es-CL" sz="2000" dirty="0" smtClean="0">
                <a:solidFill>
                  <a:schemeClr val="tx1"/>
                </a:solidFill>
                <a:latin typeface="Calibri" pitchFamily="34" charset="0"/>
              </a:rPr>
              <a:t>Radio ayudas disponibles durante el tránsito.</a:t>
            </a:r>
          </a:p>
          <a:p>
            <a:pPr marL="355600" indent="-355600" algn="just">
              <a:buFont typeface="Wingdings" pitchFamily="2" charset="2"/>
              <a:buChar char="§"/>
            </a:pPr>
            <a:r>
              <a:rPr lang="es-CL" sz="2000" dirty="0" smtClean="0">
                <a:solidFill>
                  <a:schemeClr val="tx1"/>
                </a:solidFill>
                <a:latin typeface="Calibri" pitchFamily="34" charset="0"/>
              </a:rPr>
              <a:t>Calados aproximados al zarpe y recalada y resguardos bajo la quilla.</a:t>
            </a:r>
          </a:p>
          <a:p>
            <a:pPr marL="355600" indent="-355600" algn="just">
              <a:buFont typeface="Wingdings" pitchFamily="2" charset="2"/>
              <a:buChar char="§"/>
            </a:pPr>
            <a:r>
              <a:rPr lang="es-CL" sz="2000" dirty="0" smtClean="0">
                <a:solidFill>
                  <a:schemeClr val="tx1"/>
                </a:solidFill>
                <a:latin typeface="Calibri" pitchFamily="34" charset="0"/>
              </a:rPr>
              <a:t>Disposiciones sobre rebusca y rescate vigentes en la ruta.</a:t>
            </a:r>
            <a:endParaRPr lang="es-CL" sz="2000" b="0" dirty="0">
              <a:solidFill>
                <a:schemeClr val="tx1"/>
              </a:solidFill>
              <a:latin typeface="Calibri" pitchFamily="34" charset="0"/>
              <a:cs typeface="Arial" charset="0"/>
            </a:endParaRPr>
          </a:p>
        </p:txBody>
      </p:sp>
      <p:sp>
        <p:nvSpPr>
          <p:cNvPr id="5" name="4 CuadroTexto"/>
          <p:cNvSpPr txBox="1"/>
          <p:nvPr/>
        </p:nvSpPr>
        <p:spPr>
          <a:xfrm>
            <a:off x="285720" y="1643050"/>
            <a:ext cx="8572560" cy="1200329"/>
          </a:xfrm>
          <a:prstGeom prst="rect">
            <a:avLst/>
          </a:prstGeom>
          <a:solidFill>
            <a:schemeClr val="bg1"/>
          </a:solidFill>
          <a:ln w="19050">
            <a:solidFill>
              <a:srgbClr val="000066"/>
            </a:solidFill>
          </a:ln>
        </p:spPr>
        <p:style>
          <a:lnRef idx="0">
            <a:scrgbClr r="0" g="0" b="0"/>
          </a:lnRef>
          <a:fillRef idx="1001">
            <a:schemeClr val="lt1"/>
          </a:fillRef>
          <a:effectRef idx="0">
            <a:scrgbClr r="0" g="0" b="0"/>
          </a:effectRef>
          <a:fontRef idx="major"/>
        </p:style>
        <p:txBody>
          <a:bodyPr wrap="square" rtlCol="0">
            <a:spAutoFit/>
          </a:bodyPr>
          <a:lstStyle/>
          <a:p>
            <a:pPr algn="ctr">
              <a:buNone/>
            </a:pPr>
            <a:r>
              <a:rPr lang="es-CL" dirty="0" smtClean="0">
                <a:latin typeface="Calibri" pitchFamily="34" charset="0"/>
              </a:rPr>
              <a:t>INFORMACIÓN REQUERIDA</a:t>
            </a:r>
          </a:p>
          <a:p>
            <a:pPr algn="just">
              <a:buNone/>
            </a:pPr>
            <a:r>
              <a:rPr lang="es-CL" dirty="0" smtClean="0">
                <a:latin typeface="Calibri" pitchFamily="34" charset="0"/>
              </a:rPr>
              <a:t>Además de la información que pueden proporcionar las publicaciones mencionadas, el navegante debe recopilar informaciones respecto a algunos o todos los puntos que se indican:</a:t>
            </a:r>
            <a:endParaRPr lang="es-CL" dirty="0">
              <a:latin typeface="Calibri"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190 CuadroTexto"/>
          <p:cNvSpPr txBox="1"/>
          <p:nvPr/>
        </p:nvSpPr>
        <p:spPr>
          <a:xfrm>
            <a:off x="642910" y="345644"/>
            <a:ext cx="7750229" cy="1292662"/>
          </a:xfrm>
          <a:prstGeom prst="rect">
            <a:avLst/>
          </a:prstGeom>
          <a:ln w="28575">
            <a:solidFill>
              <a:srgbClr val="C00000"/>
            </a:solidFill>
          </a:ln>
        </p:spPr>
        <p:style>
          <a:lnRef idx="0">
            <a:schemeClr val="accent2"/>
          </a:lnRef>
          <a:fillRef idx="3">
            <a:schemeClr val="accent2"/>
          </a:fillRef>
          <a:effectRef idx="3">
            <a:schemeClr val="accent2"/>
          </a:effectRef>
          <a:fontRef idx="minor">
            <a:schemeClr val="lt1"/>
          </a:fontRef>
        </p:style>
        <p:txBody>
          <a:bodyPr wrap="square">
            <a:spAutoFit/>
          </a:bodyPr>
          <a:lstStyle/>
          <a:p>
            <a:pPr algn="ctr">
              <a:buFontTx/>
              <a:buNone/>
              <a:defRPr/>
            </a:pPr>
            <a:r>
              <a:rPr lang="es-CL" sz="3000" dirty="0">
                <a:solidFill>
                  <a:srgbClr val="FFFF00"/>
                </a:solidFill>
                <a:effectLst>
                  <a:outerShdw blurRad="38100" dist="38100" dir="2700000" algn="tl">
                    <a:srgbClr val="000000"/>
                  </a:outerShdw>
                </a:effectLst>
                <a:latin typeface="Calibri" pitchFamily="34" charset="0"/>
                <a:cs typeface="Arial" charset="0"/>
              </a:rPr>
              <a:t>U.T. Nº </a:t>
            </a:r>
            <a:r>
              <a:rPr lang="es-CL" sz="3000" dirty="0" smtClean="0">
                <a:solidFill>
                  <a:srgbClr val="FFFF00"/>
                </a:solidFill>
                <a:effectLst>
                  <a:outerShdw blurRad="38100" dist="38100" dir="2700000" algn="tl">
                    <a:srgbClr val="000000"/>
                  </a:outerShdw>
                </a:effectLst>
                <a:latin typeface="Calibri" pitchFamily="34" charset="0"/>
                <a:cs typeface="Arial" charset="0"/>
              </a:rPr>
              <a:t>7 “PLANIFICACIÓN DE LA NAVEGACIÓN”</a:t>
            </a:r>
            <a:endParaRPr lang="es-CL" sz="3000" dirty="0">
              <a:solidFill>
                <a:srgbClr val="FFFF00"/>
              </a:solidFill>
              <a:effectLst>
                <a:outerShdw blurRad="38100" dist="38100" dir="2700000" algn="tl">
                  <a:srgbClr val="000000"/>
                </a:outerShdw>
              </a:effectLst>
              <a:latin typeface="Calibri" pitchFamily="34" charset="0"/>
              <a:cs typeface="Arial" charset="0"/>
            </a:endParaRPr>
          </a:p>
          <a:p>
            <a:pPr algn="ctr">
              <a:buFontTx/>
              <a:buNone/>
              <a:defRPr/>
            </a:pPr>
            <a:r>
              <a:rPr lang="es-CL" sz="3000" dirty="0" smtClean="0">
                <a:solidFill>
                  <a:srgbClr val="FFFF00"/>
                </a:solidFill>
                <a:effectLst>
                  <a:outerShdw blurRad="38100" dist="38100" dir="2700000" algn="tl">
                    <a:srgbClr val="000000"/>
                  </a:outerShdw>
                </a:effectLst>
                <a:latin typeface="Calibri" pitchFamily="34" charset="0"/>
                <a:cs typeface="Arial" charset="0"/>
              </a:rPr>
              <a:t>ETAPA </a:t>
            </a:r>
            <a:r>
              <a:rPr lang="es-CL" sz="3000" dirty="0">
                <a:solidFill>
                  <a:srgbClr val="FFFF00"/>
                </a:solidFill>
                <a:effectLst>
                  <a:outerShdw blurRad="38100" dist="38100" dir="2700000" algn="tl">
                    <a:srgbClr val="000000"/>
                  </a:outerShdw>
                </a:effectLst>
                <a:latin typeface="Calibri" pitchFamily="34" charset="0"/>
                <a:cs typeface="Arial" charset="0"/>
              </a:rPr>
              <a:t>Nº </a:t>
            </a:r>
            <a:r>
              <a:rPr lang="es-CL" sz="3000" dirty="0" smtClean="0">
                <a:solidFill>
                  <a:srgbClr val="FFFF00"/>
                </a:solidFill>
                <a:effectLst>
                  <a:outerShdw blurRad="38100" dist="38100" dir="2700000" algn="tl">
                    <a:srgbClr val="000000"/>
                  </a:outerShdw>
                </a:effectLst>
                <a:latin typeface="Calibri" pitchFamily="34" charset="0"/>
                <a:cs typeface="Arial" charset="0"/>
              </a:rPr>
              <a:t>1</a:t>
            </a:r>
            <a:endParaRPr lang="es-CL" sz="3000" dirty="0">
              <a:solidFill>
                <a:srgbClr val="FFFF00"/>
              </a:solidFill>
              <a:effectLst>
                <a:outerShdw blurRad="38100" dist="38100" dir="2700000" algn="tl">
                  <a:srgbClr val="000000"/>
                </a:outerShdw>
              </a:effectLst>
              <a:latin typeface="Calibri" pitchFamily="34" charset="0"/>
              <a:cs typeface="Arial" charset="0"/>
            </a:endParaRPr>
          </a:p>
          <a:p>
            <a:pPr algn="ctr">
              <a:buFontTx/>
              <a:buNone/>
              <a:defRPr/>
            </a:pPr>
            <a:r>
              <a:rPr lang="es-CL" dirty="0" smtClean="0">
                <a:solidFill>
                  <a:srgbClr val="FFFF00"/>
                </a:solidFill>
                <a:effectLst>
                  <a:outerShdw blurRad="38100" dist="38100" dir="2700000" algn="tl">
                    <a:srgbClr val="000000"/>
                  </a:outerShdw>
                </a:effectLst>
                <a:latin typeface="Calibri" pitchFamily="34" charset="0"/>
                <a:cs typeface="Arial" charset="0"/>
              </a:rPr>
              <a:t>(RECOPILACIÓN DE ANTEDEDENTES)</a:t>
            </a:r>
            <a:endParaRPr lang="es-CL" dirty="0">
              <a:solidFill>
                <a:srgbClr val="FFFF00"/>
              </a:solidFill>
              <a:effectLst>
                <a:outerShdw blurRad="38100" dist="38100" dir="2700000" algn="tl">
                  <a:srgbClr val="000000"/>
                </a:outerShdw>
              </a:effectLst>
              <a:latin typeface="Calibri" pitchFamily="34" charset="0"/>
              <a:cs typeface="Arial" charset="0"/>
            </a:endParaRPr>
          </a:p>
        </p:txBody>
      </p:sp>
      <p:sp>
        <p:nvSpPr>
          <p:cNvPr id="4" name="3 CuadroTexto"/>
          <p:cNvSpPr txBox="1"/>
          <p:nvPr/>
        </p:nvSpPr>
        <p:spPr>
          <a:xfrm>
            <a:off x="538134" y="2500306"/>
            <a:ext cx="8035981" cy="4093428"/>
          </a:xfrm>
          <a:prstGeom prst="rect">
            <a:avLst/>
          </a:prstGeom>
          <a:solidFill>
            <a:schemeClr val="bg1"/>
          </a:solidFill>
          <a:ln w="28575">
            <a:solidFill>
              <a:srgbClr val="C00000"/>
            </a:solidFill>
          </a:ln>
        </p:spPr>
        <p:style>
          <a:lnRef idx="0">
            <a:schemeClr val="accent2"/>
          </a:lnRef>
          <a:fillRef idx="3">
            <a:schemeClr val="accent2"/>
          </a:fillRef>
          <a:effectRef idx="3">
            <a:schemeClr val="accent2"/>
          </a:effectRef>
          <a:fontRef idx="minor">
            <a:schemeClr val="lt1"/>
          </a:fontRef>
        </p:style>
        <p:txBody>
          <a:bodyPr wrap="square">
            <a:spAutoFit/>
          </a:bodyPr>
          <a:lstStyle/>
          <a:p>
            <a:pPr marL="355600" indent="-355600" algn="just">
              <a:buFont typeface="Wingdings" pitchFamily="2" charset="2"/>
              <a:buChar char="§"/>
            </a:pPr>
            <a:r>
              <a:rPr lang="es-CL" sz="2000" dirty="0" smtClean="0">
                <a:solidFill>
                  <a:schemeClr val="tx1"/>
                </a:solidFill>
                <a:latin typeface="Calibri" pitchFamily="34" charset="0"/>
              </a:rPr>
              <a:t>Una vez recopilada toda la información, el oficial encargado debe efectuar una evaluación general de la navegación estudiando todas las cartas que cubren la ruta con el Derrotero, Lista de Faros y Tablas de Marea y Corrientes a la vista, hasta lograr un claro cuadro mental sobre lo que se encontrará en la ruta relacionado con ayudas a la navegación, tales como luces, configuración de la costa, objetos conspicuos, marcas, balizas, peligros, mareas etc.</a:t>
            </a:r>
          </a:p>
          <a:p>
            <a:pPr marL="355600" indent="-355600" algn="just">
              <a:buFont typeface="Wingdings" pitchFamily="2" charset="2"/>
              <a:buChar char="§"/>
            </a:pPr>
            <a:endParaRPr lang="es-CL" sz="2000" dirty="0" smtClean="0">
              <a:solidFill>
                <a:schemeClr val="tx1"/>
              </a:solidFill>
              <a:latin typeface="Calibri" pitchFamily="34" charset="0"/>
            </a:endParaRPr>
          </a:p>
          <a:p>
            <a:pPr marL="355600" indent="-355600" algn="just">
              <a:buFont typeface="Wingdings" pitchFamily="2" charset="2"/>
              <a:buChar char="§"/>
            </a:pPr>
            <a:r>
              <a:rPr lang="es-CL" sz="2000" dirty="0" smtClean="0">
                <a:solidFill>
                  <a:schemeClr val="tx1"/>
                </a:solidFill>
                <a:latin typeface="Calibri" pitchFamily="34" charset="0"/>
              </a:rPr>
              <a:t>El estudio implica también recopilar información sobre tráfico marítimo portuario, avisos meteorológicos, profundidades en las entradas y salidas de puerto, detalles sobre fondeaderos, muelles, lugares de desembarco, señales de llamada a las autoridades portuarias, etc.</a:t>
            </a:r>
          </a:p>
        </p:txBody>
      </p:sp>
      <p:sp>
        <p:nvSpPr>
          <p:cNvPr id="6" name="5 CuadroTexto"/>
          <p:cNvSpPr txBox="1"/>
          <p:nvPr/>
        </p:nvSpPr>
        <p:spPr>
          <a:xfrm>
            <a:off x="2401087" y="1857364"/>
            <a:ext cx="4242615" cy="461665"/>
          </a:xfrm>
          <a:prstGeom prst="rect">
            <a:avLst/>
          </a:prstGeom>
          <a:solidFill>
            <a:schemeClr val="bg1"/>
          </a:solidFill>
          <a:ln w="19050">
            <a:solidFill>
              <a:srgbClr val="000066"/>
            </a:solidFill>
          </a:ln>
        </p:spPr>
        <p:style>
          <a:lnRef idx="0">
            <a:scrgbClr r="0" g="0" b="0"/>
          </a:lnRef>
          <a:fillRef idx="1001">
            <a:schemeClr val="lt1"/>
          </a:fillRef>
          <a:effectRef idx="0">
            <a:scrgbClr r="0" g="0" b="0"/>
          </a:effectRef>
          <a:fontRef idx="major"/>
        </p:style>
        <p:txBody>
          <a:bodyPr wrap="square" rtlCol="0">
            <a:spAutoFit/>
          </a:bodyPr>
          <a:lstStyle/>
          <a:p>
            <a:pPr algn="ctr">
              <a:buNone/>
            </a:pPr>
            <a:r>
              <a:rPr lang="es-CL" sz="2400" dirty="0" smtClean="0">
                <a:latin typeface="Calibri" pitchFamily="34" charset="0"/>
              </a:rPr>
              <a:t>EVALUACIÓN</a:t>
            </a:r>
            <a:endParaRPr lang="es-CL" sz="2400" dirty="0">
              <a:latin typeface="Calibri" pitchFamily="34" charset="0"/>
            </a:endParaRPr>
          </a:p>
        </p:txBody>
      </p:sp>
    </p:spTree>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currencia">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4584</TotalTime>
  <Words>512</Words>
  <Application>Microsoft Office PowerPoint</Application>
  <PresentationFormat>Presentación en pantalla (4:3)</PresentationFormat>
  <Paragraphs>55</Paragraphs>
  <Slides>8</Slides>
  <Notes>1</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8</vt:i4>
      </vt:variant>
    </vt:vector>
  </HeadingPairs>
  <TitlesOfParts>
    <vt:vector size="17" baseType="lpstr">
      <vt:lpstr>Arial</vt:lpstr>
      <vt:lpstr>Calibri</vt:lpstr>
      <vt:lpstr>Lucida Sans Unicode</vt:lpstr>
      <vt:lpstr>Verdana</vt:lpstr>
      <vt:lpstr>Wingdings</vt:lpstr>
      <vt:lpstr>Wingdings 2</vt:lpstr>
      <vt:lpstr>Wingdings 3</vt:lpstr>
      <vt:lpstr>Tema de Office</vt:lpstr>
      <vt:lpstr>Concurrencia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CA VÍCTOR ZANELLI S.</dc:creator>
  <cp:lastModifiedBy>Victor Zanelli</cp:lastModifiedBy>
  <cp:revision>155</cp:revision>
  <dcterms:created xsi:type="dcterms:W3CDTF">2018-02-27T13:11:18Z</dcterms:created>
  <dcterms:modified xsi:type="dcterms:W3CDTF">2023-10-02T14:45:05Z</dcterms:modified>
</cp:coreProperties>
</file>