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84" r:id="rId4"/>
    <p:sldId id="285" r:id="rId5"/>
    <p:sldId id="261" r:id="rId6"/>
    <p:sldId id="262" r:id="rId7"/>
    <p:sldId id="326" r:id="rId8"/>
    <p:sldId id="260" r:id="rId9"/>
    <p:sldId id="327" r:id="rId10"/>
    <p:sldId id="258" r:id="rId11"/>
    <p:sldId id="259" r:id="rId12"/>
    <p:sldId id="263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E879F7-0075-40D2-9895-F34B85DC05E3}" v="10" dt="2025-08-26T16:43:28.3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1806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anca Ramírez Torrejon" userId="50955e19eeb9463b" providerId="LiveId" clId="{07E879F7-0075-40D2-9895-F34B85DC05E3}"/>
    <pc:docChg chg="undo custSel addSld delSld modSld sldOrd">
      <pc:chgData name="Blanca Ramírez Torrejon" userId="50955e19eeb9463b" providerId="LiveId" clId="{07E879F7-0075-40D2-9895-F34B85DC05E3}" dt="2025-08-26T16:43:37.422" v="414" actId="1076"/>
      <pc:docMkLst>
        <pc:docMk/>
      </pc:docMkLst>
      <pc:sldChg chg="addSp modSp mod setBg">
        <pc:chgData name="Blanca Ramírez Torrejon" userId="50955e19eeb9463b" providerId="LiveId" clId="{07E879F7-0075-40D2-9895-F34B85DC05E3}" dt="2025-08-26T16:01:43.143" v="151" actId="14100"/>
        <pc:sldMkLst>
          <pc:docMk/>
          <pc:sldMk cId="0" sldId="256"/>
        </pc:sldMkLst>
        <pc:spChg chg="mod">
          <ac:chgData name="Blanca Ramírez Torrejon" userId="50955e19eeb9463b" providerId="LiveId" clId="{07E879F7-0075-40D2-9895-F34B85DC05E3}" dt="2025-08-23T10:56:48.369" v="130" actId="1076"/>
          <ac:spMkLst>
            <pc:docMk/>
            <pc:sldMk cId="0" sldId="256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00:39.207" v="148" actId="20577"/>
          <ac:spMkLst>
            <pc:docMk/>
            <pc:sldMk cId="0" sldId="256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8" creationId="{0E30439A-8A5B-46EC-8283-9B6B031D40D0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10" creationId="{5CEAD642-85CF-4750-8432-7C80C901F001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12" creationId="{FA33EEAE-15D5-4119-8C1E-89D943F911EF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14" creationId="{730D8B3B-9B80-4025-B934-26DC7D7CD231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16" creationId="{B5A1B09C-1565-46F8-B70F-621C5EB48A09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18" creationId="{8C516CC8-80AC-446C-A56E-9F54B7210402}"/>
          </ac:spMkLst>
        </pc:spChg>
        <pc:spChg chg="add">
          <ac:chgData name="Blanca Ramírez Torrejon" userId="50955e19eeb9463b" providerId="LiveId" clId="{07E879F7-0075-40D2-9895-F34B85DC05E3}" dt="2025-08-23T10:45:40.752" v="0" actId="26606"/>
          <ac:spMkLst>
            <pc:docMk/>
            <pc:sldMk cId="0" sldId="256"/>
            <ac:spMk id="20" creationId="{53947E58-F088-49F1-A3D1-DEA690192E84}"/>
          </ac:spMkLst>
        </pc:spChg>
        <pc:picChg chg="add mod">
          <ac:chgData name="Blanca Ramírez Torrejon" userId="50955e19eeb9463b" providerId="LiveId" clId="{07E879F7-0075-40D2-9895-F34B85DC05E3}" dt="2025-08-23T10:56:42.405" v="129" actId="14100"/>
          <ac:picMkLst>
            <pc:docMk/>
            <pc:sldMk cId="0" sldId="256"/>
            <ac:picMk id="4" creationId="{37260DC6-0E58-486B-ECE7-A73B15E99C92}"/>
          </ac:picMkLst>
        </pc:picChg>
        <pc:picChg chg="add mod">
          <ac:chgData name="Blanca Ramírez Torrejon" userId="50955e19eeb9463b" providerId="LiveId" clId="{07E879F7-0075-40D2-9895-F34B85DC05E3}" dt="2025-08-26T16:01:43.143" v="151" actId="14100"/>
          <ac:picMkLst>
            <pc:docMk/>
            <pc:sldMk cId="0" sldId="256"/>
            <ac:picMk id="5" creationId="{F2F0F622-F0C5-608B-AFAB-7CA1DB003ADE}"/>
          </ac:picMkLst>
        </pc:picChg>
      </pc:sldChg>
      <pc:sldChg chg="addSp modSp mod setBg">
        <pc:chgData name="Blanca Ramírez Torrejon" userId="50955e19eeb9463b" providerId="LiveId" clId="{07E879F7-0075-40D2-9895-F34B85DC05E3}" dt="2025-08-26T16:37:25.373" v="325" actId="20578"/>
        <pc:sldMkLst>
          <pc:docMk/>
          <pc:sldMk cId="0" sldId="257"/>
        </pc:sldMkLst>
        <pc:spChg chg="mo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37:25.373" v="325" actId="20578"/>
          <ac:spMkLst>
            <pc:docMk/>
            <pc:sldMk cId="0" sldId="257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6:39.322" v="42" actId="26606"/>
          <ac:spMkLst>
            <pc:docMk/>
            <pc:sldMk cId="0" sldId="257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07E879F7-0075-40D2-9895-F34B85DC05E3}" dt="2025-08-26T16:43:37.422" v="414" actId="1076"/>
        <pc:sldMkLst>
          <pc:docMk/>
          <pc:sldMk cId="0" sldId="258"/>
        </pc:sldMkLst>
        <pc:spChg chg="mo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42:07.023" v="411" actId="20577"/>
          <ac:spMkLst>
            <pc:docMk/>
            <pc:sldMk cId="0" sldId="258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7:19.628" v="55" actId="26606"/>
          <ac:spMkLst>
            <pc:docMk/>
            <pc:sldMk cId="0" sldId="258"/>
            <ac:spMk id="18" creationId="{A09989E4-EFDC-4A90-A633-E0525FB4139E}"/>
          </ac:spMkLst>
        </pc:spChg>
        <pc:picChg chg="add mod">
          <ac:chgData name="Blanca Ramírez Torrejon" userId="50955e19eeb9463b" providerId="LiveId" clId="{07E879F7-0075-40D2-9895-F34B85DC05E3}" dt="2025-08-26T16:43:37.422" v="414" actId="1076"/>
          <ac:picMkLst>
            <pc:docMk/>
            <pc:sldMk cId="0" sldId="258"/>
            <ac:picMk id="4" creationId="{553EEDFD-8FFD-FE79-6EF1-6582BBE0B196}"/>
          </ac:picMkLst>
        </pc:picChg>
      </pc:sldChg>
      <pc:sldChg chg="addSp modSp mod setBg">
        <pc:chgData name="Blanca Ramírez Torrejon" userId="50955e19eeb9463b" providerId="LiveId" clId="{07E879F7-0075-40D2-9895-F34B85DC05E3}" dt="2025-08-26T16:40:33.511" v="406" actId="123"/>
        <pc:sldMkLst>
          <pc:docMk/>
          <pc:sldMk cId="0" sldId="259"/>
        </pc:sldMkLst>
        <pc:spChg chg="mo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40:33.511" v="406" actId="123"/>
          <ac:spMkLst>
            <pc:docMk/>
            <pc:sldMk cId="0" sldId="259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7:45.797" v="68" actId="26606"/>
          <ac:spMkLst>
            <pc:docMk/>
            <pc:sldMk cId="0" sldId="259"/>
            <ac:spMk id="18" creationId="{A09989E4-EFDC-4A90-A633-E0525FB4139E}"/>
          </ac:spMkLst>
        </pc:spChg>
      </pc:sldChg>
      <pc:sldChg chg="addSp modSp mod ord setBg">
        <pc:chgData name="Blanca Ramírez Torrejon" userId="50955e19eeb9463b" providerId="LiveId" clId="{07E879F7-0075-40D2-9895-F34B85DC05E3}" dt="2025-08-26T16:36:37.100" v="321" actId="123"/>
        <pc:sldMkLst>
          <pc:docMk/>
          <pc:sldMk cId="0" sldId="260"/>
        </pc:sldMkLst>
        <pc:spChg chg="mo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36:37.100" v="321" actId="123"/>
          <ac:spMkLst>
            <pc:docMk/>
            <pc:sldMk cId="0" sldId="260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8:10.809" v="81" actId="26606"/>
          <ac:spMkLst>
            <pc:docMk/>
            <pc:sldMk cId="0" sldId="260"/>
            <ac:spMk id="18" creationId="{A09989E4-EFDC-4A90-A633-E0525FB4139E}"/>
          </ac:spMkLst>
        </pc:spChg>
      </pc:sldChg>
      <pc:sldChg chg="addSp modSp mod ord setBg">
        <pc:chgData name="Blanca Ramírez Torrejon" userId="50955e19eeb9463b" providerId="LiveId" clId="{07E879F7-0075-40D2-9895-F34B85DC05E3}" dt="2025-08-26T16:36:51.889" v="323" actId="123"/>
        <pc:sldMkLst>
          <pc:docMk/>
          <pc:sldMk cId="0" sldId="261"/>
        </pc:sldMkLst>
        <pc:spChg chg="mod">
          <ac:chgData name="Blanca Ramírez Torrejon" userId="50955e19eeb9463b" providerId="LiveId" clId="{07E879F7-0075-40D2-9895-F34B85DC05E3}" dt="2025-08-26T16:05:58.675" v="218" actId="20577"/>
          <ac:spMkLst>
            <pc:docMk/>
            <pc:sldMk cId="0" sldId="261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36:51.889" v="323" actId="123"/>
          <ac:spMkLst>
            <pc:docMk/>
            <pc:sldMk cId="0" sldId="261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8:26.427" v="88" actId="26606"/>
          <ac:spMkLst>
            <pc:docMk/>
            <pc:sldMk cId="0" sldId="261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8:26.427" v="88" actId="26606"/>
          <ac:spMkLst>
            <pc:docMk/>
            <pc:sldMk cId="0" sldId="261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8:26.427" v="88" actId="26606"/>
          <ac:spMkLst>
            <pc:docMk/>
            <pc:sldMk cId="0" sldId="261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8:26.427" v="88" actId="26606"/>
          <ac:spMkLst>
            <pc:docMk/>
            <pc:sldMk cId="0" sldId="261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8:26.427" v="88" actId="26606"/>
          <ac:spMkLst>
            <pc:docMk/>
            <pc:sldMk cId="0" sldId="261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8:26.427" v="88" actId="26606"/>
          <ac:spMkLst>
            <pc:docMk/>
            <pc:sldMk cId="0" sldId="261"/>
            <ac:spMk id="18" creationId="{A09989E4-EFDC-4A90-A633-E0525FB4139E}"/>
          </ac:spMkLst>
        </pc:spChg>
      </pc:sldChg>
      <pc:sldChg chg="addSp modSp mod ord setBg">
        <pc:chgData name="Blanca Ramírez Torrejon" userId="50955e19eeb9463b" providerId="LiveId" clId="{07E879F7-0075-40D2-9895-F34B85DC05E3}" dt="2025-08-26T16:36:42.221" v="322" actId="123"/>
        <pc:sldMkLst>
          <pc:docMk/>
          <pc:sldMk cId="0" sldId="262"/>
        </pc:sldMkLst>
        <pc:spChg chg="mo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36:42.221" v="322" actId="123"/>
          <ac:spMkLst>
            <pc:docMk/>
            <pc:sldMk cId="0" sldId="262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8:54.897" v="101" actId="26606"/>
          <ac:spMkLst>
            <pc:docMk/>
            <pc:sldMk cId="0" sldId="262"/>
            <ac:spMk id="18" creationId="{A09989E4-EFDC-4A90-A633-E0525FB4139E}"/>
          </ac:spMkLst>
        </pc:spChg>
      </pc:sldChg>
      <pc:sldChg chg="addSp modSp mod setBg">
        <pc:chgData name="Blanca Ramírez Torrejon" userId="50955e19eeb9463b" providerId="LiveId" clId="{07E879F7-0075-40D2-9895-F34B85DC05E3}" dt="2025-08-26T16:40:20.565" v="404" actId="123"/>
        <pc:sldMkLst>
          <pc:docMk/>
          <pc:sldMk cId="0" sldId="263"/>
        </pc:sldMkLst>
        <pc:spChg chg="mo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40:20.565" v="404" actId="123"/>
          <ac:spMkLst>
            <pc:docMk/>
            <pc:sldMk cId="0" sldId="263"/>
            <ac:spMk id="3" creationId="{00000000-0000-0000-0000-000000000000}"/>
          </ac:spMkLst>
        </pc:spChg>
        <pc:spChg chg="ad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8" creationId="{DEE2AD96-B495-4E06-9291-B71706F728CB}"/>
          </ac:spMkLst>
        </pc:spChg>
        <pc:spChg chg="ad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10" creationId="{53CF6D67-C5A8-4ADD-9E8E-1E38CA1D3166}"/>
          </ac:spMkLst>
        </pc:spChg>
        <pc:spChg chg="ad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12" creationId="{86909FA0-B515-4681-B7A8-FA281D133B94}"/>
          </ac:spMkLst>
        </pc:spChg>
        <pc:spChg chg="ad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14" creationId="{21C9FE86-FCC3-4A31-AA1C-C882262B7FE7}"/>
          </ac:spMkLst>
        </pc:spChg>
        <pc:spChg chg="ad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16" creationId="{7D96243B-ECED-4B71-8E06-AE9A285EAD20}"/>
          </ac:spMkLst>
        </pc:spChg>
        <pc:spChg chg="add">
          <ac:chgData name="Blanca Ramírez Torrejon" userId="50955e19eeb9463b" providerId="LiveId" clId="{07E879F7-0075-40D2-9895-F34B85DC05E3}" dt="2025-08-23T10:49:18.589" v="112" actId="26606"/>
          <ac:spMkLst>
            <pc:docMk/>
            <pc:sldMk cId="0" sldId="263"/>
            <ac:spMk id="18" creationId="{A09989E4-EFDC-4A90-A633-E0525FB4139E}"/>
          </ac:spMkLst>
        </pc:spChg>
      </pc:sldChg>
      <pc:sldChg chg="new del">
        <pc:chgData name="Blanca Ramírez Torrejon" userId="50955e19eeb9463b" providerId="LiveId" clId="{07E879F7-0075-40D2-9895-F34B85DC05E3}" dt="2025-08-23T10:55:59.761" v="126" actId="47"/>
        <pc:sldMkLst>
          <pc:docMk/>
          <pc:sldMk cId="3361754713" sldId="264"/>
        </pc:sldMkLst>
      </pc:sldChg>
      <pc:sldChg chg="modSp add mod modTransition">
        <pc:chgData name="Blanca Ramírez Torrejon" userId="50955e19eeb9463b" providerId="LiveId" clId="{07E879F7-0075-40D2-9895-F34B85DC05E3}" dt="2025-08-26T16:03:08.809" v="156" actId="13926"/>
        <pc:sldMkLst>
          <pc:docMk/>
          <pc:sldMk cId="0" sldId="284"/>
        </pc:sldMkLst>
        <pc:spChg chg="mod">
          <ac:chgData name="Blanca Ramírez Torrejon" userId="50955e19eeb9463b" providerId="LiveId" clId="{07E879F7-0075-40D2-9895-F34B85DC05E3}" dt="2025-08-26T16:02:38.968" v="153" actId="27636"/>
          <ac:spMkLst>
            <pc:docMk/>
            <pc:sldMk cId="0" sldId="284"/>
            <ac:spMk id="36866" creationId="{00000000-0000-0000-0000-000000000000}"/>
          </ac:spMkLst>
        </pc:spChg>
        <pc:graphicFrameChg chg="modGraphic">
          <ac:chgData name="Blanca Ramírez Torrejon" userId="50955e19eeb9463b" providerId="LiveId" clId="{07E879F7-0075-40D2-9895-F34B85DC05E3}" dt="2025-08-26T16:03:08.809" v="156" actId="13926"/>
          <ac:graphicFrameMkLst>
            <pc:docMk/>
            <pc:sldMk cId="0" sldId="284"/>
            <ac:graphicFrameMk id="37016" creationId="{00000000-0000-0000-0000-000000000000}"/>
          </ac:graphicFrameMkLst>
        </pc:graphicFrameChg>
      </pc:sldChg>
      <pc:sldChg chg="addSp delSp modSp new mod setBg">
        <pc:chgData name="Blanca Ramírez Torrejon" userId="50955e19eeb9463b" providerId="LiveId" clId="{07E879F7-0075-40D2-9895-F34B85DC05E3}" dt="2025-08-26T16:28:33.180" v="310" actId="26606"/>
        <pc:sldMkLst>
          <pc:docMk/>
          <pc:sldMk cId="36983159" sldId="285"/>
        </pc:sldMkLst>
        <pc:spChg chg="mod">
          <ac:chgData name="Blanca Ramírez Torrejon" userId="50955e19eeb9463b" providerId="LiveId" clId="{07E879F7-0075-40D2-9895-F34B85DC05E3}" dt="2025-08-26T16:28:33.180" v="310" actId="26606"/>
          <ac:spMkLst>
            <pc:docMk/>
            <pc:sldMk cId="36983159" sldId="285"/>
            <ac:spMk id="2" creationId="{DE24F1C6-A60F-4C87-D667-22432D180CF2}"/>
          </ac:spMkLst>
        </pc:spChg>
        <pc:spChg chg="del mod">
          <ac:chgData name="Blanca Ramírez Torrejon" userId="50955e19eeb9463b" providerId="LiveId" clId="{07E879F7-0075-40D2-9895-F34B85DC05E3}" dt="2025-08-26T16:28:33.180" v="310" actId="26606"/>
          <ac:spMkLst>
            <pc:docMk/>
            <pc:sldMk cId="36983159" sldId="285"/>
            <ac:spMk id="3" creationId="{9F09895C-974B-FB32-75A0-F23131CD8348}"/>
          </ac:spMkLst>
        </pc:spChg>
        <pc:spChg chg="add">
          <ac:chgData name="Blanca Ramírez Torrejon" userId="50955e19eeb9463b" providerId="LiveId" clId="{07E879F7-0075-40D2-9895-F34B85DC05E3}" dt="2025-08-26T16:28:33.180" v="310" actId="26606"/>
          <ac:spMkLst>
            <pc:docMk/>
            <pc:sldMk cId="36983159" sldId="285"/>
            <ac:spMk id="9" creationId="{BACC6370-2D7E-4714-9D71-7542949D7D5D}"/>
          </ac:spMkLst>
        </pc:spChg>
        <pc:spChg chg="add">
          <ac:chgData name="Blanca Ramírez Torrejon" userId="50955e19eeb9463b" providerId="LiveId" clId="{07E879F7-0075-40D2-9895-F34B85DC05E3}" dt="2025-08-26T16:28:33.180" v="310" actId="26606"/>
          <ac:spMkLst>
            <pc:docMk/>
            <pc:sldMk cId="36983159" sldId="285"/>
            <ac:spMk id="11" creationId="{F68B3F68-107C-434F-AA38-110D5EA91B85}"/>
          </ac:spMkLst>
        </pc:spChg>
        <pc:spChg chg="add">
          <ac:chgData name="Blanca Ramírez Torrejon" userId="50955e19eeb9463b" providerId="LiveId" clId="{07E879F7-0075-40D2-9895-F34B85DC05E3}" dt="2025-08-26T16:28:33.180" v="310" actId="26606"/>
          <ac:spMkLst>
            <pc:docMk/>
            <pc:sldMk cId="36983159" sldId="285"/>
            <ac:spMk id="13" creationId="{AAD0DBB9-1A4B-4391-81D4-CB19F9AB918A}"/>
          </ac:spMkLst>
        </pc:spChg>
        <pc:spChg chg="add">
          <ac:chgData name="Blanca Ramírez Torrejon" userId="50955e19eeb9463b" providerId="LiveId" clId="{07E879F7-0075-40D2-9895-F34B85DC05E3}" dt="2025-08-26T16:28:33.180" v="310" actId="26606"/>
          <ac:spMkLst>
            <pc:docMk/>
            <pc:sldMk cId="36983159" sldId="285"/>
            <ac:spMk id="15" creationId="{063BBA22-50EA-4C4D-BE05-F1CE4E63AA56}"/>
          </ac:spMkLst>
        </pc:spChg>
        <pc:graphicFrameChg chg="add">
          <ac:chgData name="Blanca Ramírez Torrejon" userId="50955e19eeb9463b" providerId="LiveId" clId="{07E879F7-0075-40D2-9895-F34B85DC05E3}" dt="2025-08-26T16:28:33.180" v="310" actId="26606"/>
          <ac:graphicFrameMkLst>
            <pc:docMk/>
            <pc:sldMk cId="36983159" sldId="285"/>
            <ac:graphicFrameMk id="5" creationId="{8FDE4B0C-5976-439A-1C42-6724EAB521DB}"/>
          </ac:graphicFrameMkLst>
        </pc:graphicFrameChg>
      </pc:sldChg>
      <pc:sldChg chg="addSp delSp modSp add mod ord modTransition setBg">
        <pc:chgData name="Blanca Ramírez Torrejon" userId="50955e19eeb9463b" providerId="LiveId" clId="{07E879F7-0075-40D2-9895-F34B85DC05E3}" dt="2025-08-26T16:36:08.308" v="320"/>
        <pc:sldMkLst>
          <pc:docMk/>
          <pc:sldMk cId="0" sldId="326"/>
        </pc:sldMkLst>
        <pc:spChg chg="mod">
          <ac:chgData name="Blanca Ramírez Torrejon" userId="50955e19eeb9463b" providerId="LiveId" clId="{07E879F7-0075-40D2-9895-F34B85DC05E3}" dt="2025-08-26T16:35:33.488" v="318" actId="26606"/>
          <ac:spMkLst>
            <pc:docMk/>
            <pc:sldMk cId="0" sldId="326"/>
            <ac:spMk id="2" creationId="{00000000-0000-0000-0000-000000000000}"/>
          </ac:spMkLst>
        </pc:spChg>
        <pc:spChg chg="mod">
          <ac:chgData name="Blanca Ramírez Torrejon" userId="50955e19eeb9463b" providerId="LiveId" clId="{07E879F7-0075-40D2-9895-F34B85DC05E3}" dt="2025-08-26T16:35:33.488" v="318" actId="26606"/>
          <ac:spMkLst>
            <pc:docMk/>
            <pc:sldMk cId="0" sldId="326"/>
            <ac:spMk id="4" creationId="{00000000-0000-0000-0000-000000000000}"/>
          </ac:spMkLst>
        </pc:spChg>
        <pc:spChg chg="add del">
          <ac:chgData name="Blanca Ramírez Torrejon" userId="50955e19eeb9463b" providerId="LiveId" clId="{07E879F7-0075-40D2-9895-F34B85DC05E3}" dt="2025-08-26T16:35:33.458" v="317" actId="26606"/>
          <ac:spMkLst>
            <pc:docMk/>
            <pc:sldMk cId="0" sldId="326"/>
            <ac:spMk id="12" creationId="{BACC6370-2D7E-4714-9D71-7542949D7D5D}"/>
          </ac:spMkLst>
        </pc:spChg>
        <pc:spChg chg="add del">
          <ac:chgData name="Blanca Ramírez Torrejon" userId="50955e19eeb9463b" providerId="LiveId" clId="{07E879F7-0075-40D2-9895-F34B85DC05E3}" dt="2025-08-26T16:35:33.458" v="317" actId="26606"/>
          <ac:spMkLst>
            <pc:docMk/>
            <pc:sldMk cId="0" sldId="326"/>
            <ac:spMk id="14" creationId="{F68B3F68-107C-434F-AA38-110D5EA91B85}"/>
          </ac:spMkLst>
        </pc:spChg>
        <pc:spChg chg="add del">
          <ac:chgData name="Blanca Ramírez Torrejon" userId="50955e19eeb9463b" providerId="LiveId" clId="{07E879F7-0075-40D2-9895-F34B85DC05E3}" dt="2025-08-26T16:35:33.458" v="317" actId="26606"/>
          <ac:spMkLst>
            <pc:docMk/>
            <pc:sldMk cId="0" sldId="326"/>
            <ac:spMk id="16" creationId="{AAD0DBB9-1A4B-4391-81D4-CB19F9AB918A}"/>
          </ac:spMkLst>
        </pc:spChg>
        <pc:spChg chg="add del">
          <ac:chgData name="Blanca Ramírez Torrejon" userId="50955e19eeb9463b" providerId="LiveId" clId="{07E879F7-0075-40D2-9895-F34B85DC05E3}" dt="2025-08-26T16:35:33.458" v="317" actId="26606"/>
          <ac:spMkLst>
            <pc:docMk/>
            <pc:sldMk cId="0" sldId="326"/>
            <ac:spMk id="18" creationId="{063BBA22-50EA-4C4D-BE05-F1CE4E63AA56}"/>
          </ac:spMkLst>
        </pc:spChg>
        <pc:spChg chg="add">
          <ac:chgData name="Blanca Ramírez Torrejon" userId="50955e19eeb9463b" providerId="LiveId" clId="{07E879F7-0075-40D2-9895-F34B85DC05E3}" dt="2025-08-26T16:35:33.488" v="318" actId="26606"/>
          <ac:spMkLst>
            <pc:docMk/>
            <pc:sldMk cId="0" sldId="326"/>
            <ac:spMk id="20" creationId="{BACC6370-2D7E-4714-9D71-7542949D7D5D}"/>
          </ac:spMkLst>
        </pc:spChg>
        <pc:spChg chg="add">
          <ac:chgData name="Blanca Ramírez Torrejon" userId="50955e19eeb9463b" providerId="LiveId" clId="{07E879F7-0075-40D2-9895-F34B85DC05E3}" dt="2025-08-26T16:35:33.488" v="318" actId="26606"/>
          <ac:spMkLst>
            <pc:docMk/>
            <pc:sldMk cId="0" sldId="326"/>
            <ac:spMk id="21" creationId="{F68B3F68-107C-434F-AA38-110D5EA91B85}"/>
          </ac:spMkLst>
        </pc:spChg>
        <pc:spChg chg="add">
          <ac:chgData name="Blanca Ramírez Torrejon" userId="50955e19eeb9463b" providerId="LiveId" clId="{07E879F7-0075-40D2-9895-F34B85DC05E3}" dt="2025-08-26T16:35:33.488" v="318" actId="26606"/>
          <ac:spMkLst>
            <pc:docMk/>
            <pc:sldMk cId="0" sldId="326"/>
            <ac:spMk id="22" creationId="{AAD0DBB9-1A4B-4391-81D4-CB19F9AB918A}"/>
          </ac:spMkLst>
        </pc:spChg>
        <pc:spChg chg="add">
          <ac:chgData name="Blanca Ramírez Torrejon" userId="50955e19eeb9463b" providerId="LiveId" clId="{07E879F7-0075-40D2-9895-F34B85DC05E3}" dt="2025-08-26T16:35:33.488" v="318" actId="26606"/>
          <ac:spMkLst>
            <pc:docMk/>
            <pc:sldMk cId="0" sldId="326"/>
            <ac:spMk id="23" creationId="{063BBA22-50EA-4C4D-BE05-F1CE4E63AA56}"/>
          </ac:spMkLst>
        </pc:spChg>
        <pc:graphicFrameChg chg="mod modGraphic">
          <ac:chgData name="Blanca Ramírez Torrejon" userId="50955e19eeb9463b" providerId="LiveId" clId="{07E879F7-0075-40D2-9895-F34B85DC05E3}" dt="2025-08-26T16:35:33.488" v="318" actId="26606"/>
          <ac:graphicFrameMkLst>
            <pc:docMk/>
            <pc:sldMk cId="0" sldId="326"/>
            <ac:graphicFrameMk id="7" creationId="{00000000-0000-0000-0000-000000000000}"/>
          </ac:graphicFrameMkLst>
        </pc:graphicFrameChg>
      </pc:sldChg>
      <pc:sldChg chg="addSp delSp modSp new mod setBg">
        <pc:chgData name="Blanca Ramírez Torrejon" userId="50955e19eeb9463b" providerId="LiveId" clId="{07E879F7-0075-40D2-9895-F34B85DC05E3}" dt="2025-08-26T16:41:33.530" v="407" actId="20577"/>
        <pc:sldMkLst>
          <pc:docMk/>
          <pc:sldMk cId="1479449562" sldId="327"/>
        </pc:sldMkLst>
        <pc:spChg chg="mod">
          <ac:chgData name="Blanca Ramírez Torrejon" userId="50955e19eeb9463b" providerId="LiveId" clId="{07E879F7-0075-40D2-9895-F34B85DC05E3}" dt="2025-08-26T16:39:11.852" v="403" actId="26606"/>
          <ac:spMkLst>
            <pc:docMk/>
            <pc:sldMk cId="1479449562" sldId="327"/>
            <ac:spMk id="2" creationId="{6FEF7D91-E762-C539-DAA2-AB87E53DC00D}"/>
          </ac:spMkLst>
        </pc:spChg>
        <pc:spChg chg="del mod">
          <ac:chgData name="Blanca Ramírez Torrejon" userId="50955e19eeb9463b" providerId="LiveId" clId="{07E879F7-0075-40D2-9895-F34B85DC05E3}" dt="2025-08-26T16:39:11.852" v="403" actId="26606"/>
          <ac:spMkLst>
            <pc:docMk/>
            <pc:sldMk cId="1479449562" sldId="327"/>
            <ac:spMk id="3" creationId="{E8068C67-D3BD-A9FA-F280-10B7B4B9BA36}"/>
          </ac:spMkLst>
        </pc:spChg>
        <pc:spChg chg="add">
          <ac:chgData name="Blanca Ramírez Torrejon" userId="50955e19eeb9463b" providerId="LiveId" clId="{07E879F7-0075-40D2-9895-F34B85DC05E3}" dt="2025-08-26T16:39:11.852" v="403" actId="26606"/>
          <ac:spMkLst>
            <pc:docMk/>
            <pc:sldMk cId="1479449562" sldId="327"/>
            <ac:spMk id="10" creationId="{B50AB553-2A96-4A92-96F2-93548E096954}"/>
          </ac:spMkLst>
        </pc:spChg>
        <pc:graphicFrameChg chg="add modGraphic">
          <ac:chgData name="Blanca Ramírez Torrejon" userId="50955e19eeb9463b" providerId="LiveId" clId="{07E879F7-0075-40D2-9895-F34B85DC05E3}" dt="2025-08-26T16:41:33.530" v="407" actId="20577"/>
          <ac:graphicFrameMkLst>
            <pc:docMk/>
            <pc:sldMk cId="1479449562" sldId="327"/>
            <ac:graphicFrameMk id="5" creationId="{63D1D5D6-0022-C31D-B653-FCA9F611088E}"/>
          </ac:graphicFrameMkLst>
        </pc:graphicFrameChg>
        <pc:picChg chg="add">
          <ac:chgData name="Blanca Ramírez Torrejon" userId="50955e19eeb9463b" providerId="LiveId" clId="{07E879F7-0075-40D2-9895-F34B85DC05E3}" dt="2025-08-26T16:39:11.852" v="403" actId="26606"/>
          <ac:picMkLst>
            <pc:docMk/>
            <pc:sldMk cId="1479449562" sldId="327"/>
            <ac:picMk id="6" creationId="{51452655-41B4-F7B6-65E0-B194859B6980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C6CDEB-2A20-498C-AAFB-DF5EC4053981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F45EAB5-6B0E-43EA-A462-228B58A9BD1C}">
      <dgm:prSet/>
      <dgm:spPr/>
      <dgm:t>
        <a:bodyPr/>
        <a:lstStyle/>
        <a:p>
          <a:r>
            <a:rPr lang="es-ES"/>
            <a:t>Reforma Agraria y Sindicalización Campesina.</a:t>
          </a:r>
          <a:endParaRPr lang="en-US"/>
        </a:p>
      </dgm:t>
    </dgm:pt>
    <dgm:pt modelId="{CBA14E5C-D814-42AC-B7EB-9CAFE7D07B3B}" type="parTrans" cxnId="{98BF2B2D-D053-497D-A923-26E080287BE9}">
      <dgm:prSet/>
      <dgm:spPr/>
      <dgm:t>
        <a:bodyPr/>
        <a:lstStyle/>
        <a:p>
          <a:endParaRPr lang="en-US"/>
        </a:p>
      </dgm:t>
    </dgm:pt>
    <dgm:pt modelId="{43D96EE1-1EA8-4485-83E3-996CC96D39E4}" type="sibTrans" cxnId="{98BF2B2D-D053-497D-A923-26E080287BE9}">
      <dgm:prSet/>
      <dgm:spPr/>
      <dgm:t>
        <a:bodyPr/>
        <a:lstStyle/>
        <a:p>
          <a:endParaRPr lang="en-US"/>
        </a:p>
      </dgm:t>
    </dgm:pt>
    <dgm:pt modelId="{4D6F8C75-D925-4276-B04E-49A5D5FF5729}">
      <dgm:prSet/>
      <dgm:spPr/>
      <dgm:t>
        <a:bodyPr/>
        <a:lstStyle/>
        <a:p>
          <a:r>
            <a:rPr lang="es-ES"/>
            <a:t>Chilenización y Nacionalización del Cobre.</a:t>
          </a:r>
          <a:endParaRPr lang="en-US"/>
        </a:p>
      </dgm:t>
    </dgm:pt>
    <dgm:pt modelId="{333B72A5-2136-4B86-A7F1-CA362B8014A8}" type="parTrans" cxnId="{38E00F7F-B6E4-4EEA-877E-A93E11ACFB48}">
      <dgm:prSet/>
      <dgm:spPr/>
      <dgm:t>
        <a:bodyPr/>
        <a:lstStyle/>
        <a:p>
          <a:endParaRPr lang="en-US"/>
        </a:p>
      </dgm:t>
    </dgm:pt>
    <dgm:pt modelId="{75B2F9A5-1F07-48D1-92E9-87103406237E}" type="sibTrans" cxnId="{38E00F7F-B6E4-4EEA-877E-A93E11ACFB48}">
      <dgm:prSet/>
      <dgm:spPr/>
      <dgm:t>
        <a:bodyPr/>
        <a:lstStyle/>
        <a:p>
          <a:endParaRPr lang="en-US"/>
        </a:p>
      </dgm:t>
    </dgm:pt>
    <dgm:pt modelId="{A59C6DB0-F6EC-4B60-A6E6-18AE0A673189}">
      <dgm:prSet/>
      <dgm:spPr/>
      <dgm:t>
        <a:bodyPr/>
        <a:lstStyle/>
        <a:p>
          <a:r>
            <a:rPr lang="es-ES"/>
            <a:t>Promoción Popular.</a:t>
          </a:r>
          <a:endParaRPr lang="en-US"/>
        </a:p>
      </dgm:t>
    </dgm:pt>
    <dgm:pt modelId="{4274F047-20F8-4B4B-AEC3-D3158885928A}" type="parTrans" cxnId="{22E75FE6-E90A-4718-AAB5-F8937625BFA2}">
      <dgm:prSet/>
      <dgm:spPr/>
      <dgm:t>
        <a:bodyPr/>
        <a:lstStyle/>
        <a:p>
          <a:endParaRPr lang="en-US"/>
        </a:p>
      </dgm:t>
    </dgm:pt>
    <dgm:pt modelId="{397F2B4D-6AB7-424D-B2BE-F472D7BA8D3A}" type="sibTrans" cxnId="{22E75FE6-E90A-4718-AAB5-F8937625BFA2}">
      <dgm:prSet/>
      <dgm:spPr/>
      <dgm:t>
        <a:bodyPr/>
        <a:lstStyle/>
        <a:p>
          <a:endParaRPr lang="en-US"/>
        </a:p>
      </dgm:t>
    </dgm:pt>
    <dgm:pt modelId="{89EBED39-2989-478F-8B38-4AF1D0B4520D}" type="pres">
      <dgm:prSet presAssocID="{C0C6CDEB-2A20-498C-AAFB-DF5EC405398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00689A-7FC8-4AF3-BE57-675C20775D25}" type="pres">
      <dgm:prSet presAssocID="{2F45EAB5-6B0E-43EA-A462-228B58A9BD1C}" presName="hierRoot1" presStyleCnt="0"/>
      <dgm:spPr/>
    </dgm:pt>
    <dgm:pt modelId="{F2207A31-996E-49A3-8CB3-4D393E8AFF02}" type="pres">
      <dgm:prSet presAssocID="{2F45EAB5-6B0E-43EA-A462-228B58A9BD1C}" presName="composite" presStyleCnt="0"/>
      <dgm:spPr/>
    </dgm:pt>
    <dgm:pt modelId="{E170A94A-3D6F-4698-AF59-1CC26BDD4C90}" type="pres">
      <dgm:prSet presAssocID="{2F45EAB5-6B0E-43EA-A462-228B58A9BD1C}" presName="background" presStyleLbl="node0" presStyleIdx="0" presStyleCnt="3"/>
      <dgm:spPr/>
    </dgm:pt>
    <dgm:pt modelId="{F4E9E3F3-60C2-4F89-AAE4-2B51A7E7CC43}" type="pres">
      <dgm:prSet presAssocID="{2F45EAB5-6B0E-43EA-A462-228B58A9BD1C}" presName="text" presStyleLbl="fgAcc0" presStyleIdx="0" presStyleCnt="3">
        <dgm:presLayoutVars>
          <dgm:chPref val="3"/>
        </dgm:presLayoutVars>
      </dgm:prSet>
      <dgm:spPr/>
    </dgm:pt>
    <dgm:pt modelId="{C38C14FD-387E-406C-ACB8-A54ED78872A0}" type="pres">
      <dgm:prSet presAssocID="{2F45EAB5-6B0E-43EA-A462-228B58A9BD1C}" presName="hierChild2" presStyleCnt="0"/>
      <dgm:spPr/>
    </dgm:pt>
    <dgm:pt modelId="{2AAEC22F-5B69-483B-B5F2-3E311617363A}" type="pres">
      <dgm:prSet presAssocID="{4D6F8C75-D925-4276-B04E-49A5D5FF5729}" presName="hierRoot1" presStyleCnt="0"/>
      <dgm:spPr/>
    </dgm:pt>
    <dgm:pt modelId="{D4A437B2-ABD1-4273-9191-9CFD06F360BB}" type="pres">
      <dgm:prSet presAssocID="{4D6F8C75-D925-4276-B04E-49A5D5FF5729}" presName="composite" presStyleCnt="0"/>
      <dgm:spPr/>
    </dgm:pt>
    <dgm:pt modelId="{FC354B59-6C37-4914-ACD4-93E98D5EEBA4}" type="pres">
      <dgm:prSet presAssocID="{4D6F8C75-D925-4276-B04E-49A5D5FF5729}" presName="background" presStyleLbl="node0" presStyleIdx="1" presStyleCnt="3"/>
      <dgm:spPr/>
    </dgm:pt>
    <dgm:pt modelId="{52F1D85F-05A5-4CBA-83C1-D79DE9945227}" type="pres">
      <dgm:prSet presAssocID="{4D6F8C75-D925-4276-B04E-49A5D5FF5729}" presName="text" presStyleLbl="fgAcc0" presStyleIdx="1" presStyleCnt="3">
        <dgm:presLayoutVars>
          <dgm:chPref val="3"/>
        </dgm:presLayoutVars>
      </dgm:prSet>
      <dgm:spPr/>
    </dgm:pt>
    <dgm:pt modelId="{5B6D6696-D166-4D75-BC66-2DBBB948A256}" type="pres">
      <dgm:prSet presAssocID="{4D6F8C75-D925-4276-B04E-49A5D5FF5729}" presName="hierChild2" presStyleCnt="0"/>
      <dgm:spPr/>
    </dgm:pt>
    <dgm:pt modelId="{C7D3C332-133D-444C-8470-7A7FAB0EA6E0}" type="pres">
      <dgm:prSet presAssocID="{A59C6DB0-F6EC-4B60-A6E6-18AE0A673189}" presName="hierRoot1" presStyleCnt="0"/>
      <dgm:spPr/>
    </dgm:pt>
    <dgm:pt modelId="{D545C496-FF95-45BA-B334-E1FDC3FD91B7}" type="pres">
      <dgm:prSet presAssocID="{A59C6DB0-F6EC-4B60-A6E6-18AE0A673189}" presName="composite" presStyleCnt="0"/>
      <dgm:spPr/>
    </dgm:pt>
    <dgm:pt modelId="{886A36D4-1307-4542-8D8E-FEB3E4E7C4BF}" type="pres">
      <dgm:prSet presAssocID="{A59C6DB0-F6EC-4B60-A6E6-18AE0A673189}" presName="background" presStyleLbl="node0" presStyleIdx="2" presStyleCnt="3"/>
      <dgm:spPr/>
    </dgm:pt>
    <dgm:pt modelId="{A027FE45-8339-4431-A975-59355C4EBBDB}" type="pres">
      <dgm:prSet presAssocID="{A59C6DB0-F6EC-4B60-A6E6-18AE0A673189}" presName="text" presStyleLbl="fgAcc0" presStyleIdx="2" presStyleCnt="3">
        <dgm:presLayoutVars>
          <dgm:chPref val="3"/>
        </dgm:presLayoutVars>
      </dgm:prSet>
      <dgm:spPr/>
    </dgm:pt>
    <dgm:pt modelId="{15DAC1EF-C0E3-4BCB-A961-B1911C1508AA}" type="pres">
      <dgm:prSet presAssocID="{A59C6DB0-F6EC-4B60-A6E6-18AE0A673189}" presName="hierChild2" presStyleCnt="0"/>
      <dgm:spPr/>
    </dgm:pt>
  </dgm:ptLst>
  <dgm:cxnLst>
    <dgm:cxn modelId="{98BF2B2D-D053-497D-A923-26E080287BE9}" srcId="{C0C6CDEB-2A20-498C-AAFB-DF5EC4053981}" destId="{2F45EAB5-6B0E-43EA-A462-228B58A9BD1C}" srcOrd="0" destOrd="0" parTransId="{CBA14E5C-D814-42AC-B7EB-9CAFE7D07B3B}" sibTransId="{43D96EE1-1EA8-4485-83E3-996CC96D39E4}"/>
    <dgm:cxn modelId="{6DB73F42-3F41-4F46-BCB1-2F139531EDFC}" type="presOf" srcId="{C0C6CDEB-2A20-498C-AAFB-DF5EC4053981}" destId="{89EBED39-2989-478F-8B38-4AF1D0B4520D}" srcOrd="0" destOrd="0" presId="urn:microsoft.com/office/officeart/2005/8/layout/hierarchy1"/>
    <dgm:cxn modelId="{A2020878-6D42-4ECD-BD00-3444F4F0F2A4}" type="presOf" srcId="{A59C6DB0-F6EC-4B60-A6E6-18AE0A673189}" destId="{A027FE45-8339-4431-A975-59355C4EBBDB}" srcOrd="0" destOrd="0" presId="urn:microsoft.com/office/officeart/2005/8/layout/hierarchy1"/>
    <dgm:cxn modelId="{38E00F7F-B6E4-4EEA-877E-A93E11ACFB48}" srcId="{C0C6CDEB-2A20-498C-AAFB-DF5EC4053981}" destId="{4D6F8C75-D925-4276-B04E-49A5D5FF5729}" srcOrd="1" destOrd="0" parTransId="{333B72A5-2136-4B86-A7F1-CA362B8014A8}" sibTransId="{75B2F9A5-1F07-48D1-92E9-87103406237E}"/>
    <dgm:cxn modelId="{C54B7FC9-ED6C-4EF8-861F-6AF5E47CF8F4}" type="presOf" srcId="{4D6F8C75-D925-4276-B04E-49A5D5FF5729}" destId="{52F1D85F-05A5-4CBA-83C1-D79DE9945227}" srcOrd="0" destOrd="0" presId="urn:microsoft.com/office/officeart/2005/8/layout/hierarchy1"/>
    <dgm:cxn modelId="{E8C908E5-1DC7-4B16-8158-E35EA3631565}" type="presOf" srcId="{2F45EAB5-6B0E-43EA-A462-228B58A9BD1C}" destId="{F4E9E3F3-60C2-4F89-AAE4-2B51A7E7CC43}" srcOrd="0" destOrd="0" presId="urn:microsoft.com/office/officeart/2005/8/layout/hierarchy1"/>
    <dgm:cxn modelId="{22E75FE6-E90A-4718-AAB5-F8937625BFA2}" srcId="{C0C6CDEB-2A20-498C-AAFB-DF5EC4053981}" destId="{A59C6DB0-F6EC-4B60-A6E6-18AE0A673189}" srcOrd="2" destOrd="0" parTransId="{4274F047-20F8-4B4B-AEC3-D3158885928A}" sibTransId="{397F2B4D-6AB7-424D-B2BE-F472D7BA8D3A}"/>
    <dgm:cxn modelId="{D7B6A4C5-CC35-4F91-86F6-4069EBF316F8}" type="presParOf" srcId="{89EBED39-2989-478F-8B38-4AF1D0B4520D}" destId="{6B00689A-7FC8-4AF3-BE57-675C20775D25}" srcOrd="0" destOrd="0" presId="urn:microsoft.com/office/officeart/2005/8/layout/hierarchy1"/>
    <dgm:cxn modelId="{8B18FBAB-58F5-445E-8DAA-98854313A6E2}" type="presParOf" srcId="{6B00689A-7FC8-4AF3-BE57-675C20775D25}" destId="{F2207A31-996E-49A3-8CB3-4D393E8AFF02}" srcOrd="0" destOrd="0" presId="urn:microsoft.com/office/officeart/2005/8/layout/hierarchy1"/>
    <dgm:cxn modelId="{5A408173-E734-44DB-8024-53AFC1BC6328}" type="presParOf" srcId="{F2207A31-996E-49A3-8CB3-4D393E8AFF02}" destId="{E170A94A-3D6F-4698-AF59-1CC26BDD4C90}" srcOrd="0" destOrd="0" presId="urn:microsoft.com/office/officeart/2005/8/layout/hierarchy1"/>
    <dgm:cxn modelId="{5AEC03A9-8422-4D52-A8F5-5410EEC80412}" type="presParOf" srcId="{F2207A31-996E-49A3-8CB3-4D393E8AFF02}" destId="{F4E9E3F3-60C2-4F89-AAE4-2B51A7E7CC43}" srcOrd="1" destOrd="0" presId="urn:microsoft.com/office/officeart/2005/8/layout/hierarchy1"/>
    <dgm:cxn modelId="{B25D401E-3ADC-4A5C-BF6E-CEBBB17A6915}" type="presParOf" srcId="{6B00689A-7FC8-4AF3-BE57-675C20775D25}" destId="{C38C14FD-387E-406C-ACB8-A54ED78872A0}" srcOrd="1" destOrd="0" presId="urn:microsoft.com/office/officeart/2005/8/layout/hierarchy1"/>
    <dgm:cxn modelId="{F9AED04E-EAE3-45BB-BC77-964E7D212250}" type="presParOf" srcId="{89EBED39-2989-478F-8B38-4AF1D0B4520D}" destId="{2AAEC22F-5B69-483B-B5F2-3E311617363A}" srcOrd="1" destOrd="0" presId="urn:microsoft.com/office/officeart/2005/8/layout/hierarchy1"/>
    <dgm:cxn modelId="{E5CA7322-377D-4A3D-B774-FB55297EA670}" type="presParOf" srcId="{2AAEC22F-5B69-483B-B5F2-3E311617363A}" destId="{D4A437B2-ABD1-4273-9191-9CFD06F360BB}" srcOrd="0" destOrd="0" presId="urn:microsoft.com/office/officeart/2005/8/layout/hierarchy1"/>
    <dgm:cxn modelId="{2D597509-5AE2-40BD-9085-D27C1FC8FC10}" type="presParOf" srcId="{D4A437B2-ABD1-4273-9191-9CFD06F360BB}" destId="{FC354B59-6C37-4914-ACD4-93E98D5EEBA4}" srcOrd="0" destOrd="0" presId="urn:microsoft.com/office/officeart/2005/8/layout/hierarchy1"/>
    <dgm:cxn modelId="{6A0B7F0A-CDC2-4CE5-A807-75F187094A3E}" type="presParOf" srcId="{D4A437B2-ABD1-4273-9191-9CFD06F360BB}" destId="{52F1D85F-05A5-4CBA-83C1-D79DE9945227}" srcOrd="1" destOrd="0" presId="urn:microsoft.com/office/officeart/2005/8/layout/hierarchy1"/>
    <dgm:cxn modelId="{C586720A-3E11-4B83-81E8-8C7EB9A0D5C2}" type="presParOf" srcId="{2AAEC22F-5B69-483B-B5F2-3E311617363A}" destId="{5B6D6696-D166-4D75-BC66-2DBBB948A256}" srcOrd="1" destOrd="0" presId="urn:microsoft.com/office/officeart/2005/8/layout/hierarchy1"/>
    <dgm:cxn modelId="{8642BA42-0F89-4124-AF90-A15CCF43A7D9}" type="presParOf" srcId="{89EBED39-2989-478F-8B38-4AF1D0B4520D}" destId="{C7D3C332-133D-444C-8470-7A7FAB0EA6E0}" srcOrd="2" destOrd="0" presId="urn:microsoft.com/office/officeart/2005/8/layout/hierarchy1"/>
    <dgm:cxn modelId="{A23A62FF-6518-499D-BD6B-6EA51AF31623}" type="presParOf" srcId="{C7D3C332-133D-444C-8470-7A7FAB0EA6E0}" destId="{D545C496-FF95-45BA-B334-E1FDC3FD91B7}" srcOrd="0" destOrd="0" presId="urn:microsoft.com/office/officeart/2005/8/layout/hierarchy1"/>
    <dgm:cxn modelId="{7D222183-511D-4D0B-A187-C45C1323E020}" type="presParOf" srcId="{D545C496-FF95-45BA-B334-E1FDC3FD91B7}" destId="{886A36D4-1307-4542-8D8E-FEB3E4E7C4BF}" srcOrd="0" destOrd="0" presId="urn:microsoft.com/office/officeart/2005/8/layout/hierarchy1"/>
    <dgm:cxn modelId="{5D5291CA-5E33-4313-B4DC-B22147AF1EE5}" type="presParOf" srcId="{D545C496-FF95-45BA-B334-E1FDC3FD91B7}" destId="{A027FE45-8339-4431-A975-59355C4EBBDB}" srcOrd="1" destOrd="0" presId="urn:microsoft.com/office/officeart/2005/8/layout/hierarchy1"/>
    <dgm:cxn modelId="{7D95878A-4160-4A74-A3FF-21B3C54CB24E}" type="presParOf" srcId="{C7D3C332-133D-444C-8470-7A7FAB0EA6E0}" destId="{15DAC1EF-C0E3-4BCB-A961-B1911C1508A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EB3F088-A153-4840-81C8-83A63F759484}" type="doc">
      <dgm:prSet loTypeId="urn:microsoft.com/office/officeart/2005/8/layout/defaul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6AD4CB-6533-4849-A59C-A228ACCDCF9F}">
      <dgm:prSet/>
      <dgm:spPr/>
      <dgm:t>
        <a:bodyPr/>
        <a:lstStyle/>
        <a:p>
          <a:r>
            <a:rPr lang="es-ES" dirty="0"/>
            <a:t>Reforma educacional</a:t>
          </a:r>
          <a:endParaRPr lang="en-US" dirty="0"/>
        </a:p>
      </dgm:t>
    </dgm:pt>
    <dgm:pt modelId="{C402101A-A2AA-4FE8-9ECA-509997BF2599}" type="parTrans" cxnId="{525FAD20-D704-46F3-8FA9-031279679735}">
      <dgm:prSet/>
      <dgm:spPr/>
      <dgm:t>
        <a:bodyPr/>
        <a:lstStyle/>
        <a:p>
          <a:endParaRPr lang="en-US"/>
        </a:p>
      </dgm:t>
    </dgm:pt>
    <dgm:pt modelId="{61EB2D63-A06D-456B-95A6-9697456F4DEC}" type="sibTrans" cxnId="{525FAD20-D704-46F3-8FA9-031279679735}">
      <dgm:prSet/>
      <dgm:spPr/>
      <dgm:t>
        <a:bodyPr/>
        <a:lstStyle/>
        <a:p>
          <a:endParaRPr lang="en-US"/>
        </a:p>
      </dgm:t>
    </dgm:pt>
    <dgm:pt modelId="{51F68B00-B807-42B6-B874-4990134C2E28}">
      <dgm:prSet/>
      <dgm:spPr/>
      <dgm:t>
        <a:bodyPr/>
        <a:lstStyle/>
        <a:p>
          <a:r>
            <a:rPr lang="es-ES"/>
            <a:t>Vivienda y salud</a:t>
          </a:r>
          <a:endParaRPr lang="en-US"/>
        </a:p>
      </dgm:t>
    </dgm:pt>
    <dgm:pt modelId="{07A5D281-C243-40A8-88EA-6A2339445214}" type="parTrans" cxnId="{BB5654B0-1327-4763-AE6F-863425126995}">
      <dgm:prSet/>
      <dgm:spPr/>
      <dgm:t>
        <a:bodyPr/>
        <a:lstStyle/>
        <a:p>
          <a:endParaRPr lang="en-US"/>
        </a:p>
      </dgm:t>
    </dgm:pt>
    <dgm:pt modelId="{1970B7BD-A979-48AF-B028-FE3F00559A8D}" type="sibTrans" cxnId="{BB5654B0-1327-4763-AE6F-863425126995}">
      <dgm:prSet/>
      <dgm:spPr/>
      <dgm:t>
        <a:bodyPr/>
        <a:lstStyle/>
        <a:p>
          <a:endParaRPr lang="en-US"/>
        </a:p>
      </dgm:t>
    </dgm:pt>
    <dgm:pt modelId="{ED45527B-7D67-47A8-B735-D64C5B1E0FD0}" type="pres">
      <dgm:prSet presAssocID="{1EB3F088-A153-4840-81C8-83A63F759484}" presName="diagram" presStyleCnt="0">
        <dgm:presLayoutVars>
          <dgm:dir/>
          <dgm:resizeHandles val="exact"/>
        </dgm:presLayoutVars>
      </dgm:prSet>
      <dgm:spPr/>
    </dgm:pt>
    <dgm:pt modelId="{33A594BB-DA91-432C-AF36-9793EF0586D3}" type="pres">
      <dgm:prSet presAssocID="{2C6AD4CB-6533-4849-A59C-A228ACCDCF9F}" presName="node" presStyleLbl="node1" presStyleIdx="0" presStyleCnt="2">
        <dgm:presLayoutVars>
          <dgm:bulletEnabled val="1"/>
        </dgm:presLayoutVars>
      </dgm:prSet>
      <dgm:spPr/>
    </dgm:pt>
    <dgm:pt modelId="{B081BC4D-9004-421D-AB98-1756164EE258}" type="pres">
      <dgm:prSet presAssocID="{61EB2D63-A06D-456B-95A6-9697456F4DEC}" presName="sibTrans" presStyleCnt="0"/>
      <dgm:spPr/>
    </dgm:pt>
    <dgm:pt modelId="{9EF6050E-CC1E-4740-9F4A-8873E862B4F5}" type="pres">
      <dgm:prSet presAssocID="{51F68B00-B807-42B6-B874-4990134C2E28}" presName="node" presStyleLbl="node1" presStyleIdx="1" presStyleCnt="2">
        <dgm:presLayoutVars>
          <dgm:bulletEnabled val="1"/>
        </dgm:presLayoutVars>
      </dgm:prSet>
      <dgm:spPr/>
    </dgm:pt>
  </dgm:ptLst>
  <dgm:cxnLst>
    <dgm:cxn modelId="{E19D2A0C-DC44-45E9-9712-613EBD97CB07}" type="presOf" srcId="{1EB3F088-A153-4840-81C8-83A63F759484}" destId="{ED45527B-7D67-47A8-B735-D64C5B1E0FD0}" srcOrd="0" destOrd="0" presId="urn:microsoft.com/office/officeart/2005/8/layout/default"/>
    <dgm:cxn modelId="{525FAD20-D704-46F3-8FA9-031279679735}" srcId="{1EB3F088-A153-4840-81C8-83A63F759484}" destId="{2C6AD4CB-6533-4849-A59C-A228ACCDCF9F}" srcOrd="0" destOrd="0" parTransId="{C402101A-A2AA-4FE8-9ECA-509997BF2599}" sibTransId="{61EB2D63-A06D-456B-95A6-9697456F4DEC}"/>
    <dgm:cxn modelId="{BB5654B0-1327-4763-AE6F-863425126995}" srcId="{1EB3F088-A153-4840-81C8-83A63F759484}" destId="{51F68B00-B807-42B6-B874-4990134C2E28}" srcOrd="1" destOrd="0" parTransId="{07A5D281-C243-40A8-88EA-6A2339445214}" sibTransId="{1970B7BD-A979-48AF-B028-FE3F00559A8D}"/>
    <dgm:cxn modelId="{4BC241E0-7F8D-44A6-990D-6E55046A71AF}" type="presOf" srcId="{2C6AD4CB-6533-4849-A59C-A228ACCDCF9F}" destId="{33A594BB-DA91-432C-AF36-9793EF0586D3}" srcOrd="0" destOrd="0" presId="urn:microsoft.com/office/officeart/2005/8/layout/default"/>
    <dgm:cxn modelId="{B96D3BF9-F008-4D37-9A5D-6D7382567293}" type="presOf" srcId="{51F68B00-B807-42B6-B874-4990134C2E28}" destId="{9EF6050E-CC1E-4740-9F4A-8873E862B4F5}" srcOrd="0" destOrd="0" presId="urn:microsoft.com/office/officeart/2005/8/layout/default"/>
    <dgm:cxn modelId="{853D9C18-C875-469D-95DF-8F0323996BB2}" type="presParOf" srcId="{ED45527B-7D67-47A8-B735-D64C5B1E0FD0}" destId="{33A594BB-DA91-432C-AF36-9793EF0586D3}" srcOrd="0" destOrd="0" presId="urn:microsoft.com/office/officeart/2005/8/layout/default"/>
    <dgm:cxn modelId="{EBB331AF-B05E-4DBC-AD23-802135C13FD5}" type="presParOf" srcId="{ED45527B-7D67-47A8-B735-D64C5B1E0FD0}" destId="{B081BC4D-9004-421D-AB98-1756164EE258}" srcOrd="1" destOrd="0" presId="urn:microsoft.com/office/officeart/2005/8/layout/default"/>
    <dgm:cxn modelId="{5E811428-4B19-40B6-8B11-2538261AB199}" type="presParOf" srcId="{ED45527B-7D67-47A8-B735-D64C5B1E0FD0}" destId="{9EF6050E-CC1E-4740-9F4A-8873E862B4F5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70A94A-3D6F-4698-AF59-1CC26BDD4C90}">
      <dsp:nvSpPr>
        <dsp:cNvPr id="0" name=""/>
        <dsp:cNvSpPr/>
      </dsp:nvSpPr>
      <dsp:spPr>
        <a:xfrm>
          <a:off x="0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9E3F3-60C2-4F89-AAE4-2B51A7E7CC43}">
      <dsp:nvSpPr>
        <dsp:cNvPr id="0" name=""/>
        <dsp:cNvSpPr/>
      </dsp:nvSpPr>
      <dsp:spPr>
        <a:xfrm>
          <a:off x="256120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/>
            <a:t>Reforma Agraria y Sindicalización Campesina.</a:t>
          </a:r>
          <a:endParaRPr lang="en-US" sz="2400" kern="1200"/>
        </a:p>
      </dsp:txBody>
      <dsp:txXfrm>
        <a:off x="298991" y="1277365"/>
        <a:ext cx="2219346" cy="1377989"/>
      </dsp:txXfrm>
    </dsp:sp>
    <dsp:sp modelId="{FC354B59-6C37-4914-ACD4-93E98D5EEBA4}">
      <dsp:nvSpPr>
        <dsp:cNvPr id="0" name=""/>
        <dsp:cNvSpPr/>
      </dsp:nvSpPr>
      <dsp:spPr>
        <a:xfrm>
          <a:off x="2817330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F1D85F-05A5-4CBA-83C1-D79DE9945227}">
      <dsp:nvSpPr>
        <dsp:cNvPr id="0" name=""/>
        <dsp:cNvSpPr/>
      </dsp:nvSpPr>
      <dsp:spPr>
        <a:xfrm>
          <a:off x="3073451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/>
            <a:t>Chilenización y Nacionalización del Cobre.</a:t>
          </a:r>
          <a:endParaRPr lang="en-US" sz="2400" kern="1200"/>
        </a:p>
      </dsp:txBody>
      <dsp:txXfrm>
        <a:off x="3116322" y="1277365"/>
        <a:ext cx="2219346" cy="1377989"/>
      </dsp:txXfrm>
    </dsp:sp>
    <dsp:sp modelId="{886A36D4-1307-4542-8D8E-FEB3E4E7C4BF}">
      <dsp:nvSpPr>
        <dsp:cNvPr id="0" name=""/>
        <dsp:cNvSpPr/>
      </dsp:nvSpPr>
      <dsp:spPr>
        <a:xfrm>
          <a:off x="5634661" y="991179"/>
          <a:ext cx="2305088" cy="14637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27FE45-8339-4431-A975-59355C4EBBDB}">
      <dsp:nvSpPr>
        <dsp:cNvPr id="0" name=""/>
        <dsp:cNvSpPr/>
      </dsp:nvSpPr>
      <dsp:spPr>
        <a:xfrm>
          <a:off x="5890782" y="1234494"/>
          <a:ext cx="2305088" cy="14637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2400" kern="1200"/>
            <a:t>Promoción Popular.</a:t>
          </a:r>
          <a:endParaRPr lang="en-US" sz="2400" kern="1200"/>
        </a:p>
      </dsp:txBody>
      <dsp:txXfrm>
        <a:off x="5933653" y="1277365"/>
        <a:ext cx="2219346" cy="13779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A594BB-DA91-432C-AF36-9793EF0586D3}">
      <dsp:nvSpPr>
        <dsp:cNvPr id="0" name=""/>
        <dsp:cNvSpPr/>
      </dsp:nvSpPr>
      <dsp:spPr>
        <a:xfrm>
          <a:off x="962" y="1049272"/>
          <a:ext cx="3754654" cy="2252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5400" kern="1200" dirty="0"/>
            <a:t>Reforma educacional</a:t>
          </a:r>
          <a:endParaRPr lang="en-US" sz="5400" kern="1200" dirty="0"/>
        </a:p>
      </dsp:txBody>
      <dsp:txXfrm>
        <a:off x="962" y="1049272"/>
        <a:ext cx="3754654" cy="2252792"/>
      </dsp:txXfrm>
    </dsp:sp>
    <dsp:sp modelId="{9EF6050E-CC1E-4740-9F4A-8873E862B4F5}">
      <dsp:nvSpPr>
        <dsp:cNvPr id="0" name=""/>
        <dsp:cNvSpPr/>
      </dsp:nvSpPr>
      <dsp:spPr>
        <a:xfrm>
          <a:off x="4131082" y="1049272"/>
          <a:ext cx="3754654" cy="2252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5400" kern="1200"/>
            <a:t>Vivienda y salud</a:t>
          </a:r>
          <a:endParaRPr lang="en-US" sz="5400" kern="1200"/>
        </a:p>
      </dsp:txBody>
      <dsp:txXfrm>
        <a:off x="4131082" y="1049272"/>
        <a:ext cx="3754654" cy="2252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upload.wikimedia.org/wikipedia/commons/0/0a/FreiMontalva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9144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341640" y="-1720"/>
            <a:ext cx="881253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4540" y="-1291"/>
            <a:ext cx="2706134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3923854" y="1402819"/>
            <a:ext cx="4967533" cy="3741293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3692" y="1616909"/>
            <a:ext cx="5953928" cy="3268520"/>
          </a:xfrm>
        </p:spPr>
        <p:txBody>
          <a:bodyPr>
            <a:normAutofit/>
          </a:bodyPr>
          <a:lstStyle/>
          <a:p>
            <a:pPr algn="r"/>
            <a:r>
              <a:rPr lang="es-CL" sz="4200" dirty="0">
                <a:solidFill>
                  <a:srgbClr val="FFFFFF"/>
                </a:solidFill>
              </a:rPr>
              <a:t>Gobierno </a:t>
            </a:r>
            <a:br>
              <a:rPr lang="es-CL" sz="4200" dirty="0">
                <a:solidFill>
                  <a:srgbClr val="FFFFFF"/>
                </a:solidFill>
              </a:rPr>
            </a:br>
            <a:r>
              <a:rPr lang="es-CL" sz="4200" dirty="0">
                <a:solidFill>
                  <a:srgbClr val="FFFFFF"/>
                </a:solidFill>
              </a:rPr>
              <a:t>Eduardo Frei Montalva (1964-1970)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735" y="4480038"/>
            <a:ext cx="9134528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22140" y="5071601"/>
            <a:ext cx="4538427" cy="1241828"/>
          </a:xfrm>
        </p:spPr>
        <p:txBody>
          <a:bodyPr>
            <a:normAutofit/>
          </a:bodyPr>
          <a:lstStyle/>
          <a:p>
            <a:pPr algn="r"/>
            <a:r>
              <a:rPr lang="es-ES" dirty="0">
                <a:solidFill>
                  <a:srgbClr val="FFFFFF"/>
                </a:solidFill>
              </a:rPr>
              <a:t>PC B. RAMÍREZ T.</a:t>
            </a:r>
          </a:p>
          <a:p>
            <a:pPr algn="r"/>
            <a:r>
              <a:rPr lang="es-ES" dirty="0">
                <a:solidFill>
                  <a:srgbClr val="FFFFFF"/>
                </a:solidFill>
              </a:rPr>
              <a:t>bramirez@armada.cl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4368117" y="2081692"/>
            <a:ext cx="6857572" cy="269419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9" descr="ESCUDO ESNAVAL">
            <a:extLst>
              <a:ext uri="{FF2B5EF4-FFF2-40B4-BE49-F238E27FC236}">
                <a16:creationId xmlns:a16="http://schemas.microsoft.com/office/drawing/2014/main" id="{37260DC6-0E58-486B-ECE7-A73B15E99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601456" y="381508"/>
            <a:ext cx="1494060" cy="1593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20060906230448-frei">
            <a:extLst>
              <a:ext uri="{FF2B5EF4-FFF2-40B4-BE49-F238E27FC236}">
                <a16:creationId xmlns:a16="http://schemas.microsoft.com/office/drawing/2014/main" id="{F2F0F622-F0C5-608B-AFAB-7CA1DB003A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116" y="544571"/>
            <a:ext cx="1671191" cy="2416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500">
                <a:solidFill>
                  <a:srgbClr val="FFFFFF"/>
                </a:solidFill>
              </a:rPr>
              <a:t>Contexto político y programa de gobierno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Presidente entre 3 de noviembre de 1964 y 3 de noviembre de 1970</a:t>
            </a:r>
          </a:p>
          <a:p>
            <a:pPr algn="just"/>
            <a:r>
              <a:rPr lang="es-ES" sz="1700" dirty="0"/>
              <a:t>Gobierno del Partido Demócrata Cristiano</a:t>
            </a:r>
          </a:p>
          <a:p>
            <a:pPr algn="just"/>
            <a:r>
              <a:rPr lang="es-ES" sz="1700" dirty="0"/>
              <a:t>Mayoría parlamentaria tras 1965</a:t>
            </a:r>
          </a:p>
          <a:p>
            <a:pPr algn="just"/>
            <a:r>
              <a:rPr lang="es-ES" sz="1700" dirty="0"/>
              <a:t>Programa: 'Revolución en Libertad'</a:t>
            </a:r>
          </a:p>
          <a:p>
            <a:pPr algn="just"/>
            <a:r>
              <a:rPr lang="es-ES" sz="1700" dirty="0"/>
              <a:t>Realizar reformas estructurales.</a:t>
            </a:r>
          </a:p>
          <a:p>
            <a:pPr algn="just"/>
            <a:r>
              <a:rPr lang="es-ES" sz="1700" dirty="0"/>
              <a:t>Buscaba transformar estructuras sociales, políticas y económicas respetando la Constitución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73A7B-A4AF-4E00-B4A1-DC6E117D5915}" type="slidenum">
              <a:rPr lang="es-ES" altLang="es-CL"/>
              <a:pPr/>
              <a:t>3</a:t>
            </a:fld>
            <a:endParaRPr lang="es-ES" altLang="es-CL"/>
          </a:p>
        </p:txBody>
      </p:sp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0050"/>
            <a:ext cx="8229600" cy="7747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s-CL" sz="4000" dirty="0"/>
              <a:t>ELECCIONES </a:t>
            </a:r>
            <a:br>
              <a:rPr lang="es-CL" sz="4000" dirty="0"/>
            </a:br>
            <a:r>
              <a:rPr lang="es-CL" sz="4000" dirty="0"/>
              <a:t>4 / 9 / 1964</a:t>
            </a:r>
            <a:endParaRPr lang="es-ES" sz="4000" dirty="0"/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es-CL" altLang="es-CL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0" y="2290763"/>
            <a:ext cx="9144000" cy="0"/>
          </a:xfrm>
          <a:prstGeom prst="rect">
            <a:avLst/>
          </a:prstGeom>
          <a:solidFill>
            <a:srgbClr val="F9F9F9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1" hangingPunct="1"/>
            <a:endParaRPr lang="es-CL" altLang="es-CL"/>
          </a:p>
        </p:txBody>
      </p:sp>
      <p:graphicFrame>
        <p:nvGraphicFramePr>
          <p:cNvPr id="37016" name="Group 1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329692"/>
              </p:ext>
            </p:extLst>
          </p:nvPr>
        </p:nvGraphicFramePr>
        <p:xfrm>
          <a:off x="233363" y="1479550"/>
          <a:ext cx="8731250" cy="4100513"/>
        </p:xfrm>
        <a:graphic>
          <a:graphicData uri="http://schemas.openxmlformats.org/drawingml/2006/table">
            <a:tbl>
              <a:tblPr/>
              <a:tblGrid>
                <a:gridCol w="2452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95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64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979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669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6514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CANDIDATO</a:t>
                      </a:r>
                      <a:endParaRPr kumimoji="0" lang="es-E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PARTIDO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HOMBRES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MUJERES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VOTOS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 %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EDUARDO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FREI MONTALVA</a:t>
                      </a: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DEMOCRACIA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CRISTIANA</a:t>
                      </a:r>
                      <a:endParaRPr kumimoji="0" lang="es-ES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652.895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756.117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1158875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1.409.012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55.06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SALVADOR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ALLENDE GOSSENS</a:t>
                      </a:r>
                      <a:r>
                        <a:rPr kumimoji="0" lang="es-E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FRENTE DE ACCIÓN POPULAR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593.770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384.132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977.902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38.6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18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JULIO</a:t>
                      </a: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DURÁN NEUMANN</a:t>
                      </a: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RADICAL</a:t>
                      </a:r>
                      <a:endParaRPr kumimoji="0" lang="es-E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68.071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57.162</a:t>
                      </a:r>
                      <a:endParaRPr kumimoji="0" lang="es-E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125.233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4.9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342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 votos válidamente emitidos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2.512.147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Población total de Chile 1960 - 7.374.115 hab. </a:t>
                      </a:r>
                    </a:p>
                  </a:txBody>
                  <a:tcPr marL="91441" marR="91441" marT="45725" marB="45725"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2334" name="Picture 78" descr="Archivo:FreiMontalv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2214554"/>
            <a:ext cx="569912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5" name="Picture 80" descr="allende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071810"/>
            <a:ext cx="5603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36" name="Picture 83" descr="s15231089258_685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3857628"/>
            <a:ext cx="522288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37" name="Rectangle 86"/>
          <p:cNvSpPr>
            <a:spLocks noChangeArrowheads="1"/>
          </p:cNvSpPr>
          <p:nvPr/>
        </p:nvSpPr>
        <p:spPr bwMode="auto">
          <a:xfrm>
            <a:off x="714348" y="5572140"/>
            <a:ext cx="743594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s-ES" altLang="es-CL" sz="1600" dirty="0"/>
              <a:t>  </a:t>
            </a:r>
            <a:r>
              <a:rPr lang="es-ES" altLang="es-CL" dirty="0"/>
              <a:t>Fuente: Elaboración  Propia. </a:t>
            </a:r>
            <a:endParaRPr lang="es-ES" altLang="es-CL" sz="1600" dirty="0"/>
          </a:p>
          <a:p>
            <a:pPr algn="ctr" eaLnBrk="1" hangingPunct="1"/>
            <a:endParaRPr lang="es-ES" altLang="es-CL" sz="1600" dirty="0"/>
          </a:p>
          <a:p>
            <a:pPr algn="ctr" eaLnBrk="1" hangingPunct="1"/>
            <a:r>
              <a:rPr lang="es-CL" altLang="es-CL" sz="1400" b="1" dirty="0"/>
              <a:t>Datos: </a:t>
            </a:r>
            <a:r>
              <a:rPr lang="es-CL" altLang="es-CL" sz="1400" dirty="0"/>
              <a:t>Cruz-</a:t>
            </a:r>
            <a:r>
              <a:rPr lang="es-CL" altLang="es-CL" sz="1400" dirty="0" err="1"/>
              <a:t>Coke</a:t>
            </a:r>
            <a:r>
              <a:rPr lang="es-CL" altLang="es-CL" sz="1400" dirty="0"/>
              <a:t>, R. (1986). </a:t>
            </a:r>
            <a:r>
              <a:rPr lang="es-CL" altLang="es-CL" sz="1400" i="1" dirty="0"/>
              <a:t>Historia Electoral de Chile</a:t>
            </a:r>
            <a:r>
              <a:rPr lang="es-CL" altLang="es-CL" sz="1400" dirty="0"/>
              <a:t>. Santiago de Chile: Jurídica. P. 157</a:t>
            </a:r>
            <a:endParaRPr lang="es-ES" altLang="es-CL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62114" y="0"/>
            <a:ext cx="3072908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486646" y="-3486043"/>
            <a:ext cx="2170709" cy="9144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E24F1C6-A60F-4C87-D667-22432D180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7673" y="348865"/>
            <a:ext cx="7288583" cy="1576446"/>
          </a:xfrm>
        </p:spPr>
        <p:txBody>
          <a:bodyPr anchor="ctr">
            <a:normAutofit/>
          </a:bodyPr>
          <a:lstStyle/>
          <a:p>
            <a:r>
              <a:rPr lang="es-ES" sz="3500">
                <a:solidFill>
                  <a:srgbClr val="FFFFFF"/>
                </a:solidFill>
              </a:rPr>
              <a:t>REFORMAS ESTRUCTURALES</a:t>
            </a:r>
            <a:endParaRPr lang="es-CL" sz="3500">
              <a:solidFill>
                <a:srgbClr val="FFFFFF"/>
              </a:solidFill>
            </a:endParaRP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8FDE4B0C-5976-439A-1C42-6724EAB521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0861823"/>
              </p:ext>
            </p:extLst>
          </p:nvPr>
        </p:nvGraphicFramePr>
        <p:xfrm>
          <a:off x="483042" y="2615979"/>
          <a:ext cx="8195871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983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br>
              <a:rPr lang="es-ES" sz="3500" dirty="0">
                <a:solidFill>
                  <a:srgbClr val="FFFFFF"/>
                </a:solidFill>
              </a:rPr>
            </a:br>
            <a:r>
              <a:rPr lang="es-ES" sz="3500" dirty="0">
                <a:solidFill>
                  <a:srgbClr val="FFFFFF"/>
                </a:solidFill>
              </a:rPr>
              <a:t>Reforma Agraria y Sindicalización Campesina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Inicio en 1966 con leyes de Reforma Agraria y manejo de aguas</a:t>
            </a:r>
          </a:p>
          <a:p>
            <a:pPr algn="just"/>
            <a:r>
              <a:rPr lang="es-ES" sz="1700" dirty="0"/>
              <a:t>Supervisada por la CORA</a:t>
            </a:r>
          </a:p>
          <a:p>
            <a:pPr algn="just"/>
            <a:r>
              <a:rPr lang="es-ES" sz="1700" dirty="0"/>
              <a:t>Ley N°16.625 (1967): Sindicalización campesina</a:t>
            </a:r>
          </a:p>
          <a:p>
            <a:pPr algn="just"/>
            <a:r>
              <a:rPr lang="es-ES" sz="1700" dirty="0"/>
              <a:t>Ley N°16.640 (1967): aceleró expropiaciones</a:t>
            </a:r>
          </a:p>
          <a:p>
            <a:pPr algn="just"/>
            <a:r>
              <a:rPr lang="es-ES" sz="1700" dirty="0"/>
              <a:t>Ley N°17.280 (1970, 'Ley Aylwin'): ajustes al proceso</a:t>
            </a:r>
          </a:p>
          <a:p>
            <a:pPr algn="just"/>
            <a:r>
              <a:rPr lang="es-ES" sz="1700" dirty="0"/>
              <a:t>Objetivo: integración campesina y aumento de productividad agrícola</a:t>
            </a:r>
          </a:p>
          <a:p>
            <a:pPr marL="0" indent="0" algn="just">
              <a:buNone/>
            </a:pPr>
            <a:endParaRPr lang="es-E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ES" sz="3200">
                <a:solidFill>
                  <a:srgbClr val="FFFFFF"/>
                </a:solidFill>
              </a:rPr>
              <a:t>Chilenización del Cobre y Nacionalizaciones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r>
              <a:rPr lang="es-ES" sz="1700" dirty="0"/>
              <a:t>1966: compra gradual del 51% de El Teniente, Andina y Exótica</a:t>
            </a:r>
          </a:p>
          <a:p>
            <a:r>
              <a:rPr lang="es-ES" sz="1700" dirty="0"/>
              <a:t>Inauguración refinería de Ventanas</a:t>
            </a:r>
          </a:p>
          <a:p>
            <a:r>
              <a:rPr lang="es-ES" sz="1700" dirty="0"/>
              <a:t>Nacionalización de la Compañía de Electricidad</a:t>
            </a:r>
          </a:p>
          <a:p>
            <a:pPr algn="just"/>
            <a:r>
              <a:rPr lang="es-ES" sz="1700" dirty="0"/>
              <a:t>Adquisición del 51% de CTC (Compañía de Teléfonos)</a:t>
            </a:r>
          </a:p>
          <a:p>
            <a:r>
              <a:rPr lang="es-ES" sz="1700" dirty="0"/>
              <a:t>Creación de ODEPLAN para diseñar planes de desarrollo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1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9143999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15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096642" y="0"/>
            <a:ext cx="3047358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17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783777" y="-3783778"/>
            <a:ext cx="1576446" cy="9144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028697" y="348865"/>
            <a:ext cx="7533018" cy="877729"/>
          </a:xfrm>
        </p:spPr>
        <p:txBody>
          <a:bodyPr anchor="ctr">
            <a:normAutofit/>
          </a:bodyPr>
          <a:lstStyle/>
          <a:p>
            <a:r>
              <a:rPr lang="es-CL" sz="3500" b="1" cap="all">
                <a:solidFill>
                  <a:srgbClr val="FFFFFF"/>
                </a:solidFill>
              </a:rPr>
              <a:t>Comparación de Conceptos</a:t>
            </a:r>
            <a:endParaRPr lang="es-ES" sz="3500" b="1" cap="all">
              <a:solidFill>
                <a:srgbClr val="FFFFFF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78240" y="6455664"/>
            <a:ext cx="336042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607571D0-608B-40BF-81D1-2E6C9E298F58}" type="slidenum">
              <a:rPr lang="es-ES" altLang="es-CL" sz="1000">
                <a:solidFill>
                  <a:schemeClr val="tx1">
                    <a:lumMod val="50000"/>
                    <a:lumOff val="50000"/>
                  </a:schemeClr>
                </a:solidFill>
              </a:rPr>
              <a:pPr>
                <a:spcAft>
                  <a:spcPts val="600"/>
                </a:spcAft>
              </a:pPr>
              <a:t>7</a:t>
            </a:fld>
            <a:endParaRPr lang="es-ES" altLang="es-CL" sz="100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5491690"/>
              </p:ext>
            </p:extLst>
          </p:nvPr>
        </p:nvGraphicFramePr>
        <p:xfrm>
          <a:off x="483042" y="2326987"/>
          <a:ext cx="8195871" cy="3763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0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551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08216">
                <a:tc>
                  <a:txBody>
                    <a:bodyPr/>
                    <a:lstStyle/>
                    <a:p>
                      <a:pPr algn="ctr"/>
                      <a:endParaRPr lang="es-CL" sz="2500"/>
                    </a:p>
                    <a:p>
                      <a:pPr algn="ctr"/>
                      <a:r>
                        <a:rPr lang="es-CL" sz="2500"/>
                        <a:t>CHILENIZACIÓN</a:t>
                      </a:r>
                    </a:p>
                    <a:p>
                      <a:pPr algn="ctr"/>
                      <a:endParaRPr lang="es-ES" sz="2500"/>
                    </a:p>
                  </a:txBody>
                  <a:tcPr marL="114756" marR="114756" marT="57378" marB="57378"/>
                </a:tc>
                <a:tc>
                  <a:txBody>
                    <a:bodyPr/>
                    <a:lstStyle/>
                    <a:p>
                      <a:pPr algn="ctr"/>
                      <a:endParaRPr lang="es-CL" sz="2500"/>
                    </a:p>
                    <a:p>
                      <a:pPr algn="ctr"/>
                      <a:r>
                        <a:rPr lang="es-CL" sz="2500"/>
                        <a:t>NACIONALIZACIÓN</a:t>
                      </a:r>
                    </a:p>
                    <a:p>
                      <a:pPr algn="ctr"/>
                      <a:endParaRPr lang="es-ES" sz="2500"/>
                    </a:p>
                  </a:txBody>
                  <a:tcPr marL="114756" marR="114756" marT="57378" marB="5737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55773">
                <a:tc>
                  <a:txBody>
                    <a:bodyPr/>
                    <a:lstStyle/>
                    <a:p>
                      <a:pPr algn="ctr"/>
                      <a:endParaRPr lang="es-CL" sz="2500"/>
                    </a:p>
                    <a:p>
                      <a:pPr algn="ctr"/>
                      <a:r>
                        <a:rPr lang="es-CL" sz="2500"/>
                        <a:t>Ley que tiene por finalidad traspasar las mineras cupríferas  al estado de Chile.</a:t>
                      </a:r>
                    </a:p>
                    <a:p>
                      <a:pPr algn="ctr"/>
                      <a:endParaRPr lang="es-ES" sz="2500"/>
                    </a:p>
                  </a:txBody>
                  <a:tcPr marL="114756" marR="114756" marT="57378" marB="57378"/>
                </a:tc>
                <a:tc>
                  <a:txBody>
                    <a:bodyPr/>
                    <a:lstStyle/>
                    <a:p>
                      <a:pPr algn="ctr"/>
                      <a:endParaRPr lang="es-CL" sz="2500" dirty="0"/>
                    </a:p>
                    <a:p>
                      <a:pPr algn="ctr"/>
                      <a:r>
                        <a:rPr lang="es-CL" sz="2500" dirty="0"/>
                        <a:t>Es la etapa final del proceso de Chilenización, pero que llegó a su fin en el gobierno de Allende.</a:t>
                      </a:r>
                      <a:endParaRPr lang="es-ES" sz="2500" dirty="0"/>
                    </a:p>
                  </a:txBody>
                  <a:tcPr marL="114756" marR="114756" marT="57378" marB="5737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Promoción Popular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Ley </a:t>
            </a:r>
            <a:r>
              <a:rPr lang="es-ES" sz="1700" dirty="0" err="1"/>
              <a:t>N°</a:t>
            </a:r>
            <a:r>
              <a:rPr lang="es-ES" sz="1700" dirty="0"/>
              <a:t> 16.880</a:t>
            </a:r>
          </a:p>
          <a:p>
            <a:pPr algn="just"/>
            <a:r>
              <a:rPr lang="es-ES" sz="1700" dirty="0"/>
              <a:t>Creación de cooperativas, juntas de vecinos, centros juveniles y centros de madres</a:t>
            </a:r>
          </a:p>
          <a:p>
            <a:pPr algn="just"/>
            <a:r>
              <a:rPr lang="es-ES" sz="1700" dirty="0"/>
              <a:t>Buscaba integrar a sectores marginales en la vida social y política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1452655-41B4-F7B6-65E0-B194859B6980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9993" r="1006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FEF7D91-E762-C539-DAA2-AB87E53DC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s-ES" dirty="0"/>
              <a:t>REFORMAS SOCIALES</a:t>
            </a:r>
            <a:endParaRPr lang="es-CL" dirty="0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63D1D5D6-0022-C31D-B653-FCA9F61108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981819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794495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Reforma Educacional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Extensión de la enseñanza básica de 6 a 8 años</a:t>
            </a:r>
          </a:p>
          <a:p>
            <a:pPr algn="just"/>
            <a:r>
              <a:rPr lang="es-ES" sz="1700" dirty="0"/>
              <a:t>Reducción de la secundaria de 6 a 4 años</a:t>
            </a:r>
          </a:p>
          <a:p>
            <a:pPr algn="just"/>
            <a:r>
              <a:rPr lang="es-ES" sz="1700" dirty="0"/>
              <a:t>Creación de 3.000 nuevas escuelas</a:t>
            </a:r>
          </a:p>
          <a:p>
            <a:pPr algn="just"/>
            <a:r>
              <a:rPr lang="es-ES" sz="1700" dirty="0"/>
              <a:t>Implementación de Educación Preescolar y Ley de Guarderías Infantiles</a:t>
            </a:r>
          </a:p>
          <a:p>
            <a:pPr algn="just"/>
            <a:r>
              <a:rPr lang="es-ES" sz="1700" dirty="0"/>
              <a:t>Uniforme escolar único</a:t>
            </a:r>
          </a:p>
          <a:p>
            <a:pPr algn="just"/>
            <a:r>
              <a:rPr lang="es-ES" sz="1700" dirty="0"/>
              <a:t>Disminución del analfabetismo</a:t>
            </a:r>
          </a:p>
        </p:txBody>
      </p:sp>
      <p:pic>
        <p:nvPicPr>
          <p:cNvPr id="4" name="Picture 5" descr="escolares3">
            <a:extLst>
              <a:ext uri="{FF2B5EF4-FFF2-40B4-BE49-F238E27FC236}">
                <a16:creationId xmlns:a16="http://schemas.microsoft.com/office/drawing/2014/main" id="{553EEDFD-8FFD-FE79-6EF1-6582BBE0B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60820" y="5133651"/>
            <a:ext cx="1789111" cy="1359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Vivienda y Salud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Creación del Ministerio de Vivienda y Urbanismo (MINVU)</a:t>
            </a:r>
          </a:p>
          <a:p>
            <a:pPr algn="just"/>
            <a:r>
              <a:rPr lang="es-ES" sz="1700" dirty="0"/>
              <a:t>Construcción de 130.000 casas de bajo precio</a:t>
            </a:r>
          </a:p>
          <a:p>
            <a:pPr algn="just"/>
            <a:r>
              <a:rPr lang="es-ES" sz="1700" dirty="0"/>
              <a:t>Programa materno-infantil y entrega de leche</a:t>
            </a:r>
          </a:p>
          <a:p>
            <a:pPr algn="just"/>
            <a:r>
              <a:rPr lang="es-ES" sz="1700" dirty="0"/>
              <a:t>Construcción de hospitales y duplicación de camas</a:t>
            </a:r>
          </a:p>
          <a:p>
            <a:pPr algn="just"/>
            <a:r>
              <a:rPr lang="es-ES" sz="1700" dirty="0"/>
              <a:t>Leyes: Seguro de Accidentes del Trabajo, Medicina Curativa, Fondo de Pensiones</a:t>
            </a:r>
          </a:p>
          <a:p>
            <a:pPr algn="just"/>
            <a:r>
              <a:rPr lang="es-ES" sz="1700" dirty="0"/>
              <a:t>Programa de planificación familiar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336136" y="1336710"/>
            <a:ext cx="6858000" cy="418458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088181" y="1092216"/>
            <a:ext cx="6346209" cy="418206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833933" y="3515977"/>
            <a:ext cx="2501979" cy="418206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176002" y="1496845"/>
            <a:ext cx="6858001" cy="386430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74277" y="1668285"/>
            <a:ext cx="4318303" cy="3238727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797" y="586855"/>
            <a:ext cx="3172575" cy="3387497"/>
          </a:xfrm>
        </p:spPr>
        <p:txBody>
          <a:bodyPr anchor="b">
            <a:normAutofit/>
          </a:bodyPr>
          <a:lstStyle/>
          <a:p>
            <a:pPr algn="r"/>
            <a:r>
              <a:rPr lang="es-CL" sz="3500">
                <a:solidFill>
                  <a:srgbClr val="FFFFFF"/>
                </a:solidFill>
              </a:rPr>
              <a:t>Fin de Mandato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7368" y="649480"/>
            <a:ext cx="3646835" cy="5546047"/>
          </a:xfrm>
        </p:spPr>
        <p:txBody>
          <a:bodyPr anchor="ctr">
            <a:normAutofit/>
          </a:bodyPr>
          <a:lstStyle/>
          <a:p>
            <a:pPr algn="just"/>
            <a:r>
              <a:rPr lang="es-ES" sz="1700" dirty="0"/>
              <a:t>Mandato concluye el 3 de noviembre de 1970</a:t>
            </a:r>
          </a:p>
          <a:p>
            <a:pPr algn="just"/>
            <a:r>
              <a:rPr lang="es-ES" sz="1700" dirty="0"/>
              <a:t>Salvador Allende asume la presidencia</a:t>
            </a:r>
          </a:p>
          <a:p>
            <a:pPr algn="just"/>
            <a:r>
              <a:rPr lang="es-ES" sz="1700" dirty="0"/>
              <a:t>Frei pasa a la oposición al gobierno de la Unidad Popular</a:t>
            </a:r>
          </a:p>
          <a:p>
            <a:pPr algn="just"/>
            <a:r>
              <a:rPr lang="es-ES" sz="1700" dirty="0"/>
              <a:t>Electo senador en 1973 con primera mayoría nacional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489</Words>
  <Application>Microsoft Office PowerPoint</Application>
  <PresentationFormat>Presentación en pantalla (4:3)</PresentationFormat>
  <Paragraphs>100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Gobierno  Eduardo Frei Montalva (1964-1970)</vt:lpstr>
      <vt:lpstr>Contexto político y programa de gobierno</vt:lpstr>
      <vt:lpstr>ELECCIONES  4 / 9 / 1964</vt:lpstr>
      <vt:lpstr>REFORMAS ESTRUCTURALES</vt:lpstr>
      <vt:lpstr> Reforma Agraria y Sindicalización Campesina</vt:lpstr>
      <vt:lpstr>Chilenización del Cobre y Nacionalizaciones</vt:lpstr>
      <vt:lpstr>Comparación de Conceptos</vt:lpstr>
      <vt:lpstr>Promoción Popular</vt:lpstr>
      <vt:lpstr>REFORMAS SOCIALES</vt:lpstr>
      <vt:lpstr>Reforma Educacional</vt:lpstr>
      <vt:lpstr>Vivienda y Salud</vt:lpstr>
      <vt:lpstr>Fin de Mandato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Blanca Ramírez Torrejon</cp:lastModifiedBy>
  <cp:revision>1</cp:revision>
  <dcterms:created xsi:type="dcterms:W3CDTF">2013-01-27T09:14:16Z</dcterms:created>
  <dcterms:modified xsi:type="dcterms:W3CDTF">2025-08-26T16:43:46Z</dcterms:modified>
  <cp:category/>
</cp:coreProperties>
</file>