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051D558-4D8E-457E-A39A-BA06EA1FD292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2F6C902-F547-40B7-B31C-653735A1C2AC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.PC_Lab_Ingles02\Documents\NVL_30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1027362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285728"/>
            <a:ext cx="7715304" cy="157163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00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slop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4800" b="1" cap="all" dirty="0" smtClean="0">
                <a:ln w="0">
                  <a:solidFill>
                    <a:schemeClr val="bg1"/>
                  </a:solidFill>
                </a:ln>
                <a:solidFill>
                  <a:schemeClr val="bg2">
                    <a:lumMod val="10000"/>
                  </a:schemeClr>
                </a:solidFill>
                <a:effectLst/>
              </a:rPr>
              <a:t>Yo en la escuela naval</a:t>
            </a:r>
            <a:endParaRPr lang="es-ES" sz="4800" b="1" cap="all" dirty="0">
              <a:ln w="0">
                <a:solidFill>
                  <a:schemeClr val="bg1"/>
                </a:solidFill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929322" y="6000768"/>
            <a:ext cx="3571900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s-MX" dirty="0" smtClean="0"/>
              <a:t>Nombre: Antonia Ulloa</a:t>
            </a:r>
          </a:p>
          <a:p>
            <a:r>
              <a:rPr lang="es-MX" dirty="0" smtClean="0"/>
              <a:t>Curso: 1° Hotel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143932" cy="2071702"/>
          </a:xfrm>
        </p:spPr>
        <p:txBody>
          <a:bodyPr anchor="t">
            <a:normAutofit/>
          </a:bodyPr>
          <a:lstStyle/>
          <a:p>
            <a:pPr algn="just"/>
            <a:r>
              <a:rPr lang="es-MX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Todo comienza con 136 extraños, con sueños de ser oficiales de marina.</a:t>
            </a:r>
            <a:br>
              <a:rPr lang="es-MX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</a:br>
            <a:r>
              <a:rPr lang="es-MX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Estos extraños se recogen un 24 de enero para poner inicio a la aventura</a:t>
            </a:r>
            <a:endParaRPr lang="es-CL" sz="3200" dirty="0">
              <a:solidFill>
                <a:schemeClr val="tx1">
                  <a:lumMod val="95000"/>
                  <a:lumOff val="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051" name="Picture 3" descr="C:\Users\Administrador.PC_Lab_Ingles02\Downloads\52848002524_fb46bd7a3f_c.jpg"/>
          <p:cNvPicPr>
            <a:picLocks noChangeAspect="1" noChangeArrowheads="1"/>
          </p:cNvPicPr>
          <p:nvPr/>
        </p:nvPicPr>
        <p:blipFill>
          <a:blip r:embed="rId2"/>
          <a:srcRect l="1065" t="27083" r="11912" b="12153"/>
          <a:stretch>
            <a:fillRect/>
          </a:stretch>
        </p:blipFill>
        <p:spPr bwMode="auto">
          <a:xfrm>
            <a:off x="1571604" y="3071810"/>
            <a:ext cx="581709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2357454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A los 2 días estos jóvenes tomaron rumbo a Talcahuano, a las islas 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Q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uiriquinas, sin saber la conexión y las amistades que llegarían a forjar en este nuevo viaje.</a:t>
            </a:r>
            <a:endParaRPr lang="es-CL" dirty="0">
              <a:solidFill>
                <a:schemeClr val="tx1">
                  <a:lumMod val="95000"/>
                  <a:lumOff val="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3074" name="Picture 2" descr="C:\Users\Administrador.PC_Lab_Ingles02\Downloads\52848096622_3c22002885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000372"/>
            <a:ext cx="4429156" cy="2925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Administrador.PC_Lab_Ingles02\Downloads\52849132698_5d718a7a42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071810"/>
            <a:ext cx="3429024" cy="2288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rmAutofit fontScale="90000"/>
          </a:bodyPr>
          <a:lstStyle/>
          <a:p>
            <a:pPr algn="just"/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A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quí pasaron frío, hambre y mucho dolor muscular.</a:t>
            </a:r>
            <a:endParaRPr lang="es-CL" dirty="0">
              <a:solidFill>
                <a:schemeClr val="tx1">
                  <a:lumMod val="95000"/>
                  <a:lumOff val="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4100" name="Picture 4" descr="C:\Users\Administrador.PC_Lab_Ingles02\Downloads\52848104617_1a66984227_c.jpg"/>
          <p:cNvPicPr>
            <a:picLocks noChangeAspect="1" noChangeArrowheads="1"/>
          </p:cNvPicPr>
          <p:nvPr/>
        </p:nvPicPr>
        <p:blipFill>
          <a:blip r:embed="rId2"/>
          <a:srcRect l="13141" t="7023" r="12703" b="7303"/>
          <a:stretch>
            <a:fillRect/>
          </a:stretch>
        </p:blipFill>
        <p:spPr bwMode="auto">
          <a:xfrm>
            <a:off x="4214810" y="1928802"/>
            <a:ext cx="4533379" cy="35004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Users\Administrador.PC_Lab_Ingles02\Downloads\52848682491_ac6b210f39_c.jpg"/>
          <p:cNvPicPr>
            <a:picLocks noChangeAspect="1" noChangeArrowheads="1"/>
          </p:cNvPicPr>
          <p:nvPr/>
        </p:nvPicPr>
        <p:blipFill>
          <a:blip r:embed="rId3"/>
          <a:srcRect l="19657" t="31675" r="18347"/>
          <a:stretch>
            <a:fillRect/>
          </a:stretch>
        </p:blipFill>
        <p:spPr bwMode="auto">
          <a:xfrm>
            <a:off x="857224" y="1785926"/>
            <a:ext cx="3200570" cy="23574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Administrador.PC_Lab_Ingles02\Downloads\52848681546_deebae2ac8_c.jpg"/>
          <p:cNvPicPr>
            <a:picLocks noChangeAspect="1" noChangeArrowheads="1"/>
          </p:cNvPicPr>
          <p:nvPr/>
        </p:nvPicPr>
        <p:blipFill>
          <a:blip r:embed="rId4"/>
          <a:srcRect l="13142" t="5619" r="4255" b="22752"/>
          <a:stretch>
            <a:fillRect/>
          </a:stretch>
        </p:blipFill>
        <p:spPr bwMode="auto">
          <a:xfrm>
            <a:off x="642910" y="4143380"/>
            <a:ext cx="3410820" cy="1976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500042"/>
            <a:ext cx="2500330" cy="4857784"/>
          </a:xfrm>
        </p:spPr>
        <p:txBody>
          <a:bodyPr anchor="t">
            <a:normAutofit/>
          </a:bodyPr>
          <a:lstStyle/>
          <a:p>
            <a:pPr algn="just"/>
            <a:r>
              <a:rPr lang="es-MX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P</a:t>
            </a:r>
            <a:r>
              <a:rPr lang="es-MX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dalus" pitchFamily="18" charset="-78"/>
                <a:cs typeface="Andalus" pitchFamily="18" charset="-78"/>
              </a:rPr>
              <a:t>ero también vivieron momentos inolvidables y felices, que crearon lazos únicos y especiales.</a:t>
            </a:r>
            <a:endParaRPr lang="es-CL" sz="3200" dirty="0">
              <a:solidFill>
                <a:schemeClr val="tx1">
                  <a:lumMod val="95000"/>
                  <a:lumOff val="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5122" name="Picture 2" descr="C:\Users\Administrador.PC_Lab_Ingles02\Downloads\52848682321_f89fb143f9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571480"/>
            <a:ext cx="4660353" cy="3114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Administrador.PC_Lab_Ingles02\Downloads\52848682011_b6776548df_w.jpg"/>
          <p:cNvPicPr>
            <a:picLocks noChangeAspect="1" noChangeArrowheads="1"/>
          </p:cNvPicPr>
          <p:nvPr/>
        </p:nvPicPr>
        <p:blipFill>
          <a:blip r:embed="rId3"/>
          <a:srcRect t="15731"/>
          <a:stretch>
            <a:fillRect/>
          </a:stretch>
        </p:blipFill>
        <p:spPr bwMode="auto">
          <a:xfrm>
            <a:off x="4786314" y="3857628"/>
            <a:ext cx="3810000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Administrador.PC_Lab_Ingles02\Downloads\52849139698_c980b48f02_w.jpg"/>
          <p:cNvPicPr>
            <a:picLocks noChangeAspect="1" noChangeArrowheads="1"/>
          </p:cNvPicPr>
          <p:nvPr/>
        </p:nvPicPr>
        <p:blipFill>
          <a:blip r:embed="rId4"/>
          <a:srcRect t="19663" r="13749"/>
          <a:stretch>
            <a:fillRect/>
          </a:stretch>
        </p:blipFill>
        <p:spPr bwMode="auto">
          <a:xfrm>
            <a:off x="1214414" y="4357694"/>
            <a:ext cx="3286148" cy="2043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44</TotalTime>
  <Words>85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Aspecto</vt:lpstr>
      <vt:lpstr>Diapositiva 1</vt:lpstr>
      <vt:lpstr>Todo comienza con 136 extraños, con sueños de ser oficiales de marina. Estos extraños se recogen un 24 de enero para poner inicio a la aventura</vt:lpstr>
      <vt:lpstr>A los 2 días estos jóvenes tomaron rumbo a Talcahuano, a las islas Quiriquinas, sin saber la conexión y las amistades que llegarían a forjar en este nuevo viaje.</vt:lpstr>
      <vt:lpstr>Aquí pasaron frío, hambre y mucho dolor muscular.</vt:lpstr>
      <vt:lpstr>Pero también vivieron momentos inolvidables y felices, que crearon lazos únicos y especiales.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5</cp:revision>
  <dcterms:created xsi:type="dcterms:W3CDTF">2023-06-05T13:03:16Z</dcterms:created>
  <dcterms:modified xsi:type="dcterms:W3CDTF">2023-06-05T13:48:12Z</dcterms:modified>
</cp:coreProperties>
</file>