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257" r:id="rId3"/>
    <p:sldId id="258" r:id="rId4"/>
    <p:sldId id="275"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 id="274" r:id="rId19"/>
    <p:sldId id="273" r:id="rId20"/>
    <p:sldId id="271" r:id="rId21"/>
    <p:sldId id="276" r:id="rId22"/>
  </p:sldIdLst>
  <p:sldSz cx="9144000" cy="6858000" type="screen4x3"/>
  <p:notesSz cx="6858000" cy="9144000"/>
  <p:defaultTextStyle>
    <a:defPPr>
      <a:defRPr lang="es-MX"/>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6FFFF"/>
    <a:srgbClr val="000099"/>
    <a:srgbClr val="000000"/>
    <a:srgbClr val="FFFF66"/>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0"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1266" name="Group 2"/>
          <p:cNvGrpSpPr>
            <a:grpSpLocks/>
          </p:cNvGrpSpPr>
          <p:nvPr/>
        </p:nvGrpSpPr>
        <p:grpSpPr bwMode="auto">
          <a:xfrm>
            <a:off x="0" y="0"/>
            <a:ext cx="9142413" cy="6856413"/>
            <a:chOff x="0" y="0"/>
            <a:chExt cx="5759" cy="4319"/>
          </a:xfrm>
        </p:grpSpPr>
        <p:sp>
          <p:nvSpPr>
            <p:cNvPr id="11267" name="Freeform 3"/>
            <p:cNvSpPr>
              <a:spLocks/>
            </p:cNvSpPr>
            <p:nvPr/>
          </p:nvSpPr>
          <p:spPr bwMode="hidden">
            <a:xfrm>
              <a:off x="0" y="0"/>
              <a:ext cx="5758" cy="1043"/>
            </a:xfrm>
            <a:custGeom>
              <a:avLst/>
              <a:gdLst/>
              <a:ahLst/>
              <a:cxnLst>
                <a:cxn ang="0">
                  <a:pos x="5740" y="1043"/>
                </a:cxn>
                <a:cxn ang="0">
                  <a:pos x="0" y="1043"/>
                </a:cxn>
                <a:cxn ang="0">
                  <a:pos x="0" y="0"/>
                </a:cxn>
                <a:cxn ang="0">
                  <a:pos x="5740" y="0"/>
                </a:cxn>
                <a:cxn ang="0">
                  <a:pos x="5740" y="1043"/>
                </a:cxn>
                <a:cxn ang="0">
                  <a:pos x="5740" y="1043"/>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w="9525">
              <a:noFill/>
              <a:round/>
              <a:headEnd/>
              <a:tailEnd/>
            </a:ln>
          </p:spPr>
          <p:txBody>
            <a:bodyPr/>
            <a:lstStyle/>
            <a:p>
              <a:endParaRPr lang="es-CL"/>
            </a:p>
          </p:txBody>
        </p:sp>
        <p:grpSp>
          <p:nvGrpSpPr>
            <p:cNvPr id="11268" name="Group 4"/>
            <p:cNvGrpSpPr>
              <a:grpSpLocks/>
            </p:cNvGrpSpPr>
            <p:nvPr userDrawn="1"/>
          </p:nvGrpSpPr>
          <p:grpSpPr bwMode="auto">
            <a:xfrm>
              <a:off x="0" y="0"/>
              <a:ext cx="5759" cy="4319"/>
              <a:chOff x="0" y="0"/>
              <a:chExt cx="5759" cy="4319"/>
            </a:xfrm>
          </p:grpSpPr>
          <p:sp>
            <p:nvSpPr>
              <p:cNvPr id="11269" name="Freeform 5"/>
              <p:cNvSpPr>
                <a:spLocks/>
              </p:cNvSpPr>
              <p:nvPr/>
            </p:nvSpPr>
            <p:spPr bwMode="hidden">
              <a:xfrm>
                <a:off x="1" y="104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sp>
            <p:nvSpPr>
              <p:cNvPr id="11270" name="Freeform 6"/>
              <p:cNvSpPr>
                <a:spLocks/>
              </p:cNvSpPr>
              <p:nvPr/>
            </p:nvSpPr>
            <p:spPr bwMode="hidden">
              <a:xfrm>
                <a:off x="0" y="3988"/>
                <a:ext cx="5758" cy="42"/>
              </a:xfrm>
              <a:custGeom>
                <a:avLst/>
                <a:gdLst/>
                <a:ahLst/>
                <a:cxnLst>
                  <a:cxn ang="0">
                    <a:pos x="0" y="42"/>
                  </a:cxn>
                  <a:cxn ang="0">
                    <a:pos x="5740" y="42"/>
                  </a:cxn>
                  <a:cxn ang="0">
                    <a:pos x="5740" y="0"/>
                  </a:cxn>
                  <a:cxn ang="0">
                    <a:pos x="0" y="0"/>
                  </a:cxn>
                  <a:cxn ang="0">
                    <a:pos x="0" y="42"/>
                  </a:cxn>
                  <a:cxn ang="0">
                    <a:pos x="0" y="42"/>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s-CL"/>
              </a:p>
            </p:txBody>
          </p:sp>
          <p:sp>
            <p:nvSpPr>
              <p:cNvPr id="11271" name="Freeform 7"/>
              <p:cNvSpPr>
                <a:spLocks/>
              </p:cNvSpPr>
              <p:nvPr/>
            </p:nvSpPr>
            <p:spPr bwMode="hidden">
              <a:xfrm>
                <a:off x="0" y="3665"/>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s-CL"/>
              </a:p>
            </p:txBody>
          </p:sp>
          <p:sp>
            <p:nvSpPr>
              <p:cNvPr id="11272" name="Freeform 8"/>
              <p:cNvSpPr>
                <a:spLocks/>
              </p:cNvSpPr>
              <p:nvPr/>
            </p:nvSpPr>
            <p:spPr bwMode="hidden">
              <a:xfrm>
                <a:off x="0" y="3364"/>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s-CL"/>
              </a:p>
            </p:txBody>
          </p:sp>
          <p:sp>
            <p:nvSpPr>
              <p:cNvPr id="11273" name="Freeform 9"/>
              <p:cNvSpPr>
                <a:spLocks/>
              </p:cNvSpPr>
              <p:nvPr/>
            </p:nvSpPr>
            <p:spPr bwMode="hidden">
              <a:xfrm>
                <a:off x="0" y="3105"/>
                <a:ext cx="5758" cy="31"/>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s-CL"/>
              </a:p>
            </p:txBody>
          </p:sp>
          <p:sp>
            <p:nvSpPr>
              <p:cNvPr id="11274" name="Freeform 10"/>
              <p:cNvSpPr>
                <a:spLocks/>
              </p:cNvSpPr>
              <p:nvPr/>
            </p:nvSpPr>
            <p:spPr bwMode="hidden">
              <a:xfrm>
                <a:off x="0" y="2859"/>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s-CL"/>
              </a:p>
            </p:txBody>
          </p:sp>
          <p:sp>
            <p:nvSpPr>
              <p:cNvPr id="11275" name="Freeform 11"/>
              <p:cNvSpPr>
                <a:spLocks/>
              </p:cNvSpPr>
              <p:nvPr/>
            </p:nvSpPr>
            <p:spPr bwMode="hidden">
              <a:xfrm>
                <a:off x="0" y="264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s-CL"/>
              </a:p>
            </p:txBody>
          </p:sp>
          <p:sp>
            <p:nvSpPr>
              <p:cNvPr id="11276" name="Freeform 12"/>
              <p:cNvSpPr>
                <a:spLocks/>
              </p:cNvSpPr>
              <p:nvPr/>
            </p:nvSpPr>
            <p:spPr bwMode="hidden">
              <a:xfrm>
                <a:off x="0" y="2433"/>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endParaRPr lang="es-CL"/>
              </a:p>
            </p:txBody>
          </p:sp>
          <p:sp>
            <p:nvSpPr>
              <p:cNvPr id="11277" name="Freeform 13"/>
              <p:cNvSpPr>
                <a:spLocks/>
              </p:cNvSpPr>
              <p:nvPr/>
            </p:nvSpPr>
            <p:spPr bwMode="hidden">
              <a:xfrm>
                <a:off x="0" y="2259"/>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endParaRPr lang="es-CL"/>
              </a:p>
            </p:txBody>
          </p:sp>
          <p:sp>
            <p:nvSpPr>
              <p:cNvPr id="11278" name="Freeform 14"/>
              <p:cNvSpPr>
                <a:spLocks/>
              </p:cNvSpPr>
              <p:nvPr/>
            </p:nvSpPr>
            <p:spPr bwMode="hidden">
              <a:xfrm>
                <a:off x="0" y="209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sp>
            <p:nvSpPr>
              <p:cNvPr id="11279" name="Freeform 15"/>
              <p:cNvSpPr>
                <a:spLocks/>
              </p:cNvSpPr>
              <p:nvPr/>
            </p:nvSpPr>
            <p:spPr bwMode="hidden">
              <a:xfrm>
                <a:off x="0" y="192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1280" name="Freeform 16"/>
              <p:cNvSpPr>
                <a:spLocks/>
              </p:cNvSpPr>
              <p:nvPr/>
            </p:nvSpPr>
            <p:spPr bwMode="hidden">
              <a:xfrm>
                <a:off x="0" y="1645"/>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1281" name="Freeform 17"/>
              <p:cNvSpPr>
                <a:spLocks/>
              </p:cNvSpPr>
              <p:nvPr/>
            </p:nvSpPr>
            <p:spPr bwMode="hidden">
              <a:xfrm>
                <a:off x="0" y="177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1282" name="Freeform 18"/>
              <p:cNvSpPr>
                <a:spLocks/>
              </p:cNvSpPr>
              <p:nvPr/>
            </p:nvSpPr>
            <p:spPr bwMode="hidden">
              <a:xfrm>
                <a:off x="0" y="1520"/>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1283" name="Freeform 19"/>
              <p:cNvSpPr>
                <a:spLocks/>
              </p:cNvSpPr>
              <p:nvPr/>
            </p:nvSpPr>
            <p:spPr bwMode="hidden">
              <a:xfrm>
                <a:off x="0" y="1394"/>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1284" name="Freeform 20"/>
              <p:cNvSpPr>
                <a:spLocks/>
              </p:cNvSpPr>
              <p:nvPr/>
            </p:nvSpPr>
            <p:spPr bwMode="hidden">
              <a:xfrm>
                <a:off x="0" y="128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1285" name="Freeform 21"/>
              <p:cNvSpPr>
                <a:spLocks/>
              </p:cNvSpPr>
              <p:nvPr/>
            </p:nvSpPr>
            <p:spPr bwMode="hidden">
              <a:xfrm>
                <a:off x="0" y="117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1286" name="Freeform 22"/>
              <p:cNvSpPr>
                <a:spLocks/>
              </p:cNvSpPr>
              <p:nvPr/>
            </p:nvSpPr>
            <p:spPr bwMode="hidden">
              <a:xfrm>
                <a:off x="0" y="2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s-CL"/>
              </a:p>
            </p:txBody>
          </p:sp>
          <p:sp>
            <p:nvSpPr>
              <p:cNvPr id="11287" name="Freeform 23"/>
              <p:cNvSpPr>
                <a:spLocks/>
              </p:cNvSpPr>
              <p:nvPr/>
            </p:nvSpPr>
            <p:spPr bwMode="hidden">
              <a:xfrm>
                <a:off x="0" y="186"/>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s-CL"/>
              </a:p>
            </p:txBody>
          </p:sp>
          <p:sp>
            <p:nvSpPr>
              <p:cNvPr id="11288" name="Freeform 24"/>
              <p:cNvSpPr>
                <a:spLocks/>
              </p:cNvSpPr>
              <p:nvPr/>
            </p:nvSpPr>
            <p:spPr bwMode="hidden">
              <a:xfrm>
                <a:off x="0" y="475"/>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s-CL"/>
              </a:p>
            </p:txBody>
          </p:sp>
          <p:sp>
            <p:nvSpPr>
              <p:cNvPr id="11289" name="Freeform 25"/>
              <p:cNvSpPr>
                <a:spLocks/>
              </p:cNvSpPr>
              <p:nvPr/>
            </p:nvSpPr>
            <p:spPr bwMode="hidden">
              <a:xfrm>
                <a:off x="0" y="337"/>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s-CL"/>
              </a:p>
            </p:txBody>
          </p:sp>
          <p:sp>
            <p:nvSpPr>
              <p:cNvPr id="11290" name="Freeform 26"/>
              <p:cNvSpPr>
                <a:spLocks/>
              </p:cNvSpPr>
              <p:nvPr/>
            </p:nvSpPr>
            <p:spPr bwMode="hidden">
              <a:xfrm>
                <a:off x="0" y="60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1291" name="Freeform 27"/>
              <p:cNvSpPr>
                <a:spLocks/>
              </p:cNvSpPr>
              <p:nvPr/>
            </p:nvSpPr>
            <p:spPr bwMode="hidden">
              <a:xfrm>
                <a:off x="0" y="72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sp>
            <p:nvSpPr>
              <p:cNvPr id="11292" name="Freeform 28"/>
              <p:cNvSpPr>
                <a:spLocks/>
              </p:cNvSpPr>
              <p:nvPr/>
            </p:nvSpPr>
            <p:spPr bwMode="hidden">
              <a:xfrm>
                <a:off x="0" y="841"/>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sp>
            <p:nvSpPr>
              <p:cNvPr id="11293" name="Freeform 29"/>
              <p:cNvSpPr>
                <a:spLocks/>
              </p:cNvSpPr>
              <p:nvPr/>
            </p:nvSpPr>
            <p:spPr bwMode="hidden">
              <a:xfrm>
                <a:off x="0" y="943"/>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grpSp>
            <p:nvGrpSpPr>
              <p:cNvPr id="11294" name="Group 30"/>
              <p:cNvGrpSpPr>
                <a:grpSpLocks/>
              </p:cNvGrpSpPr>
              <p:nvPr/>
            </p:nvGrpSpPr>
            <p:grpSpPr bwMode="auto">
              <a:xfrm>
                <a:off x="0" y="0"/>
                <a:ext cx="5758" cy="1045"/>
                <a:chOff x="0" y="0"/>
                <a:chExt cx="5758" cy="1045"/>
              </a:xfrm>
            </p:grpSpPr>
            <p:sp>
              <p:nvSpPr>
                <p:cNvPr id="11295" name="Freeform 31"/>
                <p:cNvSpPr>
                  <a:spLocks/>
                </p:cNvSpPr>
                <p:nvPr/>
              </p:nvSpPr>
              <p:spPr bwMode="hidden">
                <a:xfrm>
                  <a:off x="2849" y="0"/>
                  <a:ext cx="42" cy="1045"/>
                </a:xfrm>
                <a:custGeom>
                  <a:avLst/>
                  <a:gdLst/>
                  <a:ahLst/>
                  <a:cxnLst>
                    <a:cxn ang="0">
                      <a:pos x="18" y="1043"/>
                    </a:cxn>
                    <a:cxn ang="0">
                      <a:pos x="42" y="1043"/>
                    </a:cxn>
                    <a:cxn ang="0">
                      <a:pos x="42" y="0"/>
                    </a:cxn>
                    <a:cxn ang="0">
                      <a:pos x="0" y="0"/>
                    </a:cxn>
                    <a:cxn ang="0">
                      <a:pos x="0" y="1043"/>
                    </a:cxn>
                    <a:cxn ang="0">
                      <a:pos x="18" y="1043"/>
                    </a:cxn>
                    <a:cxn ang="0">
                      <a:pos x="18" y="104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296" name="Freeform 32"/>
                <p:cNvSpPr>
                  <a:spLocks/>
                </p:cNvSpPr>
                <p:nvPr/>
              </p:nvSpPr>
              <p:spPr bwMode="hidden">
                <a:xfrm>
                  <a:off x="2400" y="0"/>
                  <a:ext cx="155" cy="1045"/>
                </a:xfrm>
                <a:custGeom>
                  <a:avLst/>
                  <a:gdLst/>
                  <a:ahLst/>
                  <a:cxnLst>
                    <a:cxn ang="0">
                      <a:pos x="131" y="1043"/>
                    </a:cxn>
                    <a:cxn ang="0">
                      <a:pos x="155" y="1043"/>
                    </a:cxn>
                    <a:cxn ang="0">
                      <a:pos x="42" y="0"/>
                    </a:cxn>
                    <a:cxn ang="0">
                      <a:pos x="0" y="0"/>
                    </a:cxn>
                    <a:cxn ang="0">
                      <a:pos x="113" y="1043"/>
                    </a:cxn>
                    <a:cxn ang="0">
                      <a:pos x="131" y="1043"/>
                    </a:cxn>
                    <a:cxn ang="0">
                      <a:pos x="131" y="104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297" name="Freeform 33"/>
                <p:cNvSpPr>
                  <a:spLocks/>
                </p:cNvSpPr>
                <p:nvPr/>
              </p:nvSpPr>
              <p:spPr bwMode="hidden">
                <a:xfrm>
                  <a:off x="1967" y="0"/>
                  <a:ext cx="240" cy="1045"/>
                </a:xfrm>
                <a:custGeom>
                  <a:avLst/>
                  <a:gdLst/>
                  <a:ahLst/>
                  <a:cxnLst>
                    <a:cxn ang="0">
                      <a:pos x="221" y="1043"/>
                    </a:cxn>
                    <a:cxn ang="0">
                      <a:pos x="239" y="1043"/>
                    </a:cxn>
                    <a:cxn ang="0">
                      <a:pos x="36" y="0"/>
                    </a:cxn>
                    <a:cxn ang="0">
                      <a:pos x="0" y="0"/>
                    </a:cxn>
                    <a:cxn ang="0">
                      <a:pos x="203" y="1043"/>
                    </a:cxn>
                    <a:cxn ang="0">
                      <a:pos x="221" y="1043"/>
                    </a:cxn>
                    <a:cxn ang="0">
                      <a:pos x="221" y="104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298" name="Freeform 34"/>
                <p:cNvSpPr>
                  <a:spLocks/>
                </p:cNvSpPr>
                <p:nvPr/>
              </p:nvSpPr>
              <p:spPr bwMode="hidden">
                <a:xfrm>
                  <a:off x="1554" y="0"/>
                  <a:ext cx="353" cy="1045"/>
                </a:xfrm>
                <a:custGeom>
                  <a:avLst/>
                  <a:gdLst/>
                  <a:ahLst/>
                  <a:cxnLst>
                    <a:cxn ang="0">
                      <a:pos x="334" y="1043"/>
                    </a:cxn>
                    <a:cxn ang="0">
                      <a:pos x="352" y="1043"/>
                    </a:cxn>
                    <a:cxn ang="0">
                      <a:pos x="41" y="0"/>
                    </a:cxn>
                    <a:cxn ang="0">
                      <a:pos x="0" y="0"/>
                    </a:cxn>
                    <a:cxn ang="0">
                      <a:pos x="311" y="1043"/>
                    </a:cxn>
                    <a:cxn ang="0">
                      <a:pos x="334" y="1043"/>
                    </a:cxn>
                    <a:cxn ang="0">
                      <a:pos x="334" y="104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299" name="Freeform 35"/>
                <p:cNvSpPr>
                  <a:spLocks/>
                </p:cNvSpPr>
                <p:nvPr/>
              </p:nvSpPr>
              <p:spPr bwMode="hidden">
                <a:xfrm>
                  <a:off x="1134" y="0"/>
                  <a:ext cx="450" cy="1045"/>
                </a:xfrm>
                <a:custGeom>
                  <a:avLst/>
                  <a:gdLst/>
                  <a:ahLst/>
                  <a:cxnLst>
                    <a:cxn ang="0">
                      <a:pos x="425" y="1043"/>
                    </a:cxn>
                    <a:cxn ang="0">
                      <a:pos x="449" y="1043"/>
                    </a:cxn>
                    <a:cxn ang="0">
                      <a:pos x="42" y="0"/>
                    </a:cxn>
                    <a:cxn ang="0">
                      <a:pos x="0" y="0"/>
                    </a:cxn>
                    <a:cxn ang="0">
                      <a:pos x="407" y="1043"/>
                    </a:cxn>
                    <a:cxn ang="0">
                      <a:pos x="425" y="1043"/>
                    </a:cxn>
                    <a:cxn ang="0">
                      <a:pos x="425" y="104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0" name="Freeform 36"/>
                <p:cNvSpPr>
                  <a:spLocks/>
                </p:cNvSpPr>
                <p:nvPr/>
              </p:nvSpPr>
              <p:spPr bwMode="hidden">
                <a:xfrm>
                  <a:off x="714" y="0"/>
                  <a:ext cx="540" cy="1045"/>
                </a:xfrm>
                <a:custGeom>
                  <a:avLst/>
                  <a:gdLst/>
                  <a:ahLst/>
                  <a:cxnLst>
                    <a:cxn ang="0">
                      <a:pos x="520" y="1043"/>
                    </a:cxn>
                    <a:cxn ang="0">
                      <a:pos x="538" y="1043"/>
                    </a:cxn>
                    <a:cxn ang="0">
                      <a:pos x="41" y="0"/>
                    </a:cxn>
                    <a:cxn ang="0">
                      <a:pos x="0" y="0"/>
                    </a:cxn>
                    <a:cxn ang="0">
                      <a:pos x="496" y="1043"/>
                    </a:cxn>
                    <a:cxn ang="0">
                      <a:pos x="520" y="1043"/>
                    </a:cxn>
                    <a:cxn ang="0">
                      <a:pos x="520" y="104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1" name="Freeform 37"/>
                <p:cNvSpPr>
                  <a:spLocks/>
                </p:cNvSpPr>
                <p:nvPr/>
              </p:nvSpPr>
              <p:spPr bwMode="hidden">
                <a:xfrm>
                  <a:off x="306" y="0"/>
                  <a:ext cx="642" cy="1045"/>
                </a:xfrm>
                <a:custGeom>
                  <a:avLst/>
                  <a:gdLst/>
                  <a:ahLst/>
                  <a:cxnLst>
                    <a:cxn ang="0">
                      <a:pos x="622" y="1043"/>
                    </a:cxn>
                    <a:cxn ang="0">
                      <a:pos x="640" y="1043"/>
                    </a:cxn>
                    <a:cxn ang="0">
                      <a:pos x="48" y="0"/>
                    </a:cxn>
                    <a:cxn ang="0">
                      <a:pos x="0" y="0"/>
                    </a:cxn>
                    <a:cxn ang="0">
                      <a:pos x="598" y="1043"/>
                    </a:cxn>
                    <a:cxn ang="0">
                      <a:pos x="622" y="1043"/>
                    </a:cxn>
                    <a:cxn ang="0">
                      <a:pos x="622" y="104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2" name="Freeform 38"/>
                <p:cNvSpPr>
                  <a:spLocks/>
                </p:cNvSpPr>
                <p:nvPr/>
              </p:nvSpPr>
              <p:spPr bwMode="hidden">
                <a:xfrm>
                  <a:off x="0" y="108"/>
                  <a:ext cx="630" cy="937"/>
                </a:xfrm>
                <a:custGeom>
                  <a:avLst/>
                  <a:gdLst/>
                  <a:ahLst/>
                  <a:cxnLst>
                    <a:cxn ang="0">
                      <a:pos x="604" y="935"/>
                    </a:cxn>
                    <a:cxn ang="0">
                      <a:pos x="628" y="935"/>
                    </a:cxn>
                    <a:cxn ang="0">
                      <a:pos x="0" y="0"/>
                    </a:cxn>
                    <a:cxn ang="0">
                      <a:pos x="0" y="66"/>
                    </a:cxn>
                    <a:cxn ang="0">
                      <a:pos x="580" y="935"/>
                    </a:cxn>
                    <a:cxn ang="0">
                      <a:pos x="604" y="935"/>
                    </a:cxn>
                    <a:cxn ang="0">
                      <a:pos x="604" y="935"/>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3" name="Freeform 39"/>
                <p:cNvSpPr>
                  <a:spLocks/>
                </p:cNvSpPr>
                <p:nvPr/>
              </p:nvSpPr>
              <p:spPr bwMode="hidden">
                <a:xfrm>
                  <a:off x="3191" y="0"/>
                  <a:ext cx="155" cy="1045"/>
                </a:xfrm>
                <a:custGeom>
                  <a:avLst/>
                  <a:gdLst/>
                  <a:ahLst/>
                  <a:cxnLst>
                    <a:cxn ang="0">
                      <a:pos x="18" y="1043"/>
                    </a:cxn>
                    <a:cxn ang="0">
                      <a:pos x="42" y="1043"/>
                    </a:cxn>
                    <a:cxn ang="0">
                      <a:pos x="155" y="0"/>
                    </a:cxn>
                    <a:cxn ang="0">
                      <a:pos x="114" y="0"/>
                    </a:cxn>
                    <a:cxn ang="0">
                      <a:pos x="0" y="1043"/>
                    </a:cxn>
                    <a:cxn ang="0">
                      <a:pos x="18" y="1043"/>
                    </a:cxn>
                    <a:cxn ang="0">
                      <a:pos x="18" y="104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4" name="Freeform 40"/>
                <p:cNvSpPr>
                  <a:spLocks/>
                </p:cNvSpPr>
                <p:nvPr/>
              </p:nvSpPr>
              <p:spPr bwMode="hidden">
                <a:xfrm>
                  <a:off x="3533" y="0"/>
                  <a:ext cx="240" cy="1045"/>
                </a:xfrm>
                <a:custGeom>
                  <a:avLst/>
                  <a:gdLst/>
                  <a:ahLst/>
                  <a:cxnLst>
                    <a:cxn ang="0">
                      <a:pos x="18" y="1043"/>
                    </a:cxn>
                    <a:cxn ang="0">
                      <a:pos x="36" y="1043"/>
                    </a:cxn>
                    <a:cxn ang="0">
                      <a:pos x="239" y="0"/>
                    </a:cxn>
                    <a:cxn ang="0">
                      <a:pos x="203" y="0"/>
                    </a:cxn>
                    <a:cxn ang="0">
                      <a:pos x="0" y="1043"/>
                    </a:cxn>
                    <a:cxn ang="0">
                      <a:pos x="18" y="1043"/>
                    </a:cxn>
                    <a:cxn ang="0">
                      <a:pos x="18" y="104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5" name="Freeform 41"/>
                <p:cNvSpPr>
                  <a:spLocks/>
                </p:cNvSpPr>
                <p:nvPr/>
              </p:nvSpPr>
              <p:spPr bwMode="hidden">
                <a:xfrm>
                  <a:off x="3821" y="0"/>
                  <a:ext cx="359" cy="1045"/>
                </a:xfrm>
                <a:custGeom>
                  <a:avLst/>
                  <a:gdLst/>
                  <a:ahLst/>
                  <a:cxnLst>
                    <a:cxn ang="0">
                      <a:pos x="24" y="1043"/>
                    </a:cxn>
                    <a:cxn ang="0">
                      <a:pos x="42" y="1043"/>
                    </a:cxn>
                    <a:cxn ang="0">
                      <a:pos x="358" y="0"/>
                    </a:cxn>
                    <a:cxn ang="0">
                      <a:pos x="317" y="0"/>
                    </a:cxn>
                    <a:cxn ang="0">
                      <a:pos x="0" y="1043"/>
                    </a:cxn>
                    <a:cxn ang="0">
                      <a:pos x="24" y="1043"/>
                    </a:cxn>
                    <a:cxn ang="0">
                      <a:pos x="24" y="104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6" name="Freeform 42"/>
                <p:cNvSpPr>
                  <a:spLocks/>
                </p:cNvSpPr>
                <p:nvPr/>
              </p:nvSpPr>
              <p:spPr bwMode="hidden">
                <a:xfrm>
                  <a:off x="4139" y="0"/>
                  <a:ext cx="449" cy="1045"/>
                </a:xfrm>
                <a:custGeom>
                  <a:avLst/>
                  <a:gdLst/>
                  <a:ahLst/>
                  <a:cxnLst>
                    <a:cxn ang="0">
                      <a:pos x="18" y="1043"/>
                    </a:cxn>
                    <a:cxn ang="0">
                      <a:pos x="41" y="1043"/>
                    </a:cxn>
                    <a:cxn ang="0">
                      <a:pos x="448" y="0"/>
                    </a:cxn>
                    <a:cxn ang="0">
                      <a:pos x="406" y="0"/>
                    </a:cxn>
                    <a:cxn ang="0">
                      <a:pos x="0" y="1043"/>
                    </a:cxn>
                    <a:cxn ang="0">
                      <a:pos x="18" y="1043"/>
                    </a:cxn>
                    <a:cxn ang="0">
                      <a:pos x="18" y="104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7" name="Freeform 43"/>
                <p:cNvSpPr>
                  <a:spLocks/>
                </p:cNvSpPr>
                <p:nvPr/>
              </p:nvSpPr>
              <p:spPr bwMode="hidden">
                <a:xfrm>
                  <a:off x="4480" y="0"/>
                  <a:ext cx="541" cy="1045"/>
                </a:xfrm>
                <a:custGeom>
                  <a:avLst/>
                  <a:gdLst/>
                  <a:ahLst/>
                  <a:cxnLst>
                    <a:cxn ang="0">
                      <a:pos x="18" y="1043"/>
                    </a:cxn>
                    <a:cxn ang="0">
                      <a:pos x="42" y="1043"/>
                    </a:cxn>
                    <a:cxn ang="0">
                      <a:pos x="539" y="0"/>
                    </a:cxn>
                    <a:cxn ang="0">
                      <a:pos x="497" y="0"/>
                    </a:cxn>
                    <a:cxn ang="0">
                      <a:pos x="0" y="1043"/>
                    </a:cxn>
                    <a:cxn ang="0">
                      <a:pos x="18" y="1043"/>
                    </a:cxn>
                    <a:cxn ang="0">
                      <a:pos x="18" y="104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8" name="Freeform 44"/>
                <p:cNvSpPr>
                  <a:spLocks/>
                </p:cNvSpPr>
                <p:nvPr/>
              </p:nvSpPr>
              <p:spPr bwMode="hidden">
                <a:xfrm>
                  <a:off x="4768" y="0"/>
                  <a:ext cx="642" cy="1045"/>
                </a:xfrm>
                <a:custGeom>
                  <a:avLst/>
                  <a:gdLst/>
                  <a:ahLst/>
                  <a:cxnLst>
                    <a:cxn ang="0">
                      <a:pos x="18" y="1043"/>
                    </a:cxn>
                    <a:cxn ang="0">
                      <a:pos x="42" y="1043"/>
                    </a:cxn>
                    <a:cxn ang="0">
                      <a:pos x="640" y="0"/>
                    </a:cxn>
                    <a:cxn ang="0">
                      <a:pos x="592" y="0"/>
                    </a:cxn>
                    <a:cxn ang="0">
                      <a:pos x="0" y="1043"/>
                    </a:cxn>
                    <a:cxn ang="0">
                      <a:pos x="18" y="1043"/>
                    </a:cxn>
                    <a:cxn ang="0">
                      <a:pos x="18" y="104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1309" name="Freeform 45"/>
                <p:cNvSpPr>
                  <a:spLocks/>
                </p:cNvSpPr>
                <p:nvPr/>
              </p:nvSpPr>
              <p:spPr bwMode="hidden">
                <a:xfrm>
                  <a:off x="5086" y="48"/>
                  <a:ext cx="672" cy="997"/>
                </a:xfrm>
                <a:custGeom>
                  <a:avLst/>
                  <a:gdLst/>
                  <a:ahLst/>
                  <a:cxnLst>
                    <a:cxn ang="0">
                      <a:pos x="24" y="995"/>
                    </a:cxn>
                    <a:cxn ang="0">
                      <a:pos x="48" y="995"/>
                    </a:cxn>
                    <a:cxn ang="0">
                      <a:pos x="670" y="72"/>
                    </a:cxn>
                    <a:cxn ang="0">
                      <a:pos x="670" y="0"/>
                    </a:cxn>
                    <a:cxn ang="0">
                      <a:pos x="0" y="995"/>
                    </a:cxn>
                    <a:cxn ang="0">
                      <a:pos x="24" y="995"/>
                    </a:cxn>
                    <a:cxn ang="0">
                      <a:pos x="24" y="995"/>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grpSp>
          <p:grpSp>
            <p:nvGrpSpPr>
              <p:cNvPr id="11310" name="Group 46"/>
              <p:cNvGrpSpPr>
                <a:grpSpLocks/>
              </p:cNvGrpSpPr>
              <p:nvPr/>
            </p:nvGrpSpPr>
            <p:grpSpPr bwMode="auto">
              <a:xfrm>
                <a:off x="0" y="558"/>
                <a:ext cx="5758" cy="487"/>
                <a:chOff x="0" y="558"/>
                <a:chExt cx="5758" cy="487"/>
              </a:xfrm>
            </p:grpSpPr>
            <p:sp>
              <p:nvSpPr>
                <p:cNvPr id="11311" name="Freeform 47"/>
                <p:cNvSpPr>
                  <a:spLocks/>
                </p:cNvSpPr>
                <p:nvPr/>
              </p:nvSpPr>
              <p:spPr bwMode="hidden">
                <a:xfrm>
                  <a:off x="0" y="618"/>
                  <a:ext cx="306" cy="427"/>
                </a:xfrm>
                <a:custGeom>
                  <a:avLst/>
                  <a:gdLst/>
                  <a:ahLst/>
                  <a:cxnLst>
                    <a:cxn ang="0">
                      <a:pos x="281" y="426"/>
                    </a:cxn>
                    <a:cxn ang="0">
                      <a:pos x="305" y="426"/>
                    </a:cxn>
                    <a:cxn ang="0">
                      <a:pos x="0" y="0"/>
                    </a:cxn>
                    <a:cxn ang="0">
                      <a:pos x="0" y="66"/>
                    </a:cxn>
                    <a:cxn ang="0">
                      <a:pos x="251" y="426"/>
                    </a:cxn>
                    <a:cxn ang="0">
                      <a:pos x="281" y="426"/>
                    </a:cxn>
                    <a:cxn ang="0">
                      <a:pos x="281" y="426"/>
                    </a:cxn>
                  </a:cxnLst>
                  <a:rect l="0" t="0" r="r" b="b"/>
                  <a:pathLst>
                    <a:path w="305" h="426">
                      <a:moveTo>
                        <a:pt x="281" y="426"/>
                      </a:moveTo>
                      <a:lnTo>
                        <a:pt x="305" y="426"/>
                      </a:lnTo>
                      <a:lnTo>
                        <a:pt x="0" y="0"/>
                      </a:lnTo>
                      <a:lnTo>
                        <a:pt x="0" y="66"/>
                      </a:lnTo>
                      <a:lnTo>
                        <a:pt x="251" y="426"/>
                      </a:lnTo>
                      <a:lnTo>
                        <a:pt x="281" y="426"/>
                      </a:lnTo>
                      <a:lnTo>
                        <a:pt x="281" y="426"/>
                      </a:lnTo>
                      <a:close/>
                    </a:path>
                  </a:pathLst>
                </a:custGeom>
                <a:solidFill>
                  <a:schemeClr val="accent2"/>
                </a:solidFill>
                <a:ln w="9525">
                  <a:noFill/>
                  <a:round/>
                  <a:headEnd/>
                  <a:tailEnd/>
                </a:ln>
              </p:spPr>
              <p:txBody>
                <a:bodyPr/>
                <a:lstStyle/>
                <a:p>
                  <a:endParaRPr lang="es-CL"/>
                </a:p>
              </p:txBody>
            </p:sp>
            <p:sp>
              <p:nvSpPr>
                <p:cNvPr id="11312" name="Freeform 48"/>
                <p:cNvSpPr>
                  <a:spLocks/>
                </p:cNvSpPr>
                <p:nvPr/>
              </p:nvSpPr>
              <p:spPr bwMode="hidden">
                <a:xfrm>
                  <a:off x="5410" y="558"/>
                  <a:ext cx="348" cy="487"/>
                </a:xfrm>
                <a:custGeom>
                  <a:avLst/>
                  <a:gdLst/>
                  <a:ahLst/>
                  <a:cxnLst>
                    <a:cxn ang="0">
                      <a:pos x="24" y="486"/>
                    </a:cxn>
                    <a:cxn ang="0">
                      <a:pos x="48" y="486"/>
                    </a:cxn>
                    <a:cxn ang="0">
                      <a:pos x="347" y="72"/>
                    </a:cxn>
                    <a:cxn ang="0">
                      <a:pos x="347" y="0"/>
                    </a:cxn>
                    <a:cxn ang="0">
                      <a:pos x="0" y="486"/>
                    </a:cxn>
                    <a:cxn ang="0">
                      <a:pos x="24" y="486"/>
                    </a:cxn>
                    <a:cxn ang="0">
                      <a:pos x="24" y="486"/>
                    </a:cxn>
                  </a:cxnLst>
                  <a:rect l="0" t="0" r="r" b="b"/>
                  <a:pathLst>
                    <a:path w="347" h="486">
                      <a:moveTo>
                        <a:pt x="24" y="486"/>
                      </a:moveTo>
                      <a:lnTo>
                        <a:pt x="48" y="486"/>
                      </a:lnTo>
                      <a:lnTo>
                        <a:pt x="347" y="72"/>
                      </a:lnTo>
                      <a:lnTo>
                        <a:pt x="347" y="0"/>
                      </a:lnTo>
                      <a:lnTo>
                        <a:pt x="0" y="486"/>
                      </a:lnTo>
                      <a:lnTo>
                        <a:pt x="24" y="486"/>
                      </a:lnTo>
                      <a:lnTo>
                        <a:pt x="24" y="486"/>
                      </a:lnTo>
                      <a:close/>
                    </a:path>
                  </a:pathLst>
                </a:custGeom>
                <a:solidFill>
                  <a:schemeClr val="accent2"/>
                </a:solidFill>
                <a:ln w="9525">
                  <a:noFill/>
                  <a:round/>
                  <a:headEnd/>
                  <a:tailEnd/>
                </a:ln>
              </p:spPr>
              <p:txBody>
                <a:bodyPr/>
                <a:lstStyle/>
                <a:p>
                  <a:endParaRPr lang="es-CL"/>
                </a:p>
              </p:txBody>
            </p:sp>
          </p:grpSp>
          <p:grpSp>
            <p:nvGrpSpPr>
              <p:cNvPr id="11313" name="Group 49"/>
              <p:cNvGrpSpPr>
                <a:grpSpLocks/>
              </p:cNvGrpSpPr>
              <p:nvPr/>
            </p:nvGrpSpPr>
            <p:grpSpPr bwMode="auto">
              <a:xfrm>
                <a:off x="264" y="1039"/>
                <a:ext cx="5200" cy="3280"/>
                <a:chOff x="264" y="1039"/>
                <a:chExt cx="5200" cy="3280"/>
              </a:xfrm>
            </p:grpSpPr>
            <p:sp>
              <p:nvSpPr>
                <p:cNvPr id="11314" name="Freeform 50"/>
                <p:cNvSpPr>
                  <a:spLocks/>
                </p:cNvSpPr>
                <p:nvPr/>
              </p:nvSpPr>
              <p:spPr bwMode="hidden">
                <a:xfrm>
                  <a:off x="2849" y="1039"/>
                  <a:ext cx="42" cy="3280"/>
                </a:xfrm>
                <a:custGeom>
                  <a:avLst/>
                  <a:gdLst/>
                  <a:ahLst/>
                  <a:cxnLst>
                    <a:cxn ang="0">
                      <a:pos x="18" y="0"/>
                    </a:cxn>
                    <a:cxn ang="0">
                      <a:pos x="0" y="0"/>
                    </a:cxn>
                    <a:cxn ang="0">
                      <a:pos x="0" y="3273"/>
                    </a:cxn>
                    <a:cxn ang="0">
                      <a:pos x="42" y="3273"/>
                    </a:cxn>
                    <a:cxn ang="0">
                      <a:pos x="42" y="0"/>
                    </a:cxn>
                    <a:cxn ang="0">
                      <a:pos x="18" y="0"/>
                    </a:cxn>
                    <a:cxn ang="0">
                      <a:pos x="18" y="0"/>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15" name="Freeform 51"/>
                <p:cNvSpPr>
                  <a:spLocks/>
                </p:cNvSpPr>
                <p:nvPr/>
              </p:nvSpPr>
              <p:spPr bwMode="hidden">
                <a:xfrm>
                  <a:off x="2154" y="1039"/>
                  <a:ext cx="401" cy="3280"/>
                </a:xfrm>
                <a:custGeom>
                  <a:avLst/>
                  <a:gdLst/>
                  <a:ahLst/>
                  <a:cxnLst>
                    <a:cxn ang="0">
                      <a:pos x="376" y="0"/>
                    </a:cxn>
                    <a:cxn ang="0">
                      <a:pos x="358" y="0"/>
                    </a:cxn>
                    <a:cxn ang="0">
                      <a:pos x="0" y="3273"/>
                    </a:cxn>
                    <a:cxn ang="0">
                      <a:pos x="41" y="3273"/>
                    </a:cxn>
                    <a:cxn ang="0">
                      <a:pos x="400" y="0"/>
                    </a:cxn>
                    <a:cxn ang="0">
                      <a:pos x="376" y="0"/>
                    </a:cxn>
                    <a:cxn ang="0">
                      <a:pos x="376" y="0"/>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16" name="Freeform 52"/>
                <p:cNvSpPr>
                  <a:spLocks/>
                </p:cNvSpPr>
                <p:nvPr/>
              </p:nvSpPr>
              <p:spPr bwMode="hidden">
                <a:xfrm>
                  <a:off x="1530" y="1039"/>
                  <a:ext cx="677" cy="3280"/>
                </a:xfrm>
                <a:custGeom>
                  <a:avLst/>
                  <a:gdLst/>
                  <a:ahLst/>
                  <a:cxnLst>
                    <a:cxn ang="0">
                      <a:pos x="657" y="0"/>
                    </a:cxn>
                    <a:cxn ang="0">
                      <a:pos x="639" y="0"/>
                    </a:cxn>
                    <a:cxn ang="0">
                      <a:pos x="0" y="3273"/>
                    </a:cxn>
                    <a:cxn ang="0">
                      <a:pos x="42" y="3273"/>
                    </a:cxn>
                    <a:cxn ang="0">
                      <a:pos x="675" y="0"/>
                    </a:cxn>
                    <a:cxn ang="0">
                      <a:pos x="657" y="0"/>
                    </a:cxn>
                    <a:cxn ang="0">
                      <a:pos x="657" y="0"/>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17" name="Freeform 53"/>
                <p:cNvSpPr>
                  <a:spLocks/>
                </p:cNvSpPr>
                <p:nvPr/>
              </p:nvSpPr>
              <p:spPr bwMode="hidden">
                <a:xfrm>
                  <a:off x="876" y="1039"/>
                  <a:ext cx="1031" cy="3280"/>
                </a:xfrm>
                <a:custGeom>
                  <a:avLst/>
                  <a:gdLst/>
                  <a:ahLst/>
                  <a:cxnLst>
                    <a:cxn ang="0">
                      <a:pos x="1013" y="0"/>
                    </a:cxn>
                    <a:cxn ang="0">
                      <a:pos x="990" y="0"/>
                    </a:cxn>
                    <a:cxn ang="0">
                      <a:pos x="0" y="3280"/>
                    </a:cxn>
                    <a:cxn ang="0">
                      <a:pos x="42" y="3280"/>
                    </a:cxn>
                    <a:cxn ang="0">
                      <a:pos x="1031" y="4"/>
                    </a:cxn>
                    <a:cxn ang="0">
                      <a:pos x="1013" y="0"/>
                    </a:cxn>
                    <a:cxn ang="0">
                      <a:pos x="1013" y="0"/>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18" name="Freeform 54"/>
                <p:cNvSpPr>
                  <a:spLocks/>
                </p:cNvSpPr>
                <p:nvPr/>
              </p:nvSpPr>
              <p:spPr bwMode="hidden">
                <a:xfrm>
                  <a:off x="264" y="1039"/>
                  <a:ext cx="1319" cy="3280"/>
                </a:xfrm>
                <a:custGeom>
                  <a:avLst/>
                  <a:gdLst/>
                  <a:ahLst/>
                  <a:cxnLst>
                    <a:cxn ang="0">
                      <a:pos x="1296" y="0"/>
                    </a:cxn>
                    <a:cxn ang="0">
                      <a:pos x="1278" y="0"/>
                    </a:cxn>
                    <a:cxn ang="0">
                      <a:pos x="0" y="3280"/>
                    </a:cxn>
                    <a:cxn ang="0">
                      <a:pos x="42" y="3280"/>
                    </a:cxn>
                    <a:cxn ang="0">
                      <a:pos x="1319" y="5"/>
                    </a:cxn>
                    <a:cxn ang="0">
                      <a:pos x="1296" y="0"/>
                    </a:cxn>
                    <a:cxn ang="0">
                      <a:pos x="1296" y="0"/>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19" name="Freeform 55"/>
                <p:cNvSpPr>
                  <a:spLocks/>
                </p:cNvSpPr>
                <p:nvPr/>
              </p:nvSpPr>
              <p:spPr bwMode="hidden">
                <a:xfrm>
                  <a:off x="3191" y="1039"/>
                  <a:ext cx="402" cy="3280"/>
                </a:xfrm>
                <a:custGeom>
                  <a:avLst/>
                  <a:gdLst/>
                  <a:ahLst/>
                  <a:cxnLst>
                    <a:cxn ang="0">
                      <a:pos x="18" y="0"/>
                    </a:cxn>
                    <a:cxn ang="0">
                      <a:pos x="0" y="0"/>
                    </a:cxn>
                    <a:cxn ang="0">
                      <a:pos x="359" y="3273"/>
                    </a:cxn>
                    <a:cxn ang="0">
                      <a:pos x="401" y="3273"/>
                    </a:cxn>
                    <a:cxn ang="0">
                      <a:pos x="42" y="0"/>
                    </a:cxn>
                    <a:cxn ang="0">
                      <a:pos x="18" y="0"/>
                    </a:cxn>
                    <a:cxn ang="0">
                      <a:pos x="18" y="0"/>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20" name="Freeform 56"/>
                <p:cNvSpPr>
                  <a:spLocks/>
                </p:cNvSpPr>
                <p:nvPr/>
              </p:nvSpPr>
              <p:spPr bwMode="hidden">
                <a:xfrm>
                  <a:off x="3533" y="1039"/>
                  <a:ext cx="677" cy="3280"/>
                </a:xfrm>
                <a:custGeom>
                  <a:avLst/>
                  <a:gdLst/>
                  <a:ahLst/>
                  <a:cxnLst>
                    <a:cxn ang="0">
                      <a:pos x="18" y="0"/>
                    </a:cxn>
                    <a:cxn ang="0">
                      <a:pos x="0" y="0"/>
                    </a:cxn>
                    <a:cxn ang="0">
                      <a:pos x="640" y="3273"/>
                    </a:cxn>
                    <a:cxn ang="0">
                      <a:pos x="675" y="3273"/>
                    </a:cxn>
                    <a:cxn ang="0">
                      <a:pos x="36" y="0"/>
                    </a:cxn>
                    <a:cxn ang="0">
                      <a:pos x="18" y="0"/>
                    </a:cxn>
                    <a:cxn ang="0">
                      <a:pos x="18" y="0"/>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21" name="Freeform 57"/>
                <p:cNvSpPr>
                  <a:spLocks/>
                </p:cNvSpPr>
                <p:nvPr/>
              </p:nvSpPr>
              <p:spPr bwMode="hidden">
                <a:xfrm>
                  <a:off x="3822" y="1039"/>
                  <a:ext cx="1036" cy="3280"/>
                </a:xfrm>
                <a:custGeom>
                  <a:avLst/>
                  <a:gdLst/>
                  <a:ahLst/>
                  <a:cxnLst>
                    <a:cxn ang="0">
                      <a:pos x="23" y="0"/>
                    </a:cxn>
                    <a:cxn ang="0">
                      <a:pos x="0" y="5"/>
                    </a:cxn>
                    <a:cxn ang="0">
                      <a:pos x="994" y="3280"/>
                    </a:cxn>
                    <a:cxn ang="0">
                      <a:pos x="1036" y="3280"/>
                    </a:cxn>
                    <a:cxn ang="0">
                      <a:pos x="41" y="0"/>
                    </a:cxn>
                    <a:cxn ang="0">
                      <a:pos x="23" y="0"/>
                    </a:cxn>
                    <a:cxn ang="0">
                      <a:pos x="23" y="0"/>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22" name="Freeform 58"/>
                <p:cNvSpPr>
                  <a:spLocks/>
                </p:cNvSpPr>
                <p:nvPr/>
              </p:nvSpPr>
              <p:spPr bwMode="hidden">
                <a:xfrm>
                  <a:off x="4137" y="1039"/>
                  <a:ext cx="1327" cy="3280"/>
                </a:xfrm>
                <a:custGeom>
                  <a:avLst/>
                  <a:gdLst/>
                  <a:ahLst/>
                  <a:cxnLst>
                    <a:cxn ang="0">
                      <a:pos x="20" y="0"/>
                    </a:cxn>
                    <a:cxn ang="0">
                      <a:pos x="0" y="7"/>
                    </a:cxn>
                    <a:cxn ang="0">
                      <a:pos x="1285" y="3280"/>
                    </a:cxn>
                    <a:cxn ang="0">
                      <a:pos x="1327" y="3280"/>
                    </a:cxn>
                    <a:cxn ang="0">
                      <a:pos x="43" y="0"/>
                    </a:cxn>
                    <a:cxn ang="0">
                      <a:pos x="20" y="0"/>
                    </a:cxn>
                    <a:cxn ang="0">
                      <a:pos x="20" y="0"/>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grpSp>
          <p:sp>
            <p:nvSpPr>
              <p:cNvPr id="11323" name="Freeform 59"/>
              <p:cNvSpPr>
                <a:spLocks/>
              </p:cNvSpPr>
              <p:nvPr/>
            </p:nvSpPr>
            <p:spPr bwMode="hidden">
              <a:xfrm>
                <a:off x="0" y="1039"/>
                <a:ext cx="1254" cy="2632"/>
              </a:xfrm>
              <a:custGeom>
                <a:avLst/>
                <a:gdLst/>
                <a:ahLst/>
                <a:cxnLst>
                  <a:cxn ang="0">
                    <a:pos x="1236" y="0"/>
                  </a:cxn>
                  <a:cxn ang="0">
                    <a:pos x="1212" y="0"/>
                  </a:cxn>
                  <a:cxn ang="0">
                    <a:pos x="0" y="2542"/>
                  </a:cxn>
                  <a:cxn ang="0">
                    <a:pos x="0" y="2632"/>
                  </a:cxn>
                  <a:cxn ang="0">
                    <a:pos x="1254" y="7"/>
                  </a:cxn>
                  <a:cxn ang="0">
                    <a:pos x="1236" y="0"/>
                  </a:cxn>
                  <a:cxn ang="0">
                    <a:pos x="1236" y="0"/>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24" name="Freeform 60"/>
              <p:cNvSpPr>
                <a:spLocks/>
              </p:cNvSpPr>
              <p:nvPr/>
            </p:nvSpPr>
            <p:spPr bwMode="hidden">
              <a:xfrm>
                <a:off x="0" y="1039"/>
                <a:ext cx="948" cy="1676"/>
              </a:xfrm>
              <a:custGeom>
                <a:avLst/>
                <a:gdLst/>
                <a:ahLst/>
                <a:cxnLst>
                  <a:cxn ang="0">
                    <a:pos x="930" y="0"/>
                  </a:cxn>
                  <a:cxn ang="0">
                    <a:pos x="906" y="0"/>
                  </a:cxn>
                  <a:cxn ang="0">
                    <a:pos x="0" y="1593"/>
                  </a:cxn>
                  <a:cxn ang="0">
                    <a:pos x="0" y="1676"/>
                  </a:cxn>
                  <a:cxn ang="0">
                    <a:pos x="948" y="5"/>
                  </a:cxn>
                  <a:cxn ang="0">
                    <a:pos x="930" y="0"/>
                  </a:cxn>
                  <a:cxn ang="0">
                    <a:pos x="930" y="0"/>
                  </a:cxn>
                </a:cxnLst>
                <a:rect l="0" t="0" r="r" b="b"/>
                <a:pathLst>
                  <a:path w="948" h="1676">
                    <a:moveTo>
                      <a:pt x="930" y="0"/>
                    </a:moveTo>
                    <a:lnTo>
                      <a:pt x="906" y="0"/>
                    </a:lnTo>
                    <a:lnTo>
                      <a:pt x="0" y="1593"/>
                    </a:lnTo>
                    <a:lnTo>
                      <a:pt x="0" y="1676"/>
                    </a:lnTo>
                    <a:lnTo>
                      <a:pt x="948" y="5"/>
                    </a:lnTo>
                    <a:lnTo>
                      <a:pt x="930" y="0"/>
                    </a:lnTo>
                    <a:lnTo>
                      <a:pt x="930" y="0"/>
                    </a:lnTo>
                    <a:close/>
                  </a:path>
                </a:pathLst>
              </a:custGeom>
              <a:solidFill>
                <a:schemeClr val="accent2"/>
              </a:solidFill>
              <a:ln w="9525">
                <a:noFill/>
                <a:round/>
                <a:headEnd/>
                <a:tailEnd/>
              </a:ln>
            </p:spPr>
            <p:txBody>
              <a:bodyPr/>
              <a:lstStyle/>
              <a:p>
                <a:endParaRPr lang="es-CL"/>
              </a:p>
            </p:txBody>
          </p:sp>
          <p:sp>
            <p:nvSpPr>
              <p:cNvPr id="11325" name="Freeform 61"/>
              <p:cNvSpPr>
                <a:spLocks/>
              </p:cNvSpPr>
              <p:nvPr/>
            </p:nvSpPr>
            <p:spPr bwMode="hidden">
              <a:xfrm>
                <a:off x="0" y="1039"/>
                <a:ext cx="629" cy="937"/>
              </a:xfrm>
              <a:custGeom>
                <a:avLst/>
                <a:gdLst/>
                <a:ahLst/>
                <a:cxnLst>
                  <a:cxn ang="0">
                    <a:pos x="606" y="0"/>
                  </a:cxn>
                  <a:cxn ang="0">
                    <a:pos x="582" y="0"/>
                  </a:cxn>
                  <a:cxn ang="0">
                    <a:pos x="0" y="871"/>
                  </a:cxn>
                  <a:cxn ang="0">
                    <a:pos x="0" y="937"/>
                  </a:cxn>
                  <a:cxn ang="0">
                    <a:pos x="629" y="4"/>
                  </a:cxn>
                  <a:cxn ang="0">
                    <a:pos x="606" y="0"/>
                  </a:cxn>
                  <a:cxn ang="0">
                    <a:pos x="606" y="0"/>
                  </a:cxn>
                </a:cxnLst>
                <a:rect l="0" t="0" r="r" b="b"/>
                <a:pathLst>
                  <a:path w="629" h="937">
                    <a:moveTo>
                      <a:pt x="606" y="0"/>
                    </a:moveTo>
                    <a:lnTo>
                      <a:pt x="582" y="0"/>
                    </a:lnTo>
                    <a:lnTo>
                      <a:pt x="0" y="871"/>
                    </a:lnTo>
                    <a:lnTo>
                      <a:pt x="0" y="937"/>
                    </a:lnTo>
                    <a:lnTo>
                      <a:pt x="629" y="4"/>
                    </a:lnTo>
                    <a:lnTo>
                      <a:pt x="606" y="0"/>
                    </a:lnTo>
                    <a:lnTo>
                      <a:pt x="606" y="0"/>
                    </a:lnTo>
                    <a:close/>
                  </a:path>
                </a:pathLst>
              </a:custGeom>
              <a:solidFill>
                <a:schemeClr val="accent2"/>
              </a:solidFill>
              <a:ln w="9525">
                <a:noFill/>
                <a:round/>
                <a:headEnd/>
                <a:tailEnd/>
              </a:ln>
            </p:spPr>
            <p:txBody>
              <a:bodyPr/>
              <a:lstStyle/>
              <a:p>
                <a:endParaRPr lang="es-CL"/>
              </a:p>
            </p:txBody>
          </p:sp>
          <p:sp>
            <p:nvSpPr>
              <p:cNvPr id="11326" name="Freeform 62"/>
              <p:cNvSpPr>
                <a:spLocks/>
              </p:cNvSpPr>
              <p:nvPr/>
            </p:nvSpPr>
            <p:spPr bwMode="hidden">
              <a:xfrm>
                <a:off x="0" y="1039"/>
                <a:ext cx="305" cy="427"/>
              </a:xfrm>
              <a:custGeom>
                <a:avLst/>
                <a:gdLst/>
                <a:ahLst/>
                <a:cxnLst>
                  <a:cxn ang="0">
                    <a:pos x="282" y="0"/>
                  </a:cxn>
                  <a:cxn ang="0">
                    <a:pos x="252" y="0"/>
                  </a:cxn>
                  <a:cxn ang="0">
                    <a:pos x="0" y="361"/>
                  </a:cxn>
                  <a:cxn ang="0">
                    <a:pos x="0" y="427"/>
                  </a:cxn>
                  <a:cxn ang="0">
                    <a:pos x="305" y="5"/>
                  </a:cxn>
                  <a:cxn ang="0">
                    <a:pos x="282" y="0"/>
                  </a:cxn>
                  <a:cxn ang="0">
                    <a:pos x="282" y="0"/>
                  </a:cxn>
                </a:cxnLst>
                <a:rect l="0" t="0" r="r" b="b"/>
                <a:pathLst>
                  <a:path w="305" h="427">
                    <a:moveTo>
                      <a:pt x="282" y="0"/>
                    </a:moveTo>
                    <a:lnTo>
                      <a:pt x="252" y="0"/>
                    </a:lnTo>
                    <a:lnTo>
                      <a:pt x="0" y="361"/>
                    </a:lnTo>
                    <a:lnTo>
                      <a:pt x="0" y="427"/>
                    </a:lnTo>
                    <a:lnTo>
                      <a:pt x="305" y="5"/>
                    </a:lnTo>
                    <a:lnTo>
                      <a:pt x="282" y="0"/>
                    </a:lnTo>
                    <a:lnTo>
                      <a:pt x="282" y="0"/>
                    </a:lnTo>
                    <a:close/>
                  </a:path>
                </a:pathLst>
              </a:custGeom>
              <a:solidFill>
                <a:schemeClr val="accent2"/>
              </a:solidFill>
              <a:ln w="9525">
                <a:noFill/>
                <a:round/>
                <a:headEnd/>
                <a:tailEnd/>
              </a:ln>
            </p:spPr>
            <p:txBody>
              <a:bodyPr/>
              <a:lstStyle/>
              <a:p>
                <a:endParaRPr lang="es-CL"/>
              </a:p>
            </p:txBody>
          </p:sp>
          <p:sp>
            <p:nvSpPr>
              <p:cNvPr id="11327" name="Freeform 63"/>
              <p:cNvSpPr>
                <a:spLocks/>
              </p:cNvSpPr>
              <p:nvPr/>
            </p:nvSpPr>
            <p:spPr bwMode="hidden">
              <a:xfrm>
                <a:off x="4481" y="1039"/>
                <a:ext cx="1277" cy="2686"/>
              </a:xfrm>
              <a:custGeom>
                <a:avLst/>
                <a:gdLst/>
                <a:ahLst/>
                <a:cxnLst>
                  <a:cxn ang="0">
                    <a:pos x="41" y="0"/>
                  </a:cxn>
                  <a:cxn ang="0">
                    <a:pos x="17" y="0"/>
                  </a:cxn>
                  <a:cxn ang="0">
                    <a:pos x="0" y="4"/>
                  </a:cxn>
                  <a:cxn ang="0">
                    <a:pos x="1277" y="2686"/>
                  </a:cxn>
                  <a:cxn ang="0">
                    <a:pos x="1277" y="2596"/>
                  </a:cxn>
                  <a:cxn ang="0">
                    <a:pos x="41" y="0"/>
                  </a:cxn>
                  <a:cxn ang="0">
                    <a:pos x="41" y="0"/>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1328" name="Freeform 64"/>
              <p:cNvSpPr>
                <a:spLocks/>
              </p:cNvSpPr>
              <p:nvPr/>
            </p:nvSpPr>
            <p:spPr bwMode="hidden">
              <a:xfrm>
                <a:off x="4770" y="1039"/>
                <a:ext cx="988" cy="1730"/>
              </a:xfrm>
              <a:custGeom>
                <a:avLst/>
                <a:gdLst/>
                <a:ahLst/>
                <a:cxnLst>
                  <a:cxn ang="0">
                    <a:pos x="16" y="0"/>
                  </a:cxn>
                  <a:cxn ang="0">
                    <a:pos x="0" y="7"/>
                  </a:cxn>
                  <a:cxn ang="0">
                    <a:pos x="988" y="1730"/>
                  </a:cxn>
                  <a:cxn ang="0">
                    <a:pos x="988" y="1653"/>
                  </a:cxn>
                  <a:cxn ang="0">
                    <a:pos x="40" y="0"/>
                  </a:cxn>
                  <a:cxn ang="0">
                    <a:pos x="16" y="0"/>
                  </a:cxn>
                  <a:cxn ang="0">
                    <a:pos x="16" y="0"/>
                  </a:cxn>
                </a:cxnLst>
                <a:rect l="0" t="0" r="r" b="b"/>
                <a:pathLst>
                  <a:path w="988" h="1730">
                    <a:moveTo>
                      <a:pt x="16" y="0"/>
                    </a:moveTo>
                    <a:lnTo>
                      <a:pt x="0" y="7"/>
                    </a:lnTo>
                    <a:lnTo>
                      <a:pt x="988" y="1730"/>
                    </a:lnTo>
                    <a:lnTo>
                      <a:pt x="988" y="1653"/>
                    </a:lnTo>
                    <a:lnTo>
                      <a:pt x="40" y="0"/>
                    </a:lnTo>
                    <a:lnTo>
                      <a:pt x="16" y="0"/>
                    </a:lnTo>
                    <a:lnTo>
                      <a:pt x="16" y="0"/>
                    </a:lnTo>
                    <a:close/>
                  </a:path>
                </a:pathLst>
              </a:custGeom>
              <a:solidFill>
                <a:schemeClr val="accent2"/>
              </a:solidFill>
              <a:ln w="9525">
                <a:noFill/>
                <a:round/>
                <a:headEnd/>
                <a:tailEnd/>
              </a:ln>
            </p:spPr>
            <p:txBody>
              <a:bodyPr/>
              <a:lstStyle/>
              <a:p>
                <a:endParaRPr lang="es-CL"/>
              </a:p>
            </p:txBody>
          </p:sp>
          <p:sp>
            <p:nvSpPr>
              <p:cNvPr id="11329" name="Freeform 65"/>
              <p:cNvSpPr>
                <a:spLocks/>
              </p:cNvSpPr>
              <p:nvPr/>
            </p:nvSpPr>
            <p:spPr bwMode="hidden">
              <a:xfrm>
                <a:off x="5088" y="1039"/>
                <a:ext cx="670" cy="997"/>
              </a:xfrm>
              <a:custGeom>
                <a:avLst/>
                <a:gdLst/>
                <a:ahLst/>
                <a:cxnLst>
                  <a:cxn ang="0">
                    <a:pos x="22" y="0"/>
                  </a:cxn>
                  <a:cxn ang="0">
                    <a:pos x="0" y="4"/>
                  </a:cxn>
                  <a:cxn ang="0">
                    <a:pos x="670" y="997"/>
                  </a:cxn>
                  <a:cxn ang="0">
                    <a:pos x="670" y="925"/>
                  </a:cxn>
                  <a:cxn ang="0">
                    <a:pos x="46" y="0"/>
                  </a:cxn>
                  <a:cxn ang="0">
                    <a:pos x="22" y="0"/>
                  </a:cxn>
                  <a:cxn ang="0">
                    <a:pos x="22" y="0"/>
                  </a:cxn>
                </a:cxnLst>
                <a:rect l="0" t="0" r="r" b="b"/>
                <a:pathLst>
                  <a:path w="670" h="997">
                    <a:moveTo>
                      <a:pt x="22" y="0"/>
                    </a:moveTo>
                    <a:lnTo>
                      <a:pt x="0" y="4"/>
                    </a:lnTo>
                    <a:lnTo>
                      <a:pt x="670" y="997"/>
                    </a:lnTo>
                    <a:lnTo>
                      <a:pt x="670" y="925"/>
                    </a:lnTo>
                    <a:lnTo>
                      <a:pt x="46" y="0"/>
                    </a:lnTo>
                    <a:lnTo>
                      <a:pt x="22" y="0"/>
                    </a:lnTo>
                    <a:lnTo>
                      <a:pt x="22" y="0"/>
                    </a:lnTo>
                    <a:close/>
                  </a:path>
                </a:pathLst>
              </a:custGeom>
              <a:solidFill>
                <a:schemeClr val="accent2"/>
              </a:solidFill>
              <a:ln w="9525">
                <a:noFill/>
                <a:round/>
                <a:headEnd/>
                <a:tailEnd/>
              </a:ln>
            </p:spPr>
            <p:txBody>
              <a:bodyPr/>
              <a:lstStyle/>
              <a:p>
                <a:endParaRPr lang="es-CL"/>
              </a:p>
            </p:txBody>
          </p:sp>
          <p:sp>
            <p:nvSpPr>
              <p:cNvPr id="11330" name="Freeform 66"/>
              <p:cNvSpPr>
                <a:spLocks/>
              </p:cNvSpPr>
              <p:nvPr/>
            </p:nvSpPr>
            <p:spPr bwMode="hidden">
              <a:xfrm>
                <a:off x="5412" y="1039"/>
                <a:ext cx="346" cy="487"/>
              </a:xfrm>
              <a:custGeom>
                <a:avLst/>
                <a:gdLst/>
                <a:ahLst/>
                <a:cxnLst>
                  <a:cxn ang="0">
                    <a:pos x="22" y="0"/>
                  </a:cxn>
                  <a:cxn ang="0">
                    <a:pos x="0" y="7"/>
                  </a:cxn>
                  <a:cxn ang="0">
                    <a:pos x="346" y="487"/>
                  </a:cxn>
                  <a:cxn ang="0">
                    <a:pos x="346" y="415"/>
                  </a:cxn>
                  <a:cxn ang="0">
                    <a:pos x="46" y="0"/>
                  </a:cxn>
                  <a:cxn ang="0">
                    <a:pos x="22" y="0"/>
                  </a:cxn>
                  <a:cxn ang="0">
                    <a:pos x="22" y="0"/>
                  </a:cxn>
                </a:cxnLst>
                <a:rect l="0" t="0" r="r" b="b"/>
                <a:pathLst>
                  <a:path w="346" h="487">
                    <a:moveTo>
                      <a:pt x="22" y="0"/>
                    </a:moveTo>
                    <a:lnTo>
                      <a:pt x="0" y="7"/>
                    </a:lnTo>
                    <a:lnTo>
                      <a:pt x="346" y="487"/>
                    </a:lnTo>
                    <a:lnTo>
                      <a:pt x="346" y="415"/>
                    </a:lnTo>
                    <a:lnTo>
                      <a:pt x="46" y="0"/>
                    </a:lnTo>
                    <a:lnTo>
                      <a:pt x="22" y="0"/>
                    </a:lnTo>
                    <a:lnTo>
                      <a:pt x="22" y="0"/>
                    </a:lnTo>
                    <a:close/>
                  </a:path>
                </a:pathLst>
              </a:custGeom>
              <a:solidFill>
                <a:schemeClr val="accent2"/>
              </a:solidFill>
              <a:ln w="9525">
                <a:noFill/>
                <a:round/>
                <a:headEnd/>
                <a:tailEnd/>
              </a:ln>
            </p:spPr>
            <p:txBody>
              <a:bodyPr/>
              <a:lstStyle/>
              <a:p>
                <a:endParaRPr lang="es-CL"/>
              </a:p>
            </p:txBody>
          </p:sp>
        </p:grpSp>
      </p:grpSp>
      <p:sp>
        <p:nvSpPr>
          <p:cNvPr id="11331" name="Rectangle 67"/>
          <p:cNvSpPr>
            <a:spLocks noGrp="1" noChangeArrowheads="1"/>
          </p:cNvSpPr>
          <p:nvPr>
            <p:ph type="ctrTitle" sz="quarter"/>
          </p:nvPr>
        </p:nvSpPr>
        <p:spPr>
          <a:xfrm>
            <a:off x="455613" y="1920875"/>
            <a:ext cx="8226425" cy="1736725"/>
          </a:xfrm>
        </p:spPr>
        <p:txBody>
          <a:bodyPr anchor="b"/>
          <a:lstStyle>
            <a:lvl1pPr>
              <a:defRPr sz="5400"/>
            </a:lvl1pPr>
          </a:lstStyle>
          <a:p>
            <a:r>
              <a:rPr lang="es-MX"/>
              <a:t>Haga clic para cambiar el estilo de título	</a:t>
            </a:r>
          </a:p>
        </p:txBody>
      </p:sp>
      <p:sp>
        <p:nvSpPr>
          <p:cNvPr id="11332" name="Rectangle 68"/>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MX"/>
              <a:t>Haga clic para modificar el estilo de subtítulo del patrón</a:t>
            </a:r>
          </a:p>
        </p:txBody>
      </p:sp>
      <p:sp>
        <p:nvSpPr>
          <p:cNvPr id="11333" name="Rectangle 69"/>
          <p:cNvSpPr>
            <a:spLocks noGrp="1" noChangeArrowheads="1"/>
          </p:cNvSpPr>
          <p:nvPr>
            <p:ph type="dt" sz="quarter" idx="2"/>
          </p:nvPr>
        </p:nvSpPr>
        <p:spPr/>
        <p:txBody>
          <a:bodyPr/>
          <a:lstStyle>
            <a:lvl1pPr>
              <a:defRPr/>
            </a:lvl1pPr>
          </a:lstStyle>
          <a:p>
            <a:endParaRPr lang="es-MX"/>
          </a:p>
        </p:txBody>
      </p:sp>
      <p:sp>
        <p:nvSpPr>
          <p:cNvPr id="11334" name="Rectangle 70"/>
          <p:cNvSpPr>
            <a:spLocks noGrp="1" noChangeArrowheads="1"/>
          </p:cNvSpPr>
          <p:nvPr>
            <p:ph type="ftr" sz="quarter" idx="3"/>
          </p:nvPr>
        </p:nvSpPr>
        <p:spPr/>
        <p:txBody>
          <a:bodyPr/>
          <a:lstStyle>
            <a:lvl1pPr>
              <a:defRPr/>
            </a:lvl1pPr>
          </a:lstStyle>
          <a:p>
            <a:endParaRPr lang="es-MX"/>
          </a:p>
        </p:txBody>
      </p:sp>
      <p:sp>
        <p:nvSpPr>
          <p:cNvPr id="11335" name="Rectangle 71"/>
          <p:cNvSpPr>
            <a:spLocks noGrp="1" noChangeArrowheads="1"/>
          </p:cNvSpPr>
          <p:nvPr>
            <p:ph type="sldNum" sz="quarter" idx="4"/>
          </p:nvPr>
        </p:nvSpPr>
        <p:spPr/>
        <p:txBody>
          <a:bodyPr/>
          <a:lstStyle>
            <a:lvl1pPr>
              <a:defRPr/>
            </a:lvl1pPr>
          </a:lstStyle>
          <a:p>
            <a:fld id="{F97D75A6-84AA-4B8B-99AB-A46DA81843C7}" type="slidenum">
              <a:rPr lang="es-MX"/>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MX"/>
          </a:p>
        </p:txBody>
      </p:sp>
      <p:sp>
        <p:nvSpPr>
          <p:cNvPr id="5" name="4 Marcador de pie de página"/>
          <p:cNvSpPr>
            <a:spLocks noGrp="1"/>
          </p:cNvSpPr>
          <p:nvPr>
            <p:ph type="ftr" sz="quarter" idx="11"/>
          </p:nvPr>
        </p:nvSpPr>
        <p:spPr/>
        <p:txBody>
          <a:bodyPr/>
          <a:lstStyle>
            <a:lvl1pPr>
              <a:defRPr/>
            </a:lvl1pPr>
          </a:lstStyle>
          <a:p>
            <a:endParaRPr lang="es-MX"/>
          </a:p>
        </p:txBody>
      </p:sp>
      <p:sp>
        <p:nvSpPr>
          <p:cNvPr id="6" name="5 Marcador de número de diapositiva"/>
          <p:cNvSpPr>
            <a:spLocks noGrp="1"/>
          </p:cNvSpPr>
          <p:nvPr>
            <p:ph type="sldNum" sz="quarter" idx="12"/>
          </p:nvPr>
        </p:nvSpPr>
        <p:spPr/>
        <p:txBody>
          <a:bodyPr/>
          <a:lstStyle>
            <a:lvl1pPr>
              <a:defRPr/>
            </a:lvl1pPr>
          </a:lstStyle>
          <a:p>
            <a:fld id="{E4F8F8D8-12AB-4FD2-B410-00554A6918ED}" type="slidenum">
              <a:rPr lang="es-MX"/>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MX"/>
          </a:p>
        </p:txBody>
      </p:sp>
      <p:sp>
        <p:nvSpPr>
          <p:cNvPr id="5" name="4 Marcador de pie de página"/>
          <p:cNvSpPr>
            <a:spLocks noGrp="1"/>
          </p:cNvSpPr>
          <p:nvPr>
            <p:ph type="ftr" sz="quarter" idx="11"/>
          </p:nvPr>
        </p:nvSpPr>
        <p:spPr/>
        <p:txBody>
          <a:bodyPr/>
          <a:lstStyle>
            <a:lvl1pPr>
              <a:defRPr/>
            </a:lvl1pPr>
          </a:lstStyle>
          <a:p>
            <a:endParaRPr lang="es-MX"/>
          </a:p>
        </p:txBody>
      </p:sp>
      <p:sp>
        <p:nvSpPr>
          <p:cNvPr id="6" name="5 Marcador de número de diapositiva"/>
          <p:cNvSpPr>
            <a:spLocks noGrp="1"/>
          </p:cNvSpPr>
          <p:nvPr>
            <p:ph type="sldNum" sz="quarter" idx="12"/>
          </p:nvPr>
        </p:nvSpPr>
        <p:spPr/>
        <p:txBody>
          <a:bodyPr/>
          <a:lstStyle>
            <a:lvl1pPr>
              <a:defRPr/>
            </a:lvl1pPr>
          </a:lstStyle>
          <a:p>
            <a:fld id="{3B9DA3EA-1F3B-4EA5-A58C-3A4AF8A32368}" type="slidenum">
              <a:rPr lang="es-MX"/>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5613" y="1598613"/>
            <a:ext cx="4037012"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5025" y="1598613"/>
            <a:ext cx="4037013"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lvl1pPr>
              <a:defRPr/>
            </a:lvl1pPr>
          </a:lstStyle>
          <a:p>
            <a:endParaRPr lang="es-MX"/>
          </a:p>
        </p:txBody>
      </p:sp>
      <p:sp>
        <p:nvSpPr>
          <p:cNvPr id="6" name="5 Marcador de pie de página"/>
          <p:cNvSpPr>
            <a:spLocks noGrp="1"/>
          </p:cNvSpPr>
          <p:nvPr>
            <p:ph type="ftr" sz="quarter" idx="11"/>
          </p:nvPr>
        </p:nvSpPr>
        <p:spPr/>
        <p:txBody>
          <a:bodyPr/>
          <a:lstStyle>
            <a:lvl1pPr>
              <a:defRPr/>
            </a:lvl1pPr>
          </a:lstStyle>
          <a:p>
            <a:endParaRPr lang="es-MX"/>
          </a:p>
        </p:txBody>
      </p:sp>
      <p:sp>
        <p:nvSpPr>
          <p:cNvPr id="7" name="6 Marcador de número de diapositiva"/>
          <p:cNvSpPr>
            <a:spLocks noGrp="1"/>
          </p:cNvSpPr>
          <p:nvPr>
            <p:ph type="sldNum" sz="quarter" idx="12"/>
          </p:nvPr>
        </p:nvSpPr>
        <p:spPr/>
        <p:txBody>
          <a:bodyPr/>
          <a:lstStyle>
            <a:lvl1pPr>
              <a:defRPr/>
            </a:lvl1pPr>
          </a:lstStyle>
          <a:p>
            <a:fld id="{790F9B22-5A3D-4CE1-9EBD-0B36A331CCAE}" type="slidenum">
              <a:rPr lang="es-MX"/>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lvl1pPr>
              <a:defRPr/>
            </a:lvl1pPr>
          </a:lstStyle>
          <a:p>
            <a:endParaRPr lang="es-MX"/>
          </a:p>
        </p:txBody>
      </p:sp>
      <p:sp>
        <p:nvSpPr>
          <p:cNvPr id="8" name="7 Marcador de pie de página"/>
          <p:cNvSpPr>
            <a:spLocks noGrp="1"/>
          </p:cNvSpPr>
          <p:nvPr>
            <p:ph type="ftr" sz="quarter" idx="11"/>
          </p:nvPr>
        </p:nvSpPr>
        <p:spPr/>
        <p:txBody>
          <a:bodyPr/>
          <a:lstStyle>
            <a:lvl1pPr>
              <a:defRPr/>
            </a:lvl1pPr>
          </a:lstStyle>
          <a:p>
            <a:endParaRPr lang="es-MX"/>
          </a:p>
        </p:txBody>
      </p:sp>
      <p:sp>
        <p:nvSpPr>
          <p:cNvPr id="9" name="8 Marcador de número de diapositiva"/>
          <p:cNvSpPr>
            <a:spLocks noGrp="1"/>
          </p:cNvSpPr>
          <p:nvPr>
            <p:ph type="sldNum" sz="quarter" idx="12"/>
          </p:nvPr>
        </p:nvSpPr>
        <p:spPr/>
        <p:txBody>
          <a:bodyPr/>
          <a:lstStyle>
            <a:lvl1pPr>
              <a:defRPr/>
            </a:lvl1pPr>
          </a:lstStyle>
          <a:p>
            <a:fld id="{97462A6B-7DC0-47C1-B9DE-5BAB90C4F420}" type="slidenum">
              <a:rPr lang="es-MX"/>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lvl1pPr>
              <a:defRPr/>
            </a:lvl1pPr>
          </a:lstStyle>
          <a:p>
            <a:endParaRPr lang="es-MX"/>
          </a:p>
        </p:txBody>
      </p:sp>
      <p:sp>
        <p:nvSpPr>
          <p:cNvPr id="4" name="3 Marcador de pie de página"/>
          <p:cNvSpPr>
            <a:spLocks noGrp="1"/>
          </p:cNvSpPr>
          <p:nvPr>
            <p:ph type="ftr" sz="quarter" idx="11"/>
          </p:nvPr>
        </p:nvSpPr>
        <p:spPr/>
        <p:txBody>
          <a:bodyPr/>
          <a:lstStyle>
            <a:lvl1pPr>
              <a:defRPr/>
            </a:lvl1pPr>
          </a:lstStyle>
          <a:p>
            <a:endParaRPr lang="es-MX"/>
          </a:p>
        </p:txBody>
      </p:sp>
      <p:sp>
        <p:nvSpPr>
          <p:cNvPr id="5" name="4 Marcador de número de diapositiva"/>
          <p:cNvSpPr>
            <a:spLocks noGrp="1"/>
          </p:cNvSpPr>
          <p:nvPr>
            <p:ph type="sldNum" sz="quarter" idx="12"/>
          </p:nvPr>
        </p:nvSpPr>
        <p:spPr/>
        <p:txBody>
          <a:bodyPr/>
          <a:lstStyle>
            <a:lvl1pPr>
              <a:defRPr/>
            </a:lvl1pPr>
          </a:lstStyle>
          <a:p>
            <a:fld id="{2EB8CF73-6481-4F63-8A00-5F6D1D0C90A4}" type="slidenum">
              <a:rPr lang="es-MX"/>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MX"/>
          </a:p>
        </p:txBody>
      </p:sp>
      <p:sp>
        <p:nvSpPr>
          <p:cNvPr id="3" name="2 Marcador de pie de página"/>
          <p:cNvSpPr>
            <a:spLocks noGrp="1"/>
          </p:cNvSpPr>
          <p:nvPr>
            <p:ph type="ftr" sz="quarter" idx="11"/>
          </p:nvPr>
        </p:nvSpPr>
        <p:spPr/>
        <p:txBody>
          <a:bodyPr/>
          <a:lstStyle>
            <a:lvl1pPr>
              <a:defRPr/>
            </a:lvl1pPr>
          </a:lstStyle>
          <a:p>
            <a:endParaRPr lang="es-MX"/>
          </a:p>
        </p:txBody>
      </p:sp>
      <p:sp>
        <p:nvSpPr>
          <p:cNvPr id="4" name="3 Marcador de número de diapositiva"/>
          <p:cNvSpPr>
            <a:spLocks noGrp="1"/>
          </p:cNvSpPr>
          <p:nvPr>
            <p:ph type="sldNum" sz="quarter" idx="12"/>
          </p:nvPr>
        </p:nvSpPr>
        <p:spPr/>
        <p:txBody>
          <a:bodyPr/>
          <a:lstStyle>
            <a:lvl1pPr>
              <a:defRPr/>
            </a:lvl1pPr>
          </a:lstStyle>
          <a:p>
            <a:fld id="{B2FB3D44-E05D-4FDB-B9E5-016AB226648A}" type="slidenum">
              <a:rPr lang="es-MX"/>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MX"/>
          </a:p>
        </p:txBody>
      </p:sp>
      <p:sp>
        <p:nvSpPr>
          <p:cNvPr id="6" name="5 Marcador de pie de página"/>
          <p:cNvSpPr>
            <a:spLocks noGrp="1"/>
          </p:cNvSpPr>
          <p:nvPr>
            <p:ph type="ftr" sz="quarter" idx="11"/>
          </p:nvPr>
        </p:nvSpPr>
        <p:spPr/>
        <p:txBody>
          <a:bodyPr/>
          <a:lstStyle>
            <a:lvl1pPr>
              <a:defRPr/>
            </a:lvl1pPr>
          </a:lstStyle>
          <a:p>
            <a:endParaRPr lang="es-MX"/>
          </a:p>
        </p:txBody>
      </p:sp>
      <p:sp>
        <p:nvSpPr>
          <p:cNvPr id="7" name="6 Marcador de número de diapositiva"/>
          <p:cNvSpPr>
            <a:spLocks noGrp="1"/>
          </p:cNvSpPr>
          <p:nvPr>
            <p:ph type="sldNum" sz="quarter" idx="12"/>
          </p:nvPr>
        </p:nvSpPr>
        <p:spPr/>
        <p:txBody>
          <a:bodyPr/>
          <a:lstStyle>
            <a:lvl1pPr>
              <a:defRPr/>
            </a:lvl1pPr>
          </a:lstStyle>
          <a:p>
            <a:fld id="{C33E6AC1-3987-48B0-9A97-A0C8D17B103A}" type="slidenum">
              <a:rPr lang="es-MX"/>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MX"/>
          </a:p>
        </p:txBody>
      </p:sp>
      <p:sp>
        <p:nvSpPr>
          <p:cNvPr id="6" name="5 Marcador de pie de página"/>
          <p:cNvSpPr>
            <a:spLocks noGrp="1"/>
          </p:cNvSpPr>
          <p:nvPr>
            <p:ph type="ftr" sz="quarter" idx="11"/>
          </p:nvPr>
        </p:nvSpPr>
        <p:spPr/>
        <p:txBody>
          <a:bodyPr/>
          <a:lstStyle>
            <a:lvl1pPr>
              <a:defRPr/>
            </a:lvl1pPr>
          </a:lstStyle>
          <a:p>
            <a:endParaRPr lang="es-MX"/>
          </a:p>
        </p:txBody>
      </p:sp>
      <p:sp>
        <p:nvSpPr>
          <p:cNvPr id="7" name="6 Marcador de número de diapositiva"/>
          <p:cNvSpPr>
            <a:spLocks noGrp="1"/>
          </p:cNvSpPr>
          <p:nvPr>
            <p:ph type="sldNum" sz="quarter" idx="12"/>
          </p:nvPr>
        </p:nvSpPr>
        <p:spPr/>
        <p:txBody>
          <a:bodyPr/>
          <a:lstStyle>
            <a:lvl1pPr>
              <a:defRPr/>
            </a:lvl1pPr>
          </a:lstStyle>
          <a:p>
            <a:fld id="{F9C2EFFC-49D7-48EF-AF5F-AC48CA590C6B}" type="slidenum">
              <a:rPr lang="es-MX"/>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MX"/>
          </a:p>
        </p:txBody>
      </p:sp>
      <p:sp>
        <p:nvSpPr>
          <p:cNvPr id="5" name="4 Marcador de pie de página"/>
          <p:cNvSpPr>
            <a:spLocks noGrp="1"/>
          </p:cNvSpPr>
          <p:nvPr>
            <p:ph type="ftr" sz="quarter" idx="11"/>
          </p:nvPr>
        </p:nvSpPr>
        <p:spPr/>
        <p:txBody>
          <a:bodyPr/>
          <a:lstStyle>
            <a:lvl1pPr>
              <a:defRPr/>
            </a:lvl1pPr>
          </a:lstStyle>
          <a:p>
            <a:endParaRPr lang="es-MX"/>
          </a:p>
        </p:txBody>
      </p:sp>
      <p:sp>
        <p:nvSpPr>
          <p:cNvPr id="6" name="5 Marcador de número de diapositiva"/>
          <p:cNvSpPr>
            <a:spLocks noGrp="1"/>
          </p:cNvSpPr>
          <p:nvPr>
            <p:ph type="sldNum" sz="quarter" idx="12"/>
          </p:nvPr>
        </p:nvSpPr>
        <p:spPr/>
        <p:txBody>
          <a:bodyPr/>
          <a:lstStyle>
            <a:lvl1pPr>
              <a:defRPr/>
            </a:lvl1pPr>
          </a:lstStyle>
          <a:p>
            <a:fld id="{2C1E0BD0-F4EA-4DD0-9D76-7506F76A8F44}" type="slidenum">
              <a:rPr lang="es-MX"/>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6225" y="273050"/>
            <a:ext cx="2055813" cy="5822950"/>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5613" y="273050"/>
            <a:ext cx="6018212" cy="582295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endParaRPr lang="es-MX"/>
          </a:p>
        </p:txBody>
      </p:sp>
      <p:sp>
        <p:nvSpPr>
          <p:cNvPr id="5" name="4 Marcador de pie de página"/>
          <p:cNvSpPr>
            <a:spLocks noGrp="1"/>
          </p:cNvSpPr>
          <p:nvPr>
            <p:ph type="ftr" sz="quarter" idx="11"/>
          </p:nvPr>
        </p:nvSpPr>
        <p:spPr/>
        <p:txBody>
          <a:bodyPr/>
          <a:lstStyle>
            <a:lvl1pPr>
              <a:defRPr/>
            </a:lvl1pPr>
          </a:lstStyle>
          <a:p>
            <a:endParaRPr lang="es-MX"/>
          </a:p>
        </p:txBody>
      </p:sp>
      <p:sp>
        <p:nvSpPr>
          <p:cNvPr id="6" name="5 Marcador de número de diapositiva"/>
          <p:cNvSpPr>
            <a:spLocks noGrp="1"/>
          </p:cNvSpPr>
          <p:nvPr>
            <p:ph type="sldNum" sz="quarter" idx="12"/>
          </p:nvPr>
        </p:nvSpPr>
        <p:spPr/>
        <p:txBody>
          <a:bodyPr/>
          <a:lstStyle>
            <a:lvl1pPr>
              <a:defRPr/>
            </a:lvl1pPr>
          </a:lstStyle>
          <a:p>
            <a:fld id="{8183FB31-C186-4BC9-B93C-0310601A02B0}" type="slidenum">
              <a:rPr lang="es-MX"/>
              <a:pPr/>
              <a:t>‹Nº›</a:t>
            </a:fld>
            <a:endParaRPr lang="es-MX"/>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55613" y="273050"/>
            <a:ext cx="8226425" cy="1143000"/>
          </a:xfrm>
        </p:spPr>
        <p:txBody>
          <a:bodyPr/>
          <a:lstStyle/>
          <a:p>
            <a:r>
              <a:rPr lang="es-ES" smtClean="0"/>
              <a:t>Haga clic para modificar el estilo de título del patrón</a:t>
            </a:r>
            <a:endParaRPr lang="es-CL"/>
          </a:p>
        </p:txBody>
      </p:sp>
      <p:sp>
        <p:nvSpPr>
          <p:cNvPr id="3" name="2 Marcador de texto"/>
          <p:cNvSpPr>
            <a:spLocks noGrp="1"/>
          </p:cNvSpPr>
          <p:nvPr>
            <p:ph type="body" sz="half" idx="1"/>
          </p:nvPr>
        </p:nvSpPr>
        <p:spPr>
          <a:xfrm>
            <a:off x="455613" y="1598613"/>
            <a:ext cx="4037012" cy="449738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imágenes prediseñadas"/>
          <p:cNvSpPr>
            <a:spLocks noGrp="1"/>
          </p:cNvSpPr>
          <p:nvPr>
            <p:ph type="clipArt" sz="half" idx="2"/>
          </p:nvPr>
        </p:nvSpPr>
        <p:spPr>
          <a:xfrm>
            <a:off x="4645025" y="1598613"/>
            <a:ext cx="4037013" cy="4497387"/>
          </a:xfrm>
        </p:spPr>
        <p:txBody>
          <a:bodyPr/>
          <a:lstStyle/>
          <a:p>
            <a:endParaRPr lang="es-CL"/>
          </a:p>
        </p:txBody>
      </p:sp>
      <p:sp>
        <p:nvSpPr>
          <p:cNvPr id="5" name="4 Marcador de fecha"/>
          <p:cNvSpPr>
            <a:spLocks noGrp="1"/>
          </p:cNvSpPr>
          <p:nvPr>
            <p:ph type="dt" sz="half" idx="10"/>
          </p:nvPr>
        </p:nvSpPr>
        <p:spPr>
          <a:xfrm>
            <a:off x="455613" y="6242050"/>
            <a:ext cx="2130425" cy="474663"/>
          </a:xfrm>
        </p:spPr>
        <p:txBody>
          <a:bodyPr/>
          <a:lstStyle>
            <a:lvl1pPr>
              <a:defRPr/>
            </a:lvl1pPr>
          </a:lstStyle>
          <a:p>
            <a:endParaRPr lang="es-MX"/>
          </a:p>
        </p:txBody>
      </p:sp>
      <p:sp>
        <p:nvSpPr>
          <p:cNvPr id="6" name="5 Marcador de pie de página"/>
          <p:cNvSpPr>
            <a:spLocks noGrp="1"/>
          </p:cNvSpPr>
          <p:nvPr>
            <p:ph type="ftr" sz="quarter" idx="11"/>
          </p:nvPr>
        </p:nvSpPr>
        <p:spPr>
          <a:xfrm>
            <a:off x="3124200" y="6242050"/>
            <a:ext cx="2895600" cy="474663"/>
          </a:xfrm>
        </p:spPr>
        <p:txBody>
          <a:bodyPr/>
          <a:lstStyle>
            <a:lvl1pPr>
              <a:defRPr/>
            </a:lvl1pPr>
          </a:lstStyle>
          <a:p>
            <a:endParaRPr lang="es-MX"/>
          </a:p>
        </p:txBody>
      </p:sp>
      <p:sp>
        <p:nvSpPr>
          <p:cNvPr id="7" name="6 Marcador de número de diapositiva"/>
          <p:cNvSpPr>
            <a:spLocks noGrp="1"/>
          </p:cNvSpPr>
          <p:nvPr>
            <p:ph type="sldNum" sz="quarter" idx="12"/>
          </p:nvPr>
        </p:nvSpPr>
        <p:spPr>
          <a:xfrm>
            <a:off x="6553200" y="6242050"/>
            <a:ext cx="2130425" cy="474663"/>
          </a:xfrm>
        </p:spPr>
        <p:txBody>
          <a:bodyPr/>
          <a:lstStyle>
            <a:lvl1pPr>
              <a:defRPr/>
            </a:lvl1pPr>
          </a:lstStyle>
          <a:p>
            <a:fld id="{902FE608-0116-494B-A7B7-6170D13CA5D5}" type="slidenum">
              <a:rPr lang="es-MX"/>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63529"/>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42" name="Group 2"/>
          <p:cNvGrpSpPr>
            <a:grpSpLocks/>
          </p:cNvGrpSpPr>
          <p:nvPr/>
        </p:nvGrpSpPr>
        <p:grpSpPr bwMode="auto">
          <a:xfrm>
            <a:off x="0" y="0"/>
            <a:ext cx="9142413" cy="6856413"/>
            <a:chOff x="0" y="0"/>
            <a:chExt cx="5759" cy="4319"/>
          </a:xfrm>
        </p:grpSpPr>
        <p:sp>
          <p:nvSpPr>
            <p:cNvPr id="10243" name="Freeform 3"/>
            <p:cNvSpPr>
              <a:spLocks/>
            </p:cNvSpPr>
            <p:nvPr userDrawn="1"/>
          </p:nvSpPr>
          <p:spPr bwMode="hidden">
            <a:xfrm>
              <a:off x="0" y="0"/>
              <a:ext cx="5758" cy="1043"/>
            </a:xfrm>
            <a:custGeom>
              <a:avLst/>
              <a:gdLst/>
              <a:ahLst/>
              <a:cxnLst>
                <a:cxn ang="0">
                  <a:pos x="5740" y="1043"/>
                </a:cxn>
                <a:cxn ang="0">
                  <a:pos x="0" y="1043"/>
                </a:cxn>
                <a:cxn ang="0">
                  <a:pos x="0" y="0"/>
                </a:cxn>
                <a:cxn ang="0">
                  <a:pos x="5740" y="0"/>
                </a:cxn>
                <a:cxn ang="0">
                  <a:pos x="5740" y="1043"/>
                </a:cxn>
                <a:cxn ang="0">
                  <a:pos x="5740" y="1043"/>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w="9525">
              <a:noFill/>
              <a:round/>
              <a:headEnd/>
              <a:tailEnd/>
            </a:ln>
          </p:spPr>
          <p:txBody>
            <a:bodyPr/>
            <a:lstStyle/>
            <a:p>
              <a:endParaRPr lang="es-CL"/>
            </a:p>
          </p:txBody>
        </p:sp>
        <p:grpSp>
          <p:nvGrpSpPr>
            <p:cNvPr id="10244" name="Group 4"/>
            <p:cNvGrpSpPr>
              <a:grpSpLocks/>
            </p:cNvGrpSpPr>
            <p:nvPr userDrawn="1"/>
          </p:nvGrpSpPr>
          <p:grpSpPr bwMode="auto">
            <a:xfrm>
              <a:off x="0" y="0"/>
              <a:ext cx="5759" cy="4319"/>
              <a:chOff x="0" y="0"/>
              <a:chExt cx="5759" cy="4319"/>
            </a:xfrm>
          </p:grpSpPr>
          <p:sp>
            <p:nvSpPr>
              <p:cNvPr id="10245" name="Freeform 5"/>
              <p:cNvSpPr>
                <a:spLocks/>
              </p:cNvSpPr>
              <p:nvPr userDrawn="1"/>
            </p:nvSpPr>
            <p:spPr bwMode="hidden">
              <a:xfrm>
                <a:off x="1" y="104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sp>
            <p:nvSpPr>
              <p:cNvPr id="10246" name="Freeform 6"/>
              <p:cNvSpPr>
                <a:spLocks/>
              </p:cNvSpPr>
              <p:nvPr userDrawn="1"/>
            </p:nvSpPr>
            <p:spPr bwMode="hidden">
              <a:xfrm>
                <a:off x="0" y="3988"/>
                <a:ext cx="5758" cy="42"/>
              </a:xfrm>
              <a:custGeom>
                <a:avLst/>
                <a:gdLst/>
                <a:ahLst/>
                <a:cxnLst>
                  <a:cxn ang="0">
                    <a:pos x="0" y="42"/>
                  </a:cxn>
                  <a:cxn ang="0">
                    <a:pos x="5740" y="42"/>
                  </a:cxn>
                  <a:cxn ang="0">
                    <a:pos x="5740" y="0"/>
                  </a:cxn>
                  <a:cxn ang="0">
                    <a:pos x="0" y="0"/>
                  </a:cxn>
                  <a:cxn ang="0">
                    <a:pos x="0" y="42"/>
                  </a:cxn>
                  <a:cxn ang="0">
                    <a:pos x="0" y="42"/>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s-CL"/>
              </a:p>
            </p:txBody>
          </p:sp>
          <p:sp>
            <p:nvSpPr>
              <p:cNvPr id="10247" name="Freeform 7"/>
              <p:cNvSpPr>
                <a:spLocks/>
              </p:cNvSpPr>
              <p:nvPr userDrawn="1"/>
            </p:nvSpPr>
            <p:spPr bwMode="hidden">
              <a:xfrm>
                <a:off x="0" y="3665"/>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s-CL"/>
              </a:p>
            </p:txBody>
          </p:sp>
          <p:sp>
            <p:nvSpPr>
              <p:cNvPr id="10248" name="Freeform 8"/>
              <p:cNvSpPr>
                <a:spLocks/>
              </p:cNvSpPr>
              <p:nvPr userDrawn="1"/>
            </p:nvSpPr>
            <p:spPr bwMode="hidden">
              <a:xfrm>
                <a:off x="0" y="3364"/>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s-CL"/>
              </a:p>
            </p:txBody>
          </p:sp>
          <p:sp>
            <p:nvSpPr>
              <p:cNvPr id="10249" name="Freeform 9"/>
              <p:cNvSpPr>
                <a:spLocks/>
              </p:cNvSpPr>
              <p:nvPr userDrawn="1"/>
            </p:nvSpPr>
            <p:spPr bwMode="hidden">
              <a:xfrm>
                <a:off x="0" y="3105"/>
                <a:ext cx="5758" cy="31"/>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s-CL"/>
              </a:p>
            </p:txBody>
          </p:sp>
          <p:sp>
            <p:nvSpPr>
              <p:cNvPr id="10250" name="Freeform 10"/>
              <p:cNvSpPr>
                <a:spLocks/>
              </p:cNvSpPr>
              <p:nvPr userDrawn="1"/>
            </p:nvSpPr>
            <p:spPr bwMode="hidden">
              <a:xfrm>
                <a:off x="0" y="2859"/>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s-CL"/>
              </a:p>
            </p:txBody>
          </p:sp>
          <p:sp>
            <p:nvSpPr>
              <p:cNvPr id="10251" name="Freeform 11"/>
              <p:cNvSpPr>
                <a:spLocks/>
              </p:cNvSpPr>
              <p:nvPr userDrawn="1"/>
            </p:nvSpPr>
            <p:spPr bwMode="hidden">
              <a:xfrm>
                <a:off x="0" y="264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s-CL"/>
              </a:p>
            </p:txBody>
          </p:sp>
          <p:sp>
            <p:nvSpPr>
              <p:cNvPr id="10252" name="Freeform 12"/>
              <p:cNvSpPr>
                <a:spLocks/>
              </p:cNvSpPr>
              <p:nvPr userDrawn="1"/>
            </p:nvSpPr>
            <p:spPr bwMode="hidden">
              <a:xfrm>
                <a:off x="0" y="2433"/>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endParaRPr lang="es-CL"/>
              </a:p>
            </p:txBody>
          </p:sp>
          <p:sp>
            <p:nvSpPr>
              <p:cNvPr id="10253" name="Freeform 13"/>
              <p:cNvSpPr>
                <a:spLocks/>
              </p:cNvSpPr>
              <p:nvPr userDrawn="1"/>
            </p:nvSpPr>
            <p:spPr bwMode="hidden">
              <a:xfrm>
                <a:off x="0" y="2259"/>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endParaRPr lang="es-CL"/>
              </a:p>
            </p:txBody>
          </p:sp>
          <p:sp>
            <p:nvSpPr>
              <p:cNvPr id="10254" name="Freeform 14"/>
              <p:cNvSpPr>
                <a:spLocks/>
              </p:cNvSpPr>
              <p:nvPr userDrawn="1"/>
            </p:nvSpPr>
            <p:spPr bwMode="hidden">
              <a:xfrm>
                <a:off x="0" y="209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sp>
            <p:nvSpPr>
              <p:cNvPr id="10255" name="Freeform 15"/>
              <p:cNvSpPr>
                <a:spLocks/>
              </p:cNvSpPr>
              <p:nvPr userDrawn="1"/>
            </p:nvSpPr>
            <p:spPr bwMode="hidden">
              <a:xfrm>
                <a:off x="0" y="192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0256" name="Freeform 16"/>
              <p:cNvSpPr>
                <a:spLocks/>
              </p:cNvSpPr>
              <p:nvPr userDrawn="1"/>
            </p:nvSpPr>
            <p:spPr bwMode="hidden">
              <a:xfrm>
                <a:off x="0" y="1645"/>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0257" name="Freeform 17"/>
              <p:cNvSpPr>
                <a:spLocks/>
              </p:cNvSpPr>
              <p:nvPr userDrawn="1"/>
            </p:nvSpPr>
            <p:spPr bwMode="hidden">
              <a:xfrm>
                <a:off x="0" y="177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0258" name="Freeform 18"/>
              <p:cNvSpPr>
                <a:spLocks/>
              </p:cNvSpPr>
              <p:nvPr userDrawn="1"/>
            </p:nvSpPr>
            <p:spPr bwMode="hidden">
              <a:xfrm>
                <a:off x="0" y="1520"/>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0259" name="Freeform 19"/>
              <p:cNvSpPr>
                <a:spLocks/>
              </p:cNvSpPr>
              <p:nvPr userDrawn="1"/>
            </p:nvSpPr>
            <p:spPr bwMode="hidden">
              <a:xfrm>
                <a:off x="0" y="1394"/>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0260" name="Freeform 20"/>
              <p:cNvSpPr>
                <a:spLocks/>
              </p:cNvSpPr>
              <p:nvPr userDrawn="1"/>
            </p:nvSpPr>
            <p:spPr bwMode="hidden">
              <a:xfrm>
                <a:off x="0" y="128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0261" name="Freeform 21"/>
              <p:cNvSpPr>
                <a:spLocks/>
              </p:cNvSpPr>
              <p:nvPr userDrawn="1"/>
            </p:nvSpPr>
            <p:spPr bwMode="hidden">
              <a:xfrm>
                <a:off x="0" y="117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0262" name="Freeform 22"/>
              <p:cNvSpPr>
                <a:spLocks/>
              </p:cNvSpPr>
              <p:nvPr userDrawn="1"/>
            </p:nvSpPr>
            <p:spPr bwMode="hidden">
              <a:xfrm>
                <a:off x="0" y="2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s-CL"/>
              </a:p>
            </p:txBody>
          </p:sp>
          <p:sp>
            <p:nvSpPr>
              <p:cNvPr id="10263" name="Freeform 23"/>
              <p:cNvSpPr>
                <a:spLocks/>
              </p:cNvSpPr>
              <p:nvPr userDrawn="1"/>
            </p:nvSpPr>
            <p:spPr bwMode="hidden">
              <a:xfrm>
                <a:off x="0" y="186"/>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s-CL"/>
              </a:p>
            </p:txBody>
          </p:sp>
          <p:sp>
            <p:nvSpPr>
              <p:cNvPr id="10264" name="Freeform 24"/>
              <p:cNvSpPr>
                <a:spLocks/>
              </p:cNvSpPr>
              <p:nvPr userDrawn="1"/>
            </p:nvSpPr>
            <p:spPr bwMode="hidden">
              <a:xfrm>
                <a:off x="0" y="475"/>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s-CL"/>
              </a:p>
            </p:txBody>
          </p:sp>
          <p:sp>
            <p:nvSpPr>
              <p:cNvPr id="10265" name="Freeform 25"/>
              <p:cNvSpPr>
                <a:spLocks/>
              </p:cNvSpPr>
              <p:nvPr userDrawn="1"/>
            </p:nvSpPr>
            <p:spPr bwMode="hidden">
              <a:xfrm>
                <a:off x="0" y="337"/>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s-CL"/>
              </a:p>
            </p:txBody>
          </p:sp>
          <p:sp>
            <p:nvSpPr>
              <p:cNvPr id="10266" name="Freeform 26"/>
              <p:cNvSpPr>
                <a:spLocks/>
              </p:cNvSpPr>
              <p:nvPr userDrawn="1"/>
            </p:nvSpPr>
            <p:spPr bwMode="hidden">
              <a:xfrm>
                <a:off x="0" y="60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s-CL"/>
              </a:p>
            </p:txBody>
          </p:sp>
          <p:sp>
            <p:nvSpPr>
              <p:cNvPr id="10267" name="Freeform 27"/>
              <p:cNvSpPr>
                <a:spLocks/>
              </p:cNvSpPr>
              <p:nvPr userDrawn="1"/>
            </p:nvSpPr>
            <p:spPr bwMode="hidden">
              <a:xfrm>
                <a:off x="0" y="72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sp>
            <p:nvSpPr>
              <p:cNvPr id="10268" name="Freeform 28"/>
              <p:cNvSpPr>
                <a:spLocks/>
              </p:cNvSpPr>
              <p:nvPr userDrawn="1"/>
            </p:nvSpPr>
            <p:spPr bwMode="hidden">
              <a:xfrm>
                <a:off x="0" y="841"/>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sp>
            <p:nvSpPr>
              <p:cNvPr id="10269" name="Freeform 29"/>
              <p:cNvSpPr>
                <a:spLocks/>
              </p:cNvSpPr>
              <p:nvPr userDrawn="1"/>
            </p:nvSpPr>
            <p:spPr bwMode="hidden">
              <a:xfrm>
                <a:off x="0" y="943"/>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s-CL"/>
              </a:p>
            </p:txBody>
          </p:sp>
          <p:grpSp>
            <p:nvGrpSpPr>
              <p:cNvPr id="10270" name="Group 30"/>
              <p:cNvGrpSpPr>
                <a:grpSpLocks/>
              </p:cNvGrpSpPr>
              <p:nvPr userDrawn="1"/>
            </p:nvGrpSpPr>
            <p:grpSpPr bwMode="auto">
              <a:xfrm>
                <a:off x="0" y="0"/>
                <a:ext cx="5758" cy="1045"/>
                <a:chOff x="0" y="0"/>
                <a:chExt cx="5758" cy="1045"/>
              </a:xfrm>
            </p:grpSpPr>
            <p:sp>
              <p:nvSpPr>
                <p:cNvPr id="10271" name="Freeform 31"/>
                <p:cNvSpPr>
                  <a:spLocks/>
                </p:cNvSpPr>
                <p:nvPr/>
              </p:nvSpPr>
              <p:spPr bwMode="hidden">
                <a:xfrm>
                  <a:off x="2849" y="0"/>
                  <a:ext cx="42" cy="1045"/>
                </a:xfrm>
                <a:custGeom>
                  <a:avLst/>
                  <a:gdLst/>
                  <a:ahLst/>
                  <a:cxnLst>
                    <a:cxn ang="0">
                      <a:pos x="18" y="1043"/>
                    </a:cxn>
                    <a:cxn ang="0">
                      <a:pos x="42" y="1043"/>
                    </a:cxn>
                    <a:cxn ang="0">
                      <a:pos x="42" y="0"/>
                    </a:cxn>
                    <a:cxn ang="0">
                      <a:pos x="0" y="0"/>
                    </a:cxn>
                    <a:cxn ang="0">
                      <a:pos x="0" y="1043"/>
                    </a:cxn>
                    <a:cxn ang="0">
                      <a:pos x="18" y="1043"/>
                    </a:cxn>
                    <a:cxn ang="0">
                      <a:pos x="18" y="104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72" name="Freeform 32"/>
                <p:cNvSpPr>
                  <a:spLocks/>
                </p:cNvSpPr>
                <p:nvPr/>
              </p:nvSpPr>
              <p:spPr bwMode="hidden">
                <a:xfrm>
                  <a:off x="2400" y="0"/>
                  <a:ext cx="155" cy="1045"/>
                </a:xfrm>
                <a:custGeom>
                  <a:avLst/>
                  <a:gdLst/>
                  <a:ahLst/>
                  <a:cxnLst>
                    <a:cxn ang="0">
                      <a:pos x="131" y="1043"/>
                    </a:cxn>
                    <a:cxn ang="0">
                      <a:pos x="155" y="1043"/>
                    </a:cxn>
                    <a:cxn ang="0">
                      <a:pos x="42" y="0"/>
                    </a:cxn>
                    <a:cxn ang="0">
                      <a:pos x="0" y="0"/>
                    </a:cxn>
                    <a:cxn ang="0">
                      <a:pos x="113" y="1043"/>
                    </a:cxn>
                    <a:cxn ang="0">
                      <a:pos x="131" y="1043"/>
                    </a:cxn>
                    <a:cxn ang="0">
                      <a:pos x="131" y="104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73" name="Freeform 33"/>
                <p:cNvSpPr>
                  <a:spLocks/>
                </p:cNvSpPr>
                <p:nvPr/>
              </p:nvSpPr>
              <p:spPr bwMode="hidden">
                <a:xfrm>
                  <a:off x="1967" y="0"/>
                  <a:ext cx="240" cy="1045"/>
                </a:xfrm>
                <a:custGeom>
                  <a:avLst/>
                  <a:gdLst/>
                  <a:ahLst/>
                  <a:cxnLst>
                    <a:cxn ang="0">
                      <a:pos x="221" y="1043"/>
                    </a:cxn>
                    <a:cxn ang="0">
                      <a:pos x="239" y="1043"/>
                    </a:cxn>
                    <a:cxn ang="0">
                      <a:pos x="36" y="0"/>
                    </a:cxn>
                    <a:cxn ang="0">
                      <a:pos x="0" y="0"/>
                    </a:cxn>
                    <a:cxn ang="0">
                      <a:pos x="203" y="1043"/>
                    </a:cxn>
                    <a:cxn ang="0">
                      <a:pos x="221" y="1043"/>
                    </a:cxn>
                    <a:cxn ang="0">
                      <a:pos x="221" y="104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74" name="Freeform 34"/>
                <p:cNvSpPr>
                  <a:spLocks/>
                </p:cNvSpPr>
                <p:nvPr/>
              </p:nvSpPr>
              <p:spPr bwMode="hidden">
                <a:xfrm>
                  <a:off x="1554" y="0"/>
                  <a:ext cx="353" cy="1045"/>
                </a:xfrm>
                <a:custGeom>
                  <a:avLst/>
                  <a:gdLst/>
                  <a:ahLst/>
                  <a:cxnLst>
                    <a:cxn ang="0">
                      <a:pos x="334" y="1043"/>
                    </a:cxn>
                    <a:cxn ang="0">
                      <a:pos x="352" y="1043"/>
                    </a:cxn>
                    <a:cxn ang="0">
                      <a:pos x="41" y="0"/>
                    </a:cxn>
                    <a:cxn ang="0">
                      <a:pos x="0" y="0"/>
                    </a:cxn>
                    <a:cxn ang="0">
                      <a:pos x="311" y="1043"/>
                    </a:cxn>
                    <a:cxn ang="0">
                      <a:pos x="334" y="1043"/>
                    </a:cxn>
                    <a:cxn ang="0">
                      <a:pos x="334" y="104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75" name="Freeform 35"/>
                <p:cNvSpPr>
                  <a:spLocks/>
                </p:cNvSpPr>
                <p:nvPr/>
              </p:nvSpPr>
              <p:spPr bwMode="hidden">
                <a:xfrm>
                  <a:off x="1134" y="0"/>
                  <a:ext cx="450" cy="1045"/>
                </a:xfrm>
                <a:custGeom>
                  <a:avLst/>
                  <a:gdLst/>
                  <a:ahLst/>
                  <a:cxnLst>
                    <a:cxn ang="0">
                      <a:pos x="425" y="1043"/>
                    </a:cxn>
                    <a:cxn ang="0">
                      <a:pos x="449" y="1043"/>
                    </a:cxn>
                    <a:cxn ang="0">
                      <a:pos x="42" y="0"/>
                    </a:cxn>
                    <a:cxn ang="0">
                      <a:pos x="0" y="0"/>
                    </a:cxn>
                    <a:cxn ang="0">
                      <a:pos x="407" y="1043"/>
                    </a:cxn>
                    <a:cxn ang="0">
                      <a:pos x="425" y="1043"/>
                    </a:cxn>
                    <a:cxn ang="0">
                      <a:pos x="425" y="104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76" name="Freeform 36"/>
                <p:cNvSpPr>
                  <a:spLocks/>
                </p:cNvSpPr>
                <p:nvPr/>
              </p:nvSpPr>
              <p:spPr bwMode="hidden">
                <a:xfrm>
                  <a:off x="714" y="0"/>
                  <a:ext cx="540" cy="1045"/>
                </a:xfrm>
                <a:custGeom>
                  <a:avLst/>
                  <a:gdLst/>
                  <a:ahLst/>
                  <a:cxnLst>
                    <a:cxn ang="0">
                      <a:pos x="520" y="1043"/>
                    </a:cxn>
                    <a:cxn ang="0">
                      <a:pos x="538" y="1043"/>
                    </a:cxn>
                    <a:cxn ang="0">
                      <a:pos x="41" y="0"/>
                    </a:cxn>
                    <a:cxn ang="0">
                      <a:pos x="0" y="0"/>
                    </a:cxn>
                    <a:cxn ang="0">
                      <a:pos x="496" y="1043"/>
                    </a:cxn>
                    <a:cxn ang="0">
                      <a:pos x="520" y="1043"/>
                    </a:cxn>
                    <a:cxn ang="0">
                      <a:pos x="520" y="104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77" name="Freeform 37"/>
                <p:cNvSpPr>
                  <a:spLocks/>
                </p:cNvSpPr>
                <p:nvPr/>
              </p:nvSpPr>
              <p:spPr bwMode="hidden">
                <a:xfrm>
                  <a:off x="306" y="0"/>
                  <a:ext cx="642" cy="1045"/>
                </a:xfrm>
                <a:custGeom>
                  <a:avLst/>
                  <a:gdLst/>
                  <a:ahLst/>
                  <a:cxnLst>
                    <a:cxn ang="0">
                      <a:pos x="622" y="1043"/>
                    </a:cxn>
                    <a:cxn ang="0">
                      <a:pos x="640" y="1043"/>
                    </a:cxn>
                    <a:cxn ang="0">
                      <a:pos x="48" y="0"/>
                    </a:cxn>
                    <a:cxn ang="0">
                      <a:pos x="0" y="0"/>
                    </a:cxn>
                    <a:cxn ang="0">
                      <a:pos x="598" y="1043"/>
                    </a:cxn>
                    <a:cxn ang="0">
                      <a:pos x="622" y="1043"/>
                    </a:cxn>
                    <a:cxn ang="0">
                      <a:pos x="622" y="104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78" name="Freeform 38"/>
                <p:cNvSpPr>
                  <a:spLocks/>
                </p:cNvSpPr>
                <p:nvPr/>
              </p:nvSpPr>
              <p:spPr bwMode="hidden">
                <a:xfrm>
                  <a:off x="0" y="108"/>
                  <a:ext cx="630" cy="937"/>
                </a:xfrm>
                <a:custGeom>
                  <a:avLst/>
                  <a:gdLst/>
                  <a:ahLst/>
                  <a:cxnLst>
                    <a:cxn ang="0">
                      <a:pos x="604" y="935"/>
                    </a:cxn>
                    <a:cxn ang="0">
                      <a:pos x="628" y="935"/>
                    </a:cxn>
                    <a:cxn ang="0">
                      <a:pos x="0" y="0"/>
                    </a:cxn>
                    <a:cxn ang="0">
                      <a:pos x="0" y="66"/>
                    </a:cxn>
                    <a:cxn ang="0">
                      <a:pos x="580" y="935"/>
                    </a:cxn>
                    <a:cxn ang="0">
                      <a:pos x="604" y="935"/>
                    </a:cxn>
                    <a:cxn ang="0">
                      <a:pos x="604" y="935"/>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79" name="Freeform 39"/>
                <p:cNvSpPr>
                  <a:spLocks/>
                </p:cNvSpPr>
                <p:nvPr/>
              </p:nvSpPr>
              <p:spPr bwMode="hidden">
                <a:xfrm>
                  <a:off x="3191" y="0"/>
                  <a:ext cx="155" cy="1045"/>
                </a:xfrm>
                <a:custGeom>
                  <a:avLst/>
                  <a:gdLst/>
                  <a:ahLst/>
                  <a:cxnLst>
                    <a:cxn ang="0">
                      <a:pos x="18" y="1043"/>
                    </a:cxn>
                    <a:cxn ang="0">
                      <a:pos x="42" y="1043"/>
                    </a:cxn>
                    <a:cxn ang="0">
                      <a:pos x="155" y="0"/>
                    </a:cxn>
                    <a:cxn ang="0">
                      <a:pos x="114" y="0"/>
                    </a:cxn>
                    <a:cxn ang="0">
                      <a:pos x="0" y="1043"/>
                    </a:cxn>
                    <a:cxn ang="0">
                      <a:pos x="18" y="1043"/>
                    </a:cxn>
                    <a:cxn ang="0">
                      <a:pos x="18" y="104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80" name="Freeform 40"/>
                <p:cNvSpPr>
                  <a:spLocks/>
                </p:cNvSpPr>
                <p:nvPr/>
              </p:nvSpPr>
              <p:spPr bwMode="hidden">
                <a:xfrm>
                  <a:off x="3533" y="0"/>
                  <a:ext cx="240" cy="1045"/>
                </a:xfrm>
                <a:custGeom>
                  <a:avLst/>
                  <a:gdLst/>
                  <a:ahLst/>
                  <a:cxnLst>
                    <a:cxn ang="0">
                      <a:pos x="18" y="1043"/>
                    </a:cxn>
                    <a:cxn ang="0">
                      <a:pos x="36" y="1043"/>
                    </a:cxn>
                    <a:cxn ang="0">
                      <a:pos x="239" y="0"/>
                    </a:cxn>
                    <a:cxn ang="0">
                      <a:pos x="203" y="0"/>
                    </a:cxn>
                    <a:cxn ang="0">
                      <a:pos x="0" y="1043"/>
                    </a:cxn>
                    <a:cxn ang="0">
                      <a:pos x="18" y="1043"/>
                    </a:cxn>
                    <a:cxn ang="0">
                      <a:pos x="18" y="104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81" name="Freeform 41"/>
                <p:cNvSpPr>
                  <a:spLocks/>
                </p:cNvSpPr>
                <p:nvPr/>
              </p:nvSpPr>
              <p:spPr bwMode="hidden">
                <a:xfrm>
                  <a:off x="3821" y="0"/>
                  <a:ext cx="359" cy="1045"/>
                </a:xfrm>
                <a:custGeom>
                  <a:avLst/>
                  <a:gdLst/>
                  <a:ahLst/>
                  <a:cxnLst>
                    <a:cxn ang="0">
                      <a:pos x="24" y="1043"/>
                    </a:cxn>
                    <a:cxn ang="0">
                      <a:pos x="42" y="1043"/>
                    </a:cxn>
                    <a:cxn ang="0">
                      <a:pos x="358" y="0"/>
                    </a:cxn>
                    <a:cxn ang="0">
                      <a:pos x="317" y="0"/>
                    </a:cxn>
                    <a:cxn ang="0">
                      <a:pos x="0" y="1043"/>
                    </a:cxn>
                    <a:cxn ang="0">
                      <a:pos x="24" y="1043"/>
                    </a:cxn>
                    <a:cxn ang="0">
                      <a:pos x="24" y="104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82" name="Freeform 42"/>
                <p:cNvSpPr>
                  <a:spLocks/>
                </p:cNvSpPr>
                <p:nvPr/>
              </p:nvSpPr>
              <p:spPr bwMode="hidden">
                <a:xfrm>
                  <a:off x="4139" y="0"/>
                  <a:ext cx="449" cy="1045"/>
                </a:xfrm>
                <a:custGeom>
                  <a:avLst/>
                  <a:gdLst/>
                  <a:ahLst/>
                  <a:cxnLst>
                    <a:cxn ang="0">
                      <a:pos x="18" y="1043"/>
                    </a:cxn>
                    <a:cxn ang="0">
                      <a:pos x="41" y="1043"/>
                    </a:cxn>
                    <a:cxn ang="0">
                      <a:pos x="448" y="0"/>
                    </a:cxn>
                    <a:cxn ang="0">
                      <a:pos x="406" y="0"/>
                    </a:cxn>
                    <a:cxn ang="0">
                      <a:pos x="0" y="1043"/>
                    </a:cxn>
                    <a:cxn ang="0">
                      <a:pos x="18" y="1043"/>
                    </a:cxn>
                    <a:cxn ang="0">
                      <a:pos x="18" y="104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83" name="Freeform 43"/>
                <p:cNvSpPr>
                  <a:spLocks/>
                </p:cNvSpPr>
                <p:nvPr/>
              </p:nvSpPr>
              <p:spPr bwMode="hidden">
                <a:xfrm>
                  <a:off x="4480" y="0"/>
                  <a:ext cx="541" cy="1045"/>
                </a:xfrm>
                <a:custGeom>
                  <a:avLst/>
                  <a:gdLst/>
                  <a:ahLst/>
                  <a:cxnLst>
                    <a:cxn ang="0">
                      <a:pos x="18" y="1043"/>
                    </a:cxn>
                    <a:cxn ang="0">
                      <a:pos x="42" y="1043"/>
                    </a:cxn>
                    <a:cxn ang="0">
                      <a:pos x="539" y="0"/>
                    </a:cxn>
                    <a:cxn ang="0">
                      <a:pos x="497" y="0"/>
                    </a:cxn>
                    <a:cxn ang="0">
                      <a:pos x="0" y="1043"/>
                    </a:cxn>
                    <a:cxn ang="0">
                      <a:pos x="18" y="1043"/>
                    </a:cxn>
                    <a:cxn ang="0">
                      <a:pos x="18" y="104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84" name="Freeform 44"/>
                <p:cNvSpPr>
                  <a:spLocks/>
                </p:cNvSpPr>
                <p:nvPr/>
              </p:nvSpPr>
              <p:spPr bwMode="hidden">
                <a:xfrm>
                  <a:off x="4768" y="0"/>
                  <a:ext cx="642" cy="1045"/>
                </a:xfrm>
                <a:custGeom>
                  <a:avLst/>
                  <a:gdLst/>
                  <a:ahLst/>
                  <a:cxnLst>
                    <a:cxn ang="0">
                      <a:pos x="18" y="1043"/>
                    </a:cxn>
                    <a:cxn ang="0">
                      <a:pos x="42" y="1043"/>
                    </a:cxn>
                    <a:cxn ang="0">
                      <a:pos x="640" y="0"/>
                    </a:cxn>
                    <a:cxn ang="0">
                      <a:pos x="592" y="0"/>
                    </a:cxn>
                    <a:cxn ang="0">
                      <a:pos x="0" y="1043"/>
                    </a:cxn>
                    <a:cxn ang="0">
                      <a:pos x="18" y="1043"/>
                    </a:cxn>
                    <a:cxn ang="0">
                      <a:pos x="18" y="104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sp>
              <p:nvSpPr>
                <p:cNvPr id="10285" name="Freeform 45"/>
                <p:cNvSpPr>
                  <a:spLocks/>
                </p:cNvSpPr>
                <p:nvPr/>
              </p:nvSpPr>
              <p:spPr bwMode="hidden">
                <a:xfrm>
                  <a:off x="5086" y="48"/>
                  <a:ext cx="672" cy="997"/>
                </a:xfrm>
                <a:custGeom>
                  <a:avLst/>
                  <a:gdLst/>
                  <a:ahLst/>
                  <a:cxnLst>
                    <a:cxn ang="0">
                      <a:pos x="24" y="995"/>
                    </a:cxn>
                    <a:cxn ang="0">
                      <a:pos x="48" y="995"/>
                    </a:cxn>
                    <a:cxn ang="0">
                      <a:pos x="670" y="72"/>
                    </a:cxn>
                    <a:cxn ang="0">
                      <a:pos x="670" y="0"/>
                    </a:cxn>
                    <a:cxn ang="0">
                      <a:pos x="0" y="995"/>
                    </a:cxn>
                    <a:cxn ang="0">
                      <a:pos x="24" y="995"/>
                    </a:cxn>
                    <a:cxn ang="0">
                      <a:pos x="24" y="995"/>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s-CL"/>
                </a:p>
              </p:txBody>
            </p:sp>
          </p:grpSp>
          <p:grpSp>
            <p:nvGrpSpPr>
              <p:cNvPr id="10286" name="Group 46"/>
              <p:cNvGrpSpPr>
                <a:grpSpLocks/>
              </p:cNvGrpSpPr>
              <p:nvPr userDrawn="1"/>
            </p:nvGrpSpPr>
            <p:grpSpPr bwMode="auto">
              <a:xfrm>
                <a:off x="0" y="558"/>
                <a:ext cx="5758" cy="487"/>
                <a:chOff x="0" y="558"/>
                <a:chExt cx="5758" cy="487"/>
              </a:xfrm>
            </p:grpSpPr>
            <p:sp>
              <p:nvSpPr>
                <p:cNvPr id="10287" name="Freeform 47"/>
                <p:cNvSpPr>
                  <a:spLocks/>
                </p:cNvSpPr>
                <p:nvPr/>
              </p:nvSpPr>
              <p:spPr bwMode="hidden">
                <a:xfrm>
                  <a:off x="0" y="618"/>
                  <a:ext cx="306" cy="427"/>
                </a:xfrm>
                <a:custGeom>
                  <a:avLst/>
                  <a:gdLst/>
                  <a:ahLst/>
                  <a:cxnLst>
                    <a:cxn ang="0">
                      <a:pos x="281" y="426"/>
                    </a:cxn>
                    <a:cxn ang="0">
                      <a:pos x="305" y="426"/>
                    </a:cxn>
                    <a:cxn ang="0">
                      <a:pos x="0" y="0"/>
                    </a:cxn>
                    <a:cxn ang="0">
                      <a:pos x="0" y="66"/>
                    </a:cxn>
                    <a:cxn ang="0">
                      <a:pos x="251" y="426"/>
                    </a:cxn>
                    <a:cxn ang="0">
                      <a:pos x="281" y="426"/>
                    </a:cxn>
                    <a:cxn ang="0">
                      <a:pos x="281" y="426"/>
                    </a:cxn>
                  </a:cxnLst>
                  <a:rect l="0" t="0" r="r" b="b"/>
                  <a:pathLst>
                    <a:path w="305" h="426">
                      <a:moveTo>
                        <a:pt x="281" y="426"/>
                      </a:moveTo>
                      <a:lnTo>
                        <a:pt x="305" y="426"/>
                      </a:lnTo>
                      <a:lnTo>
                        <a:pt x="0" y="0"/>
                      </a:lnTo>
                      <a:lnTo>
                        <a:pt x="0" y="66"/>
                      </a:lnTo>
                      <a:lnTo>
                        <a:pt x="251" y="426"/>
                      </a:lnTo>
                      <a:lnTo>
                        <a:pt x="281" y="426"/>
                      </a:lnTo>
                      <a:lnTo>
                        <a:pt x="281" y="426"/>
                      </a:lnTo>
                      <a:close/>
                    </a:path>
                  </a:pathLst>
                </a:custGeom>
                <a:solidFill>
                  <a:schemeClr val="accent2"/>
                </a:solidFill>
                <a:ln w="9525">
                  <a:noFill/>
                  <a:round/>
                  <a:headEnd/>
                  <a:tailEnd/>
                </a:ln>
              </p:spPr>
              <p:txBody>
                <a:bodyPr/>
                <a:lstStyle/>
                <a:p>
                  <a:endParaRPr lang="es-CL"/>
                </a:p>
              </p:txBody>
            </p:sp>
            <p:sp>
              <p:nvSpPr>
                <p:cNvPr id="10288" name="Freeform 48"/>
                <p:cNvSpPr>
                  <a:spLocks/>
                </p:cNvSpPr>
                <p:nvPr/>
              </p:nvSpPr>
              <p:spPr bwMode="hidden">
                <a:xfrm>
                  <a:off x="5410" y="558"/>
                  <a:ext cx="348" cy="487"/>
                </a:xfrm>
                <a:custGeom>
                  <a:avLst/>
                  <a:gdLst/>
                  <a:ahLst/>
                  <a:cxnLst>
                    <a:cxn ang="0">
                      <a:pos x="24" y="486"/>
                    </a:cxn>
                    <a:cxn ang="0">
                      <a:pos x="48" y="486"/>
                    </a:cxn>
                    <a:cxn ang="0">
                      <a:pos x="347" y="72"/>
                    </a:cxn>
                    <a:cxn ang="0">
                      <a:pos x="347" y="0"/>
                    </a:cxn>
                    <a:cxn ang="0">
                      <a:pos x="0" y="486"/>
                    </a:cxn>
                    <a:cxn ang="0">
                      <a:pos x="24" y="486"/>
                    </a:cxn>
                    <a:cxn ang="0">
                      <a:pos x="24" y="486"/>
                    </a:cxn>
                  </a:cxnLst>
                  <a:rect l="0" t="0" r="r" b="b"/>
                  <a:pathLst>
                    <a:path w="347" h="486">
                      <a:moveTo>
                        <a:pt x="24" y="486"/>
                      </a:moveTo>
                      <a:lnTo>
                        <a:pt x="48" y="486"/>
                      </a:lnTo>
                      <a:lnTo>
                        <a:pt x="347" y="72"/>
                      </a:lnTo>
                      <a:lnTo>
                        <a:pt x="347" y="0"/>
                      </a:lnTo>
                      <a:lnTo>
                        <a:pt x="0" y="486"/>
                      </a:lnTo>
                      <a:lnTo>
                        <a:pt x="24" y="486"/>
                      </a:lnTo>
                      <a:lnTo>
                        <a:pt x="24" y="486"/>
                      </a:lnTo>
                      <a:close/>
                    </a:path>
                  </a:pathLst>
                </a:custGeom>
                <a:solidFill>
                  <a:schemeClr val="accent2"/>
                </a:solidFill>
                <a:ln w="9525">
                  <a:noFill/>
                  <a:round/>
                  <a:headEnd/>
                  <a:tailEnd/>
                </a:ln>
              </p:spPr>
              <p:txBody>
                <a:bodyPr/>
                <a:lstStyle/>
                <a:p>
                  <a:endParaRPr lang="es-CL"/>
                </a:p>
              </p:txBody>
            </p:sp>
          </p:grpSp>
          <p:grpSp>
            <p:nvGrpSpPr>
              <p:cNvPr id="10289" name="Group 49"/>
              <p:cNvGrpSpPr>
                <a:grpSpLocks/>
              </p:cNvGrpSpPr>
              <p:nvPr userDrawn="1"/>
            </p:nvGrpSpPr>
            <p:grpSpPr bwMode="auto">
              <a:xfrm>
                <a:off x="264" y="1039"/>
                <a:ext cx="5200" cy="3280"/>
                <a:chOff x="264" y="1039"/>
                <a:chExt cx="5200" cy="3280"/>
              </a:xfrm>
            </p:grpSpPr>
            <p:sp>
              <p:nvSpPr>
                <p:cNvPr id="10290" name="Freeform 50"/>
                <p:cNvSpPr>
                  <a:spLocks/>
                </p:cNvSpPr>
                <p:nvPr/>
              </p:nvSpPr>
              <p:spPr bwMode="hidden">
                <a:xfrm>
                  <a:off x="2849" y="1039"/>
                  <a:ext cx="42" cy="3280"/>
                </a:xfrm>
                <a:custGeom>
                  <a:avLst/>
                  <a:gdLst/>
                  <a:ahLst/>
                  <a:cxnLst>
                    <a:cxn ang="0">
                      <a:pos x="18" y="0"/>
                    </a:cxn>
                    <a:cxn ang="0">
                      <a:pos x="0" y="0"/>
                    </a:cxn>
                    <a:cxn ang="0">
                      <a:pos x="0" y="3273"/>
                    </a:cxn>
                    <a:cxn ang="0">
                      <a:pos x="42" y="3273"/>
                    </a:cxn>
                    <a:cxn ang="0">
                      <a:pos x="42" y="0"/>
                    </a:cxn>
                    <a:cxn ang="0">
                      <a:pos x="18" y="0"/>
                    </a:cxn>
                    <a:cxn ang="0">
                      <a:pos x="18" y="0"/>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291" name="Freeform 51"/>
                <p:cNvSpPr>
                  <a:spLocks/>
                </p:cNvSpPr>
                <p:nvPr/>
              </p:nvSpPr>
              <p:spPr bwMode="hidden">
                <a:xfrm>
                  <a:off x="2154" y="1039"/>
                  <a:ext cx="401" cy="3280"/>
                </a:xfrm>
                <a:custGeom>
                  <a:avLst/>
                  <a:gdLst/>
                  <a:ahLst/>
                  <a:cxnLst>
                    <a:cxn ang="0">
                      <a:pos x="376" y="0"/>
                    </a:cxn>
                    <a:cxn ang="0">
                      <a:pos x="358" y="0"/>
                    </a:cxn>
                    <a:cxn ang="0">
                      <a:pos x="0" y="3273"/>
                    </a:cxn>
                    <a:cxn ang="0">
                      <a:pos x="41" y="3273"/>
                    </a:cxn>
                    <a:cxn ang="0">
                      <a:pos x="400" y="0"/>
                    </a:cxn>
                    <a:cxn ang="0">
                      <a:pos x="376" y="0"/>
                    </a:cxn>
                    <a:cxn ang="0">
                      <a:pos x="376" y="0"/>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292" name="Freeform 52"/>
                <p:cNvSpPr>
                  <a:spLocks/>
                </p:cNvSpPr>
                <p:nvPr/>
              </p:nvSpPr>
              <p:spPr bwMode="hidden">
                <a:xfrm>
                  <a:off x="1530" y="1039"/>
                  <a:ext cx="677" cy="3280"/>
                </a:xfrm>
                <a:custGeom>
                  <a:avLst/>
                  <a:gdLst/>
                  <a:ahLst/>
                  <a:cxnLst>
                    <a:cxn ang="0">
                      <a:pos x="657" y="0"/>
                    </a:cxn>
                    <a:cxn ang="0">
                      <a:pos x="639" y="0"/>
                    </a:cxn>
                    <a:cxn ang="0">
                      <a:pos x="0" y="3273"/>
                    </a:cxn>
                    <a:cxn ang="0">
                      <a:pos x="42" y="3273"/>
                    </a:cxn>
                    <a:cxn ang="0">
                      <a:pos x="675" y="0"/>
                    </a:cxn>
                    <a:cxn ang="0">
                      <a:pos x="657" y="0"/>
                    </a:cxn>
                    <a:cxn ang="0">
                      <a:pos x="657" y="0"/>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293" name="Freeform 53"/>
                <p:cNvSpPr>
                  <a:spLocks/>
                </p:cNvSpPr>
                <p:nvPr/>
              </p:nvSpPr>
              <p:spPr bwMode="hidden">
                <a:xfrm>
                  <a:off x="876" y="1039"/>
                  <a:ext cx="1031" cy="3280"/>
                </a:xfrm>
                <a:custGeom>
                  <a:avLst/>
                  <a:gdLst/>
                  <a:ahLst/>
                  <a:cxnLst>
                    <a:cxn ang="0">
                      <a:pos x="1013" y="0"/>
                    </a:cxn>
                    <a:cxn ang="0">
                      <a:pos x="990" y="0"/>
                    </a:cxn>
                    <a:cxn ang="0">
                      <a:pos x="0" y="3280"/>
                    </a:cxn>
                    <a:cxn ang="0">
                      <a:pos x="42" y="3280"/>
                    </a:cxn>
                    <a:cxn ang="0">
                      <a:pos x="1031" y="4"/>
                    </a:cxn>
                    <a:cxn ang="0">
                      <a:pos x="1013" y="0"/>
                    </a:cxn>
                    <a:cxn ang="0">
                      <a:pos x="1013" y="0"/>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294" name="Freeform 54"/>
                <p:cNvSpPr>
                  <a:spLocks/>
                </p:cNvSpPr>
                <p:nvPr/>
              </p:nvSpPr>
              <p:spPr bwMode="hidden">
                <a:xfrm>
                  <a:off x="264" y="1039"/>
                  <a:ext cx="1319" cy="3280"/>
                </a:xfrm>
                <a:custGeom>
                  <a:avLst/>
                  <a:gdLst/>
                  <a:ahLst/>
                  <a:cxnLst>
                    <a:cxn ang="0">
                      <a:pos x="1296" y="0"/>
                    </a:cxn>
                    <a:cxn ang="0">
                      <a:pos x="1278" y="0"/>
                    </a:cxn>
                    <a:cxn ang="0">
                      <a:pos x="0" y="3280"/>
                    </a:cxn>
                    <a:cxn ang="0">
                      <a:pos x="42" y="3280"/>
                    </a:cxn>
                    <a:cxn ang="0">
                      <a:pos x="1319" y="5"/>
                    </a:cxn>
                    <a:cxn ang="0">
                      <a:pos x="1296" y="0"/>
                    </a:cxn>
                    <a:cxn ang="0">
                      <a:pos x="1296" y="0"/>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295" name="Freeform 55"/>
                <p:cNvSpPr>
                  <a:spLocks/>
                </p:cNvSpPr>
                <p:nvPr/>
              </p:nvSpPr>
              <p:spPr bwMode="hidden">
                <a:xfrm>
                  <a:off x="3191" y="1039"/>
                  <a:ext cx="402" cy="3280"/>
                </a:xfrm>
                <a:custGeom>
                  <a:avLst/>
                  <a:gdLst/>
                  <a:ahLst/>
                  <a:cxnLst>
                    <a:cxn ang="0">
                      <a:pos x="18" y="0"/>
                    </a:cxn>
                    <a:cxn ang="0">
                      <a:pos x="0" y="0"/>
                    </a:cxn>
                    <a:cxn ang="0">
                      <a:pos x="359" y="3273"/>
                    </a:cxn>
                    <a:cxn ang="0">
                      <a:pos x="401" y="3273"/>
                    </a:cxn>
                    <a:cxn ang="0">
                      <a:pos x="42" y="0"/>
                    </a:cxn>
                    <a:cxn ang="0">
                      <a:pos x="18" y="0"/>
                    </a:cxn>
                    <a:cxn ang="0">
                      <a:pos x="18" y="0"/>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296" name="Freeform 56"/>
                <p:cNvSpPr>
                  <a:spLocks/>
                </p:cNvSpPr>
                <p:nvPr/>
              </p:nvSpPr>
              <p:spPr bwMode="hidden">
                <a:xfrm>
                  <a:off x="3533" y="1039"/>
                  <a:ext cx="677" cy="3280"/>
                </a:xfrm>
                <a:custGeom>
                  <a:avLst/>
                  <a:gdLst/>
                  <a:ahLst/>
                  <a:cxnLst>
                    <a:cxn ang="0">
                      <a:pos x="18" y="0"/>
                    </a:cxn>
                    <a:cxn ang="0">
                      <a:pos x="0" y="0"/>
                    </a:cxn>
                    <a:cxn ang="0">
                      <a:pos x="640" y="3273"/>
                    </a:cxn>
                    <a:cxn ang="0">
                      <a:pos x="675" y="3273"/>
                    </a:cxn>
                    <a:cxn ang="0">
                      <a:pos x="36" y="0"/>
                    </a:cxn>
                    <a:cxn ang="0">
                      <a:pos x="18" y="0"/>
                    </a:cxn>
                    <a:cxn ang="0">
                      <a:pos x="18" y="0"/>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297" name="Freeform 57"/>
                <p:cNvSpPr>
                  <a:spLocks/>
                </p:cNvSpPr>
                <p:nvPr/>
              </p:nvSpPr>
              <p:spPr bwMode="hidden">
                <a:xfrm>
                  <a:off x="3822" y="1039"/>
                  <a:ext cx="1036" cy="3280"/>
                </a:xfrm>
                <a:custGeom>
                  <a:avLst/>
                  <a:gdLst/>
                  <a:ahLst/>
                  <a:cxnLst>
                    <a:cxn ang="0">
                      <a:pos x="23" y="0"/>
                    </a:cxn>
                    <a:cxn ang="0">
                      <a:pos x="0" y="5"/>
                    </a:cxn>
                    <a:cxn ang="0">
                      <a:pos x="994" y="3280"/>
                    </a:cxn>
                    <a:cxn ang="0">
                      <a:pos x="1036" y="3280"/>
                    </a:cxn>
                    <a:cxn ang="0">
                      <a:pos x="41" y="0"/>
                    </a:cxn>
                    <a:cxn ang="0">
                      <a:pos x="23" y="0"/>
                    </a:cxn>
                    <a:cxn ang="0">
                      <a:pos x="23" y="0"/>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298" name="Freeform 58"/>
                <p:cNvSpPr>
                  <a:spLocks/>
                </p:cNvSpPr>
                <p:nvPr/>
              </p:nvSpPr>
              <p:spPr bwMode="hidden">
                <a:xfrm>
                  <a:off x="4137" y="1039"/>
                  <a:ext cx="1327" cy="3280"/>
                </a:xfrm>
                <a:custGeom>
                  <a:avLst/>
                  <a:gdLst/>
                  <a:ahLst/>
                  <a:cxnLst>
                    <a:cxn ang="0">
                      <a:pos x="20" y="0"/>
                    </a:cxn>
                    <a:cxn ang="0">
                      <a:pos x="0" y="7"/>
                    </a:cxn>
                    <a:cxn ang="0">
                      <a:pos x="1285" y="3280"/>
                    </a:cxn>
                    <a:cxn ang="0">
                      <a:pos x="1327" y="3280"/>
                    </a:cxn>
                    <a:cxn ang="0">
                      <a:pos x="43" y="0"/>
                    </a:cxn>
                    <a:cxn ang="0">
                      <a:pos x="20" y="0"/>
                    </a:cxn>
                    <a:cxn ang="0">
                      <a:pos x="20" y="0"/>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grpSp>
          <p:sp>
            <p:nvSpPr>
              <p:cNvPr id="10299" name="Freeform 59"/>
              <p:cNvSpPr>
                <a:spLocks/>
              </p:cNvSpPr>
              <p:nvPr userDrawn="1"/>
            </p:nvSpPr>
            <p:spPr bwMode="hidden">
              <a:xfrm>
                <a:off x="0" y="1039"/>
                <a:ext cx="1254" cy="2632"/>
              </a:xfrm>
              <a:custGeom>
                <a:avLst/>
                <a:gdLst/>
                <a:ahLst/>
                <a:cxnLst>
                  <a:cxn ang="0">
                    <a:pos x="1236" y="0"/>
                  </a:cxn>
                  <a:cxn ang="0">
                    <a:pos x="1212" y="0"/>
                  </a:cxn>
                  <a:cxn ang="0">
                    <a:pos x="0" y="2542"/>
                  </a:cxn>
                  <a:cxn ang="0">
                    <a:pos x="0" y="2632"/>
                  </a:cxn>
                  <a:cxn ang="0">
                    <a:pos x="1254" y="7"/>
                  </a:cxn>
                  <a:cxn ang="0">
                    <a:pos x="1236" y="0"/>
                  </a:cxn>
                  <a:cxn ang="0">
                    <a:pos x="1236" y="0"/>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300" name="Freeform 60"/>
              <p:cNvSpPr>
                <a:spLocks/>
              </p:cNvSpPr>
              <p:nvPr userDrawn="1"/>
            </p:nvSpPr>
            <p:spPr bwMode="hidden">
              <a:xfrm>
                <a:off x="0" y="1039"/>
                <a:ext cx="948" cy="1676"/>
              </a:xfrm>
              <a:custGeom>
                <a:avLst/>
                <a:gdLst/>
                <a:ahLst/>
                <a:cxnLst>
                  <a:cxn ang="0">
                    <a:pos x="930" y="0"/>
                  </a:cxn>
                  <a:cxn ang="0">
                    <a:pos x="906" y="0"/>
                  </a:cxn>
                  <a:cxn ang="0">
                    <a:pos x="0" y="1593"/>
                  </a:cxn>
                  <a:cxn ang="0">
                    <a:pos x="0" y="1676"/>
                  </a:cxn>
                  <a:cxn ang="0">
                    <a:pos x="948" y="5"/>
                  </a:cxn>
                  <a:cxn ang="0">
                    <a:pos x="930" y="0"/>
                  </a:cxn>
                  <a:cxn ang="0">
                    <a:pos x="930" y="0"/>
                  </a:cxn>
                </a:cxnLst>
                <a:rect l="0" t="0" r="r" b="b"/>
                <a:pathLst>
                  <a:path w="948" h="1676">
                    <a:moveTo>
                      <a:pt x="930" y="0"/>
                    </a:moveTo>
                    <a:lnTo>
                      <a:pt x="906" y="0"/>
                    </a:lnTo>
                    <a:lnTo>
                      <a:pt x="0" y="1593"/>
                    </a:lnTo>
                    <a:lnTo>
                      <a:pt x="0" y="1676"/>
                    </a:lnTo>
                    <a:lnTo>
                      <a:pt x="948" y="5"/>
                    </a:lnTo>
                    <a:lnTo>
                      <a:pt x="930" y="0"/>
                    </a:lnTo>
                    <a:lnTo>
                      <a:pt x="930" y="0"/>
                    </a:lnTo>
                    <a:close/>
                  </a:path>
                </a:pathLst>
              </a:custGeom>
              <a:solidFill>
                <a:schemeClr val="accent2"/>
              </a:solidFill>
              <a:ln w="9525">
                <a:noFill/>
                <a:round/>
                <a:headEnd/>
                <a:tailEnd/>
              </a:ln>
            </p:spPr>
            <p:txBody>
              <a:bodyPr/>
              <a:lstStyle/>
              <a:p>
                <a:endParaRPr lang="es-CL"/>
              </a:p>
            </p:txBody>
          </p:sp>
          <p:sp>
            <p:nvSpPr>
              <p:cNvPr id="10301" name="Freeform 61"/>
              <p:cNvSpPr>
                <a:spLocks/>
              </p:cNvSpPr>
              <p:nvPr userDrawn="1"/>
            </p:nvSpPr>
            <p:spPr bwMode="hidden">
              <a:xfrm>
                <a:off x="0" y="1039"/>
                <a:ext cx="629" cy="937"/>
              </a:xfrm>
              <a:custGeom>
                <a:avLst/>
                <a:gdLst/>
                <a:ahLst/>
                <a:cxnLst>
                  <a:cxn ang="0">
                    <a:pos x="606" y="0"/>
                  </a:cxn>
                  <a:cxn ang="0">
                    <a:pos x="582" y="0"/>
                  </a:cxn>
                  <a:cxn ang="0">
                    <a:pos x="0" y="871"/>
                  </a:cxn>
                  <a:cxn ang="0">
                    <a:pos x="0" y="937"/>
                  </a:cxn>
                  <a:cxn ang="0">
                    <a:pos x="629" y="4"/>
                  </a:cxn>
                  <a:cxn ang="0">
                    <a:pos x="606" y="0"/>
                  </a:cxn>
                  <a:cxn ang="0">
                    <a:pos x="606" y="0"/>
                  </a:cxn>
                </a:cxnLst>
                <a:rect l="0" t="0" r="r" b="b"/>
                <a:pathLst>
                  <a:path w="629" h="937">
                    <a:moveTo>
                      <a:pt x="606" y="0"/>
                    </a:moveTo>
                    <a:lnTo>
                      <a:pt x="582" y="0"/>
                    </a:lnTo>
                    <a:lnTo>
                      <a:pt x="0" y="871"/>
                    </a:lnTo>
                    <a:lnTo>
                      <a:pt x="0" y="937"/>
                    </a:lnTo>
                    <a:lnTo>
                      <a:pt x="629" y="4"/>
                    </a:lnTo>
                    <a:lnTo>
                      <a:pt x="606" y="0"/>
                    </a:lnTo>
                    <a:lnTo>
                      <a:pt x="606" y="0"/>
                    </a:lnTo>
                    <a:close/>
                  </a:path>
                </a:pathLst>
              </a:custGeom>
              <a:solidFill>
                <a:schemeClr val="accent2"/>
              </a:solidFill>
              <a:ln w="9525">
                <a:noFill/>
                <a:round/>
                <a:headEnd/>
                <a:tailEnd/>
              </a:ln>
            </p:spPr>
            <p:txBody>
              <a:bodyPr/>
              <a:lstStyle/>
              <a:p>
                <a:endParaRPr lang="es-CL"/>
              </a:p>
            </p:txBody>
          </p:sp>
          <p:sp>
            <p:nvSpPr>
              <p:cNvPr id="10302" name="Freeform 62"/>
              <p:cNvSpPr>
                <a:spLocks/>
              </p:cNvSpPr>
              <p:nvPr userDrawn="1"/>
            </p:nvSpPr>
            <p:spPr bwMode="hidden">
              <a:xfrm>
                <a:off x="0" y="1039"/>
                <a:ext cx="305" cy="427"/>
              </a:xfrm>
              <a:custGeom>
                <a:avLst/>
                <a:gdLst/>
                <a:ahLst/>
                <a:cxnLst>
                  <a:cxn ang="0">
                    <a:pos x="282" y="0"/>
                  </a:cxn>
                  <a:cxn ang="0">
                    <a:pos x="252" y="0"/>
                  </a:cxn>
                  <a:cxn ang="0">
                    <a:pos x="0" y="361"/>
                  </a:cxn>
                  <a:cxn ang="0">
                    <a:pos x="0" y="427"/>
                  </a:cxn>
                  <a:cxn ang="0">
                    <a:pos x="305" y="5"/>
                  </a:cxn>
                  <a:cxn ang="0">
                    <a:pos x="282" y="0"/>
                  </a:cxn>
                  <a:cxn ang="0">
                    <a:pos x="282" y="0"/>
                  </a:cxn>
                </a:cxnLst>
                <a:rect l="0" t="0" r="r" b="b"/>
                <a:pathLst>
                  <a:path w="305" h="427">
                    <a:moveTo>
                      <a:pt x="282" y="0"/>
                    </a:moveTo>
                    <a:lnTo>
                      <a:pt x="252" y="0"/>
                    </a:lnTo>
                    <a:lnTo>
                      <a:pt x="0" y="361"/>
                    </a:lnTo>
                    <a:lnTo>
                      <a:pt x="0" y="427"/>
                    </a:lnTo>
                    <a:lnTo>
                      <a:pt x="305" y="5"/>
                    </a:lnTo>
                    <a:lnTo>
                      <a:pt x="282" y="0"/>
                    </a:lnTo>
                    <a:lnTo>
                      <a:pt x="282" y="0"/>
                    </a:lnTo>
                    <a:close/>
                  </a:path>
                </a:pathLst>
              </a:custGeom>
              <a:solidFill>
                <a:schemeClr val="accent2"/>
              </a:solidFill>
              <a:ln w="9525">
                <a:noFill/>
                <a:round/>
                <a:headEnd/>
                <a:tailEnd/>
              </a:ln>
            </p:spPr>
            <p:txBody>
              <a:bodyPr/>
              <a:lstStyle/>
              <a:p>
                <a:endParaRPr lang="es-CL"/>
              </a:p>
            </p:txBody>
          </p:sp>
          <p:sp>
            <p:nvSpPr>
              <p:cNvPr id="10303" name="Freeform 63"/>
              <p:cNvSpPr>
                <a:spLocks/>
              </p:cNvSpPr>
              <p:nvPr userDrawn="1"/>
            </p:nvSpPr>
            <p:spPr bwMode="hidden">
              <a:xfrm>
                <a:off x="4481" y="1039"/>
                <a:ext cx="1277" cy="2686"/>
              </a:xfrm>
              <a:custGeom>
                <a:avLst/>
                <a:gdLst/>
                <a:ahLst/>
                <a:cxnLst>
                  <a:cxn ang="0">
                    <a:pos x="41" y="0"/>
                  </a:cxn>
                  <a:cxn ang="0">
                    <a:pos x="17" y="0"/>
                  </a:cxn>
                  <a:cxn ang="0">
                    <a:pos x="0" y="4"/>
                  </a:cxn>
                  <a:cxn ang="0">
                    <a:pos x="1277" y="2686"/>
                  </a:cxn>
                  <a:cxn ang="0">
                    <a:pos x="1277" y="2596"/>
                  </a:cxn>
                  <a:cxn ang="0">
                    <a:pos x="41" y="0"/>
                  </a:cxn>
                  <a:cxn ang="0">
                    <a:pos x="41" y="0"/>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s-CL"/>
              </a:p>
            </p:txBody>
          </p:sp>
          <p:sp>
            <p:nvSpPr>
              <p:cNvPr id="10304" name="Freeform 64"/>
              <p:cNvSpPr>
                <a:spLocks/>
              </p:cNvSpPr>
              <p:nvPr userDrawn="1"/>
            </p:nvSpPr>
            <p:spPr bwMode="hidden">
              <a:xfrm>
                <a:off x="4770" y="1039"/>
                <a:ext cx="988" cy="1730"/>
              </a:xfrm>
              <a:custGeom>
                <a:avLst/>
                <a:gdLst/>
                <a:ahLst/>
                <a:cxnLst>
                  <a:cxn ang="0">
                    <a:pos x="16" y="0"/>
                  </a:cxn>
                  <a:cxn ang="0">
                    <a:pos x="0" y="7"/>
                  </a:cxn>
                  <a:cxn ang="0">
                    <a:pos x="988" y="1730"/>
                  </a:cxn>
                  <a:cxn ang="0">
                    <a:pos x="988" y="1653"/>
                  </a:cxn>
                  <a:cxn ang="0">
                    <a:pos x="40" y="0"/>
                  </a:cxn>
                  <a:cxn ang="0">
                    <a:pos x="16" y="0"/>
                  </a:cxn>
                  <a:cxn ang="0">
                    <a:pos x="16" y="0"/>
                  </a:cxn>
                </a:cxnLst>
                <a:rect l="0" t="0" r="r" b="b"/>
                <a:pathLst>
                  <a:path w="988" h="1730">
                    <a:moveTo>
                      <a:pt x="16" y="0"/>
                    </a:moveTo>
                    <a:lnTo>
                      <a:pt x="0" y="7"/>
                    </a:lnTo>
                    <a:lnTo>
                      <a:pt x="988" y="1730"/>
                    </a:lnTo>
                    <a:lnTo>
                      <a:pt x="988" y="1653"/>
                    </a:lnTo>
                    <a:lnTo>
                      <a:pt x="40" y="0"/>
                    </a:lnTo>
                    <a:lnTo>
                      <a:pt x="16" y="0"/>
                    </a:lnTo>
                    <a:lnTo>
                      <a:pt x="16" y="0"/>
                    </a:lnTo>
                    <a:close/>
                  </a:path>
                </a:pathLst>
              </a:custGeom>
              <a:solidFill>
                <a:schemeClr val="accent2"/>
              </a:solidFill>
              <a:ln w="9525">
                <a:noFill/>
                <a:round/>
                <a:headEnd/>
                <a:tailEnd/>
              </a:ln>
            </p:spPr>
            <p:txBody>
              <a:bodyPr/>
              <a:lstStyle/>
              <a:p>
                <a:endParaRPr lang="es-CL"/>
              </a:p>
            </p:txBody>
          </p:sp>
          <p:sp>
            <p:nvSpPr>
              <p:cNvPr id="10305" name="Freeform 65"/>
              <p:cNvSpPr>
                <a:spLocks/>
              </p:cNvSpPr>
              <p:nvPr userDrawn="1"/>
            </p:nvSpPr>
            <p:spPr bwMode="hidden">
              <a:xfrm>
                <a:off x="5088" y="1039"/>
                <a:ext cx="670" cy="997"/>
              </a:xfrm>
              <a:custGeom>
                <a:avLst/>
                <a:gdLst/>
                <a:ahLst/>
                <a:cxnLst>
                  <a:cxn ang="0">
                    <a:pos x="22" y="0"/>
                  </a:cxn>
                  <a:cxn ang="0">
                    <a:pos x="0" y="4"/>
                  </a:cxn>
                  <a:cxn ang="0">
                    <a:pos x="670" y="997"/>
                  </a:cxn>
                  <a:cxn ang="0">
                    <a:pos x="670" y="925"/>
                  </a:cxn>
                  <a:cxn ang="0">
                    <a:pos x="46" y="0"/>
                  </a:cxn>
                  <a:cxn ang="0">
                    <a:pos x="22" y="0"/>
                  </a:cxn>
                  <a:cxn ang="0">
                    <a:pos x="22" y="0"/>
                  </a:cxn>
                </a:cxnLst>
                <a:rect l="0" t="0" r="r" b="b"/>
                <a:pathLst>
                  <a:path w="670" h="997">
                    <a:moveTo>
                      <a:pt x="22" y="0"/>
                    </a:moveTo>
                    <a:lnTo>
                      <a:pt x="0" y="4"/>
                    </a:lnTo>
                    <a:lnTo>
                      <a:pt x="670" y="997"/>
                    </a:lnTo>
                    <a:lnTo>
                      <a:pt x="670" y="925"/>
                    </a:lnTo>
                    <a:lnTo>
                      <a:pt x="46" y="0"/>
                    </a:lnTo>
                    <a:lnTo>
                      <a:pt x="22" y="0"/>
                    </a:lnTo>
                    <a:lnTo>
                      <a:pt x="22" y="0"/>
                    </a:lnTo>
                    <a:close/>
                  </a:path>
                </a:pathLst>
              </a:custGeom>
              <a:solidFill>
                <a:schemeClr val="accent2"/>
              </a:solidFill>
              <a:ln w="9525">
                <a:noFill/>
                <a:round/>
                <a:headEnd/>
                <a:tailEnd/>
              </a:ln>
            </p:spPr>
            <p:txBody>
              <a:bodyPr/>
              <a:lstStyle/>
              <a:p>
                <a:endParaRPr lang="es-CL"/>
              </a:p>
            </p:txBody>
          </p:sp>
          <p:sp>
            <p:nvSpPr>
              <p:cNvPr id="10306" name="Freeform 66"/>
              <p:cNvSpPr>
                <a:spLocks/>
              </p:cNvSpPr>
              <p:nvPr userDrawn="1"/>
            </p:nvSpPr>
            <p:spPr bwMode="hidden">
              <a:xfrm>
                <a:off x="5412" y="1039"/>
                <a:ext cx="346" cy="487"/>
              </a:xfrm>
              <a:custGeom>
                <a:avLst/>
                <a:gdLst/>
                <a:ahLst/>
                <a:cxnLst>
                  <a:cxn ang="0">
                    <a:pos x="22" y="0"/>
                  </a:cxn>
                  <a:cxn ang="0">
                    <a:pos x="0" y="7"/>
                  </a:cxn>
                  <a:cxn ang="0">
                    <a:pos x="346" y="487"/>
                  </a:cxn>
                  <a:cxn ang="0">
                    <a:pos x="346" y="415"/>
                  </a:cxn>
                  <a:cxn ang="0">
                    <a:pos x="46" y="0"/>
                  </a:cxn>
                  <a:cxn ang="0">
                    <a:pos x="22" y="0"/>
                  </a:cxn>
                  <a:cxn ang="0">
                    <a:pos x="22" y="0"/>
                  </a:cxn>
                </a:cxnLst>
                <a:rect l="0" t="0" r="r" b="b"/>
                <a:pathLst>
                  <a:path w="346" h="487">
                    <a:moveTo>
                      <a:pt x="22" y="0"/>
                    </a:moveTo>
                    <a:lnTo>
                      <a:pt x="0" y="7"/>
                    </a:lnTo>
                    <a:lnTo>
                      <a:pt x="346" y="487"/>
                    </a:lnTo>
                    <a:lnTo>
                      <a:pt x="346" y="415"/>
                    </a:lnTo>
                    <a:lnTo>
                      <a:pt x="46" y="0"/>
                    </a:lnTo>
                    <a:lnTo>
                      <a:pt x="22" y="0"/>
                    </a:lnTo>
                    <a:lnTo>
                      <a:pt x="22" y="0"/>
                    </a:lnTo>
                    <a:close/>
                  </a:path>
                </a:pathLst>
              </a:custGeom>
              <a:solidFill>
                <a:schemeClr val="accent2"/>
              </a:solidFill>
              <a:ln w="9525">
                <a:noFill/>
                <a:round/>
                <a:headEnd/>
                <a:tailEnd/>
              </a:ln>
            </p:spPr>
            <p:txBody>
              <a:bodyPr/>
              <a:lstStyle/>
              <a:p>
                <a:endParaRPr lang="es-CL"/>
              </a:p>
            </p:txBody>
          </p:sp>
        </p:grpSp>
      </p:grpSp>
      <p:sp>
        <p:nvSpPr>
          <p:cNvPr id="10307" name="Rectangle 67"/>
          <p:cNvSpPr>
            <a:spLocks noGrp="1" noChangeArrowheads="1"/>
          </p:cNvSpPr>
          <p:nvPr>
            <p:ph type="title"/>
          </p:nvPr>
        </p:nvSpPr>
        <p:spPr bwMode="auto">
          <a:xfrm>
            <a:off x="455613" y="273050"/>
            <a:ext cx="8226425" cy="114300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MX" smtClean="0"/>
              <a:t>Haga clic para cambiar el estilo de título	</a:t>
            </a:r>
          </a:p>
        </p:txBody>
      </p:sp>
      <p:sp>
        <p:nvSpPr>
          <p:cNvPr id="10308" name="Rectangle 68"/>
          <p:cNvSpPr>
            <a:spLocks noGrp="1" noChangeArrowheads="1"/>
          </p:cNvSpPr>
          <p:nvPr>
            <p:ph type="dt" sz="half" idx="2"/>
          </p:nvPr>
        </p:nvSpPr>
        <p:spPr bwMode="auto">
          <a:xfrm>
            <a:off x="455613" y="6242050"/>
            <a:ext cx="2130425"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endParaRPr lang="es-MX"/>
          </a:p>
        </p:txBody>
      </p:sp>
      <p:sp>
        <p:nvSpPr>
          <p:cNvPr id="10309" name="Rectangle 69"/>
          <p:cNvSpPr>
            <a:spLocks noGrp="1" noChangeArrowheads="1"/>
          </p:cNvSpPr>
          <p:nvPr>
            <p:ph type="ftr" sz="quarter" idx="3"/>
          </p:nvPr>
        </p:nvSpPr>
        <p:spPr bwMode="auto">
          <a:xfrm>
            <a:off x="3124200" y="6242050"/>
            <a:ext cx="2895600"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MX"/>
          </a:p>
        </p:txBody>
      </p:sp>
      <p:sp>
        <p:nvSpPr>
          <p:cNvPr id="10310" name="Rectangle 70"/>
          <p:cNvSpPr>
            <a:spLocks noGrp="1" noChangeArrowheads="1"/>
          </p:cNvSpPr>
          <p:nvPr>
            <p:ph type="sldNum" sz="quarter" idx="4"/>
          </p:nvPr>
        </p:nvSpPr>
        <p:spPr bwMode="auto">
          <a:xfrm>
            <a:off x="6553200" y="6242050"/>
            <a:ext cx="2130425"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2730B24-AC25-4B3C-A328-DBA7558E9BBF}" type="slidenum">
              <a:rPr lang="es-MX"/>
              <a:pPr/>
              <a:t>‹Nº›</a:t>
            </a:fld>
            <a:endParaRPr lang="es-MX"/>
          </a:p>
        </p:txBody>
      </p:sp>
      <p:sp>
        <p:nvSpPr>
          <p:cNvPr id="10311" name="Rectangle 71"/>
          <p:cNvSpPr>
            <a:spLocks noGrp="1" noChangeArrowheads="1"/>
          </p:cNvSpPr>
          <p:nvPr>
            <p:ph type="body" idx="1"/>
          </p:nvPr>
        </p:nvSpPr>
        <p:spPr bwMode="auto">
          <a:xfrm>
            <a:off x="455613" y="1598613"/>
            <a:ext cx="8226425" cy="44973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fontAlgn="base">
        <a:spcBef>
          <a:spcPct val="20000"/>
        </a:spcBef>
        <a:spcAft>
          <a:spcPct val="0"/>
        </a:spcAft>
        <a:buClr>
          <a:schemeClr val="tx2"/>
        </a:buClr>
        <a:buSzPct val="115000"/>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tx2"/>
        </a:buClr>
        <a:buSzPct val="115000"/>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4.v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2.xml"/><Relationship Id="rId1" Type="http://schemas.openxmlformats.org/officeDocument/2006/relationships/vmlDrawing" Target="../drawings/vmlDrawing5.v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2.xml"/><Relationship Id="rId1" Type="http://schemas.openxmlformats.org/officeDocument/2006/relationships/vmlDrawing" Target="../drawings/vmlDrawing6.v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s-ES_tradnl" sz="4800"/>
              <a:t>RADARES DE CONTROL DE FUEGO Y ESPECIALES</a:t>
            </a:r>
            <a:endParaRPr lang="es-MX" sz="4800"/>
          </a:p>
        </p:txBody>
      </p:sp>
      <p:sp>
        <p:nvSpPr>
          <p:cNvPr id="2051" name="Rectangle 3"/>
          <p:cNvSpPr>
            <a:spLocks noGrp="1" noChangeArrowheads="1"/>
          </p:cNvSpPr>
          <p:nvPr>
            <p:ph type="subTitle" idx="1"/>
          </p:nvPr>
        </p:nvSpPr>
        <p:spPr/>
        <p:txBody>
          <a:bodyPr/>
          <a:lstStyle/>
          <a:p>
            <a:endParaRPr lang="es-E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85800" y="228600"/>
            <a:ext cx="7772400" cy="609600"/>
          </a:xfrm>
          <a:noFill/>
          <a:ln/>
        </p:spPr>
        <p:txBody>
          <a:bodyPr anchorCtr="0"/>
          <a:lstStyle/>
          <a:p>
            <a:r>
              <a:rPr lang="es-ES_tradnl" sz="3200" b="1" u="sng">
                <a:solidFill>
                  <a:srgbClr val="FFCC00"/>
                </a:solidFill>
              </a:rPr>
              <a:t>RADARES DE CONTROL DE FUEGO</a:t>
            </a:r>
            <a:endParaRPr lang="es-ES" sz="3200" b="1" u="sng">
              <a:solidFill>
                <a:srgbClr val="FFCC00"/>
              </a:solidFill>
            </a:endParaRPr>
          </a:p>
        </p:txBody>
      </p:sp>
      <p:sp>
        <p:nvSpPr>
          <p:cNvPr id="3075" name="Rectangle 3"/>
          <p:cNvSpPr>
            <a:spLocks noChangeArrowheads="1"/>
          </p:cNvSpPr>
          <p:nvPr/>
        </p:nvSpPr>
        <p:spPr bwMode="auto">
          <a:xfrm>
            <a:off x="228600" y="782638"/>
            <a:ext cx="8686800" cy="990600"/>
          </a:xfrm>
          <a:prstGeom prst="rect">
            <a:avLst/>
          </a:prstGeom>
          <a:solidFill>
            <a:schemeClr val="tx1"/>
          </a:solidFill>
          <a:ln w="38100">
            <a:solidFill>
              <a:srgbClr val="FFCC00"/>
            </a:solidFill>
            <a:miter lim="800000"/>
            <a:headEnd/>
            <a:tailEnd/>
          </a:ln>
          <a:effectLst/>
        </p:spPr>
        <p:txBody>
          <a:bodyPr anchor="ctr"/>
          <a:lstStyle/>
          <a:p>
            <a:pPr algn="just">
              <a:buFont typeface="Wingdings" pitchFamily="2" charset="2"/>
              <a:buNone/>
            </a:pPr>
            <a:r>
              <a:rPr lang="es-ES_tradnl" sz="2000" b="1" u="sng">
                <a:solidFill>
                  <a:srgbClr val="FF3300"/>
                </a:solidFill>
                <a:latin typeface="Times New Roman" pitchFamily="18" charset="0"/>
              </a:rPr>
              <a:t>OBJETO</a:t>
            </a:r>
            <a:r>
              <a:rPr lang="es-ES_tradnl" sz="2000" b="1">
                <a:solidFill>
                  <a:srgbClr val="FF3300"/>
                </a:solidFill>
                <a:latin typeface="Times New Roman" pitchFamily="18" charset="0"/>
              </a:rPr>
              <a:t>:  TRAQUEAR EN DEMARCACIÓN, DISTANCIA Y ALTURA A LOS BLANCOS A BATIR POR LA ARTILLERÍA O MISILES.-</a:t>
            </a:r>
          </a:p>
          <a:p>
            <a:pPr algn="just">
              <a:buFont typeface="Wingdings" pitchFamily="2" charset="2"/>
              <a:buNone/>
            </a:pPr>
            <a:endParaRPr lang="es-ES_tradnl" sz="2400" b="1">
              <a:solidFill>
                <a:srgbClr val="FF3300"/>
              </a:solidFill>
              <a:latin typeface="Times New Roman" pitchFamily="18" charset="0"/>
            </a:endParaRPr>
          </a:p>
        </p:txBody>
      </p:sp>
      <p:sp>
        <p:nvSpPr>
          <p:cNvPr id="3076" name="Text Box 4"/>
          <p:cNvSpPr txBox="1">
            <a:spLocks noChangeArrowheads="1"/>
          </p:cNvSpPr>
          <p:nvPr/>
        </p:nvSpPr>
        <p:spPr bwMode="auto">
          <a:xfrm>
            <a:off x="152400" y="2667000"/>
            <a:ext cx="8839200" cy="457200"/>
          </a:xfrm>
          <a:prstGeom prst="rect">
            <a:avLst/>
          </a:prstGeom>
          <a:noFill/>
          <a:ln w="9525">
            <a:noFill/>
            <a:miter lim="800000"/>
            <a:headEnd/>
            <a:tailEnd/>
          </a:ln>
          <a:effectLst/>
        </p:spPr>
        <p:txBody>
          <a:bodyPr>
            <a:spAutoFit/>
          </a:bodyPr>
          <a:lstStyle/>
          <a:p>
            <a:pPr>
              <a:spcBef>
                <a:spcPct val="50000"/>
              </a:spcBef>
            </a:pPr>
            <a:endParaRPr lang="es-ES" sz="2400">
              <a:latin typeface="Times New Roman" pitchFamily="18" charset="0"/>
            </a:endParaRPr>
          </a:p>
        </p:txBody>
      </p:sp>
      <p:sp>
        <p:nvSpPr>
          <p:cNvPr id="3077" name="Text Box 5"/>
          <p:cNvSpPr txBox="1">
            <a:spLocks noChangeArrowheads="1"/>
          </p:cNvSpPr>
          <p:nvPr/>
        </p:nvSpPr>
        <p:spPr bwMode="auto">
          <a:xfrm>
            <a:off x="228600" y="1844675"/>
            <a:ext cx="8915400" cy="5940088"/>
          </a:xfrm>
          <a:prstGeom prst="rect">
            <a:avLst/>
          </a:prstGeom>
          <a:noFill/>
          <a:ln w="9525">
            <a:noFill/>
            <a:miter lim="800000"/>
            <a:headEnd/>
            <a:tailEnd/>
          </a:ln>
          <a:effectLst/>
        </p:spPr>
        <p:txBody>
          <a:bodyPr>
            <a:spAutoFit/>
          </a:bodyPr>
          <a:lstStyle/>
          <a:p>
            <a:pPr algn="just">
              <a:buFont typeface="Wingdings" pitchFamily="2" charset="2"/>
              <a:buNone/>
            </a:pPr>
            <a:r>
              <a:rPr lang="es-ES_tradnl" sz="2000" b="1" dirty="0">
                <a:solidFill>
                  <a:srgbClr val="FFFFFF"/>
                </a:solidFill>
                <a:latin typeface="Times New Roman" pitchFamily="18" charset="0"/>
              </a:rPr>
              <a:t>EXISTEN DOS GRANDES TIPOS DE RADARES DE CONTROL DE FUEGO, SE DIFERENCIAN POR SU FORMA DE TRAQUEO ANGULAR:-</a:t>
            </a:r>
          </a:p>
          <a:p>
            <a:pPr algn="just">
              <a:buFont typeface="Wingdings" pitchFamily="2" charset="2"/>
              <a:buNone/>
            </a:pPr>
            <a:endParaRPr lang="es-ES_tradnl" sz="2000" b="1" dirty="0">
              <a:solidFill>
                <a:srgbClr val="FFFFFF"/>
              </a:solidFill>
              <a:latin typeface="Times New Roman" pitchFamily="18" charset="0"/>
            </a:endParaRPr>
          </a:p>
          <a:p>
            <a:pPr algn="just">
              <a:buFont typeface="Wingdings" pitchFamily="2" charset="2"/>
              <a:buNone/>
            </a:pPr>
            <a:r>
              <a:rPr lang="es-ES_tradnl" sz="2000" b="1" dirty="0">
                <a:solidFill>
                  <a:srgbClr val="FFFFFF"/>
                </a:solidFill>
                <a:latin typeface="Times New Roman" pitchFamily="18" charset="0"/>
              </a:rPr>
              <a:t>A.-  </a:t>
            </a:r>
            <a:r>
              <a:rPr lang="es-ES_tradnl" sz="2400" b="1" u="sng" dirty="0">
                <a:solidFill>
                  <a:srgbClr val="FFFFFF"/>
                </a:solidFill>
                <a:latin typeface="Times New Roman" pitchFamily="18" charset="0"/>
              </a:rPr>
              <a:t>RADAR DE REBUSCA  CÓNICA</a:t>
            </a:r>
          </a:p>
          <a:p>
            <a:pPr algn="just">
              <a:buFont typeface="Wingdings" pitchFamily="2" charset="2"/>
              <a:buNone/>
            </a:pPr>
            <a:endParaRPr lang="es-ES_tradnl" sz="2000" b="1" dirty="0">
              <a:solidFill>
                <a:srgbClr val="FFFFFF"/>
              </a:solidFill>
              <a:latin typeface="Times New Roman" pitchFamily="18" charset="0"/>
            </a:endParaRPr>
          </a:p>
          <a:p>
            <a:pPr algn="just">
              <a:buFont typeface="Wingdings" pitchFamily="2" charset="2"/>
              <a:buNone/>
            </a:pPr>
            <a:r>
              <a:rPr lang="es-ES_tradnl" sz="2000" b="1" dirty="0">
                <a:solidFill>
                  <a:srgbClr val="FFFFFF"/>
                </a:solidFill>
                <a:latin typeface="Times New Roman" pitchFamily="18" charset="0"/>
              </a:rPr>
              <a:t>	EMITE UN HAZ DELGADO.</a:t>
            </a:r>
          </a:p>
          <a:p>
            <a:pPr algn="just">
              <a:buFont typeface="Wingdings" pitchFamily="2" charset="2"/>
              <a:buNone/>
            </a:pPr>
            <a:endParaRPr lang="es-ES_tradnl" sz="2000" b="1" dirty="0">
              <a:solidFill>
                <a:srgbClr val="FFFFFF"/>
              </a:solidFill>
              <a:latin typeface="Times New Roman" pitchFamily="18" charset="0"/>
            </a:endParaRPr>
          </a:p>
          <a:p>
            <a:pPr algn="just">
              <a:buFont typeface="Wingdings" pitchFamily="2" charset="2"/>
              <a:buNone/>
            </a:pPr>
            <a:r>
              <a:rPr lang="es-ES_tradnl" sz="2000" b="1" dirty="0">
                <a:solidFill>
                  <a:srgbClr val="FFFFFF"/>
                </a:solidFill>
                <a:latin typeface="Times New Roman" pitchFamily="18" charset="0"/>
              </a:rPr>
              <a:t>	EL CUERNO IRRADIADOR GIRA ALREDEDOR DEL EJE  DE LA 	LINEA DE MIRA (LOS) GENERANDO UN HAZ EN FORMA DE 	CONO (DE AHÍ SU  NOMBRE ).</a:t>
            </a:r>
          </a:p>
          <a:p>
            <a:pPr algn="just">
              <a:buFont typeface="Wingdings" pitchFamily="2" charset="2"/>
              <a:buNone/>
            </a:pPr>
            <a:endParaRPr lang="es-ES_tradnl" sz="2000" b="1" dirty="0">
              <a:solidFill>
                <a:srgbClr val="FFFFFF"/>
              </a:solidFill>
              <a:latin typeface="Times New Roman" pitchFamily="18" charset="0"/>
            </a:endParaRPr>
          </a:p>
          <a:p>
            <a:pPr algn="just">
              <a:buFont typeface="Wingdings" pitchFamily="2" charset="2"/>
              <a:buNone/>
            </a:pPr>
            <a:r>
              <a:rPr lang="es-ES_tradnl" sz="2000" b="1" dirty="0">
                <a:solidFill>
                  <a:srgbClr val="FFFFFF"/>
                </a:solidFill>
                <a:latin typeface="Times New Roman" pitchFamily="18" charset="0"/>
              </a:rPr>
              <a:t>	LA INTENSIDAD DEL ECO RECIBIDO DEL BLANCO  VARÍA 	SEGÚN LA POSICION DE ESTE RESPECTO AL HAZ CÓNICO, 	ENTREGANDO LA INFORMACIÓN PARA REORIENTAR 	LA 	POSICION DE LA ANTENA DEL RADAR, CENTRANDO AL 	BLANCO EN EL HAZ Y PERMITIENDO SU TRAQUEO.</a:t>
            </a:r>
          </a:p>
          <a:p>
            <a:pPr algn="just">
              <a:buFont typeface="Wingdings" pitchFamily="2" charset="2"/>
              <a:buNone/>
            </a:pPr>
            <a:endParaRPr lang="es-ES_tradnl" sz="2000" b="1" dirty="0">
              <a:solidFill>
                <a:srgbClr val="FFFFFF"/>
              </a:solidFill>
              <a:latin typeface="Times New Roman" pitchFamily="18" charset="0"/>
            </a:endParaRPr>
          </a:p>
          <a:p>
            <a:pPr>
              <a:spcBef>
                <a:spcPct val="50000"/>
              </a:spcBef>
            </a:pPr>
            <a:endParaRPr lang="es-ES" sz="2400" dirty="0">
              <a:solidFill>
                <a:srgbClr val="FFFFFF"/>
              </a:solidFill>
              <a:latin typeface="Times New Roman" pitchFamily="18" charset="0"/>
            </a:endParaRPr>
          </a:p>
        </p:txBody>
      </p:sp>
      <p:sp>
        <p:nvSpPr>
          <p:cNvPr id="3078" name="AutoShape 6"/>
          <p:cNvSpPr>
            <a:spLocks noChangeArrowheads="1"/>
          </p:cNvSpPr>
          <p:nvPr/>
        </p:nvSpPr>
        <p:spPr bwMode="auto">
          <a:xfrm>
            <a:off x="684213" y="3573463"/>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
        <p:nvSpPr>
          <p:cNvPr id="3079" name="AutoShape 7"/>
          <p:cNvSpPr>
            <a:spLocks noChangeArrowheads="1"/>
          </p:cNvSpPr>
          <p:nvPr/>
        </p:nvSpPr>
        <p:spPr bwMode="auto">
          <a:xfrm>
            <a:off x="684213" y="4076700"/>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
        <p:nvSpPr>
          <p:cNvPr id="3080" name="AutoShape 8"/>
          <p:cNvSpPr>
            <a:spLocks noChangeArrowheads="1"/>
          </p:cNvSpPr>
          <p:nvPr/>
        </p:nvSpPr>
        <p:spPr bwMode="auto">
          <a:xfrm>
            <a:off x="684213" y="5300663"/>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s-ES_tradnl" sz="2400" b="1" u="sng">
                <a:solidFill>
                  <a:srgbClr val="FFCC00"/>
                </a:solidFill>
              </a:rPr>
              <a:t>TRAQUEO ANGULAR DE RADARES DE CONTROL DE FUEGO DE REBUSCA  CÓNICA</a:t>
            </a:r>
          </a:p>
        </p:txBody>
      </p:sp>
      <p:grpSp>
        <p:nvGrpSpPr>
          <p:cNvPr id="4105" name="Group 9"/>
          <p:cNvGrpSpPr>
            <a:grpSpLocks/>
          </p:cNvGrpSpPr>
          <p:nvPr/>
        </p:nvGrpSpPr>
        <p:grpSpPr bwMode="auto">
          <a:xfrm>
            <a:off x="611188" y="1341438"/>
            <a:ext cx="7777162" cy="5410200"/>
            <a:chOff x="385" y="845"/>
            <a:chExt cx="4899" cy="3408"/>
          </a:xfrm>
        </p:grpSpPr>
        <p:pic>
          <p:nvPicPr>
            <p:cNvPr id="4101" name="Picture 5" descr="rebusca conioca"/>
            <p:cNvPicPr>
              <a:picLocks noChangeAspect="1" noChangeArrowheads="1"/>
            </p:cNvPicPr>
            <p:nvPr/>
          </p:nvPicPr>
          <p:blipFill>
            <a:blip r:embed="rId2" cstate="print"/>
            <a:srcRect/>
            <a:stretch>
              <a:fillRect/>
            </a:stretch>
          </p:blipFill>
          <p:spPr bwMode="auto">
            <a:xfrm>
              <a:off x="385" y="847"/>
              <a:ext cx="4899" cy="3406"/>
            </a:xfrm>
            <a:prstGeom prst="rect">
              <a:avLst/>
            </a:prstGeom>
            <a:noFill/>
            <a:ln/>
            <a:effectLst/>
          </p:spPr>
        </p:pic>
        <p:sp>
          <p:nvSpPr>
            <p:cNvPr id="4102" name="Text Box 6"/>
            <p:cNvSpPr txBox="1">
              <a:spLocks noChangeArrowheads="1"/>
            </p:cNvSpPr>
            <p:nvPr/>
          </p:nvSpPr>
          <p:spPr bwMode="auto">
            <a:xfrm>
              <a:off x="4558" y="1691"/>
              <a:ext cx="635" cy="28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00000"/>
                  </a:solidFill>
                </a:rPr>
                <a:t>EJE DE LA L.O.S.</a:t>
              </a:r>
              <a:endParaRPr lang="es-ES" sz="1200" b="1">
                <a:solidFill>
                  <a:srgbClr val="000000"/>
                </a:solidFill>
              </a:endParaRPr>
            </a:p>
          </p:txBody>
        </p:sp>
        <p:sp>
          <p:nvSpPr>
            <p:cNvPr id="4103" name="Line 7"/>
            <p:cNvSpPr>
              <a:spLocks noChangeShapeType="1"/>
            </p:cNvSpPr>
            <p:nvPr/>
          </p:nvSpPr>
          <p:spPr bwMode="auto">
            <a:xfrm flipH="1" flipV="1">
              <a:off x="4332" y="1706"/>
              <a:ext cx="272" cy="136"/>
            </a:xfrm>
            <a:prstGeom prst="line">
              <a:avLst/>
            </a:prstGeom>
            <a:noFill/>
            <a:ln w="28575">
              <a:solidFill>
                <a:srgbClr val="FF3300"/>
              </a:solidFill>
              <a:round/>
              <a:headEnd/>
              <a:tailEnd type="triangle" w="med" len="med"/>
            </a:ln>
            <a:effectLst/>
          </p:spPr>
          <p:txBody>
            <a:bodyPr/>
            <a:lstStyle/>
            <a:p>
              <a:endParaRPr lang="es-CL"/>
            </a:p>
          </p:txBody>
        </p:sp>
        <p:sp>
          <p:nvSpPr>
            <p:cNvPr id="4104" name="Text Box 8"/>
            <p:cNvSpPr txBox="1">
              <a:spLocks noChangeArrowheads="1"/>
            </p:cNvSpPr>
            <p:nvPr/>
          </p:nvSpPr>
          <p:spPr bwMode="auto">
            <a:xfrm>
              <a:off x="430" y="845"/>
              <a:ext cx="3221" cy="144"/>
            </a:xfrm>
            <a:prstGeom prst="rect">
              <a:avLst/>
            </a:prstGeom>
            <a:solidFill>
              <a:srgbClr val="FFFFFF"/>
            </a:solidFill>
            <a:ln w="9525">
              <a:noFill/>
              <a:miter lim="800000"/>
              <a:headEnd/>
              <a:tailEnd/>
            </a:ln>
            <a:effectLst/>
          </p:spPr>
          <p:txBody>
            <a:bodyPr>
              <a:spAutoFit/>
            </a:bodyPr>
            <a:lstStyle/>
            <a:p>
              <a:pPr>
                <a:spcBef>
                  <a:spcPct val="50000"/>
                </a:spcBef>
              </a:pPr>
              <a:endParaRPr lang="es-ES" sz="900"/>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modulacion pulso blanco centrado"/>
          <p:cNvPicPr>
            <a:picLocks noChangeAspect="1" noChangeArrowheads="1"/>
          </p:cNvPicPr>
          <p:nvPr/>
        </p:nvPicPr>
        <p:blipFill>
          <a:blip r:embed="rId2" cstate="print"/>
          <a:srcRect/>
          <a:stretch>
            <a:fillRect/>
          </a:stretch>
        </p:blipFill>
        <p:spPr bwMode="auto">
          <a:xfrm>
            <a:off x="179388" y="1916113"/>
            <a:ext cx="8713787" cy="4640262"/>
          </a:xfrm>
          <a:prstGeom prst="rect">
            <a:avLst/>
          </a:prstGeom>
          <a:noFill/>
        </p:spPr>
      </p:pic>
      <p:sp>
        <p:nvSpPr>
          <p:cNvPr id="25605" name="Rectangle 5"/>
          <p:cNvSpPr>
            <a:spLocks noChangeArrowheads="1"/>
          </p:cNvSpPr>
          <p:nvPr/>
        </p:nvSpPr>
        <p:spPr bwMode="auto">
          <a:xfrm>
            <a:off x="455613" y="-26988"/>
            <a:ext cx="8226425" cy="1143001"/>
          </a:xfrm>
          <a:prstGeom prst="rect">
            <a:avLst/>
          </a:prstGeom>
          <a:noFill/>
          <a:ln w="9525">
            <a:noFill/>
            <a:miter lim="800000"/>
            <a:headEnd/>
            <a:tailEnd/>
          </a:ln>
          <a:effectLst/>
        </p:spPr>
        <p:txBody>
          <a:bodyPr anchor="ctr" anchorCtr="1"/>
          <a:lstStyle/>
          <a:p>
            <a:pPr algn="ctr"/>
            <a:r>
              <a:rPr lang="es-ES_tradnl" sz="2400" b="1" u="sng">
                <a:solidFill>
                  <a:srgbClr val="FFCC00"/>
                </a:solidFill>
                <a:effectLst>
                  <a:outerShdw blurRad="38100" dist="38100" dir="2700000" algn="tl">
                    <a:srgbClr val="000000"/>
                  </a:outerShdw>
                </a:effectLst>
              </a:rPr>
              <a:t>AMPLITUD DE LOS ECOS RECIBIDOS POR UN RADAR DE CONTROL DE FUEGO DE REBUSCA CÓNICA CON EL BLANCO CENTRADO EN EL HAZ</a:t>
            </a:r>
            <a:endParaRPr lang="es-ES" sz="2400" b="1" u="sng">
              <a:solidFill>
                <a:srgbClr val="FFCC00"/>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5613" y="-26988"/>
            <a:ext cx="8226425" cy="1143001"/>
          </a:xfrm>
        </p:spPr>
        <p:txBody>
          <a:bodyPr/>
          <a:lstStyle/>
          <a:p>
            <a:r>
              <a:rPr lang="es-ES_tradnl" sz="2400" b="1" u="sng">
                <a:solidFill>
                  <a:srgbClr val="FFCC00"/>
                </a:solidFill>
              </a:rPr>
              <a:t>AMPLITUD DE LOS ECOS RECIBIDOS POR UN RADAR DE CONTROL DE FUEGO DE REBUSCA CÓNICA DESALINEADO CON EL BLANCO</a:t>
            </a:r>
            <a:endParaRPr lang="es-ES" sz="2400" b="1" u="sng">
              <a:solidFill>
                <a:srgbClr val="FFCC00"/>
              </a:solidFill>
            </a:endParaRPr>
          </a:p>
        </p:txBody>
      </p:sp>
      <p:grpSp>
        <p:nvGrpSpPr>
          <p:cNvPr id="5136" name="Group 16"/>
          <p:cNvGrpSpPr>
            <a:grpSpLocks/>
          </p:cNvGrpSpPr>
          <p:nvPr/>
        </p:nvGrpSpPr>
        <p:grpSpPr bwMode="auto">
          <a:xfrm>
            <a:off x="971550" y="1125538"/>
            <a:ext cx="6553200" cy="5684837"/>
            <a:chOff x="476" y="620"/>
            <a:chExt cx="4128" cy="3581"/>
          </a:xfrm>
        </p:grpSpPr>
        <p:pic>
          <p:nvPicPr>
            <p:cNvPr id="5125" name="Picture 5" descr="pulsos retorno radar  CF rebusca conica"/>
            <p:cNvPicPr>
              <a:picLocks noChangeAspect="1" noChangeArrowheads="1"/>
            </p:cNvPicPr>
            <p:nvPr/>
          </p:nvPicPr>
          <p:blipFill>
            <a:blip r:embed="rId2" cstate="print"/>
            <a:srcRect/>
            <a:stretch>
              <a:fillRect/>
            </a:stretch>
          </p:blipFill>
          <p:spPr bwMode="auto">
            <a:xfrm>
              <a:off x="476" y="620"/>
              <a:ext cx="4128" cy="3581"/>
            </a:xfrm>
            <a:prstGeom prst="rect">
              <a:avLst/>
            </a:prstGeom>
            <a:noFill/>
          </p:spPr>
        </p:pic>
        <p:sp>
          <p:nvSpPr>
            <p:cNvPr id="5126" name="Text Box 6"/>
            <p:cNvSpPr txBox="1">
              <a:spLocks noChangeArrowheads="1"/>
            </p:cNvSpPr>
            <p:nvPr/>
          </p:nvSpPr>
          <p:spPr bwMode="auto">
            <a:xfrm>
              <a:off x="2880" y="1469"/>
              <a:ext cx="227" cy="192"/>
            </a:xfrm>
            <a:prstGeom prst="rect">
              <a:avLst/>
            </a:prstGeom>
            <a:noFill/>
            <a:ln w="9525">
              <a:noFill/>
              <a:miter lim="800000"/>
              <a:headEnd/>
              <a:tailEnd/>
            </a:ln>
            <a:effectLst/>
          </p:spPr>
          <p:txBody>
            <a:bodyPr>
              <a:spAutoFit/>
            </a:bodyPr>
            <a:lstStyle/>
            <a:p>
              <a:pPr>
                <a:spcBef>
                  <a:spcPct val="50000"/>
                </a:spcBef>
              </a:pPr>
              <a:r>
                <a:rPr lang="es-ES_tradnl" sz="1400">
                  <a:solidFill>
                    <a:srgbClr val="000000"/>
                  </a:solidFill>
                </a:rPr>
                <a:t>0º</a:t>
              </a:r>
              <a:endParaRPr lang="es-ES" sz="1400">
                <a:solidFill>
                  <a:srgbClr val="000000"/>
                </a:solidFill>
              </a:endParaRPr>
            </a:p>
          </p:txBody>
        </p:sp>
        <p:sp>
          <p:nvSpPr>
            <p:cNvPr id="5127" name="Text Box 7"/>
            <p:cNvSpPr txBox="1">
              <a:spLocks noChangeArrowheads="1"/>
            </p:cNvSpPr>
            <p:nvPr/>
          </p:nvSpPr>
          <p:spPr bwMode="auto">
            <a:xfrm>
              <a:off x="2064" y="663"/>
              <a:ext cx="318" cy="192"/>
            </a:xfrm>
            <a:prstGeom prst="rect">
              <a:avLst/>
            </a:prstGeom>
            <a:noFill/>
            <a:ln w="9525">
              <a:noFill/>
              <a:miter lim="800000"/>
              <a:headEnd/>
              <a:tailEnd/>
            </a:ln>
            <a:effectLst/>
          </p:spPr>
          <p:txBody>
            <a:bodyPr>
              <a:spAutoFit/>
            </a:bodyPr>
            <a:lstStyle/>
            <a:p>
              <a:pPr>
                <a:spcBef>
                  <a:spcPct val="50000"/>
                </a:spcBef>
              </a:pPr>
              <a:r>
                <a:rPr lang="es-ES_tradnl" sz="1400">
                  <a:solidFill>
                    <a:srgbClr val="000000"/>
                  </a:solidFill>
                </a:rPr>
                <a:t>90º</a:t>
              </a:r>
              <a:endParaRPr lang="es-ES" sz="1400">
                <a:solidFill>
                  <a:srgbClr val="000000"/>
                </a:solidFill>
              </a:endParaRPr>
            </a:p>
          </p:txBody>
        </p:sp>
        <p:sp>
          <p:nvSpPr>
            <p:cNvPr id="5128" name="Text Box 8"/>
            <p:cNvSpPr txBox="1">
              <a:spLocks noChangeArrowheads="1"/>
            </p:cNvSpPr>
            <p:nvPr/>
          </p:nvSpPr>
          <p:spPr bwMode="auto">
            <a:xfrm>
              <a:off x="1202" y="1424"/>
              <a:ext cx="408" cy="192"/>
            </a:xfrm>
            <a:prstGeom prst="rect">
              <a:avLst/>
            </a:prstGeom>
            <a:noFill/>
            <a:ln w="9525">
              <a:noFill/>
              <a:miter lim="800000"/>
              <a:headEnd/>
              <a:tailEnd/>
            </a:ln>
            <a:effectLst/>
          </p:spPr>
          <p:txBody>
            <a:bodyPr>
              <a:spAutoFit/>
            </a:bodyPr>
            <a:lstStyle/>
            <a:p>
              <a:pPr>
                <a:spcBef>
                  <a:spcPct val="50000"/>
                </a:spcBef>
              </a:pPr>
              <a:r>
                <a:rPr lang="es-ES_tradnl" sz="1400">
                  <a:solidFill>
                    <a:srgbClr val="000000"/>
                  </a:solidFill>
                </a:rPr>
                <a:t>180º</a:t>
              </a:r>
              <a:endParaRPr lang="es-ES" sz="1400">
                <a:solidFill>
                  <a:srgbClr val="000000"/>
                </a:solidFill>
              </a:endParaRPr>
            </a:p>
          </p:txBody>
        </p:sp>
        <p:sp>
          <p:nvSpPr>
            <p:cNvPr id="5129" name="Text Box 9"/>
            <p:cNvSpPr txBox="1">
              <a:spLocks noChangeArrowheads="1"/>
            </p:cNvSpPr>
            <p:nvPr/>
          </p:nvSpPr>
          <p:spPr bwMode="auto">
            <a:xfrm>
              <a:off x="2018" y="2149"/>
              <a:ext cx="408" cy="192"/>
            </a:xfrm>
            <a:prstGeom prst="rect">
              <a:avLst/>
            </a:prstGeom>
            <a:noFill/>
            <a:ln w="9525">
              <a:noFill/>
              <a:miter lim="800000"/>
              <a:headEnd/>
              <a:tailEnd/>
            </a:ln>
            <a:effectLst/>
          </p:spPr>
          <p:txBody>
            <a:bodyPr>
              <a:spAutoFit/>
            </a:bodyPr>
            <a:lstStyle/>
            <a:p>
              <a:pPr>
                <a:spcBef>
                  <a:spcPct val="50000"/>
                </a:spcBef>
              </a:pPr>
              <a:r>
                <a:rPr lang="es-ES_tradnl" sz="1400">
                  <a:solidFill>
                    <a:srgbClr val="000000"/>
                  </a:solidFill>
                </a:rPr>
                <a:t>270º</a:t>
              </a:r>
              <a:endParaRPr lang="es-ES" sz="1400">
                <a:solidFill>
                  <a:srgbClr val="000000"/>
                </a:solidFill>
              </a:endParaRPr>
            </a:p>
          </p:txBody>
        </p:sp>
        <p:sp>
          <p:nvSpPr>
            <p:cNvPr id="5130" name="Text Box 10"/>
            <p:cNvSpPr txBox="1">
              <a:spLocks noChangeArrowheads="1"/>
            </p:cNvSpPr>
            <p:nvPr/>
          </p:nvSpPr>
          <p:spPr bwMode="auto">
            <a:xfrm>
              <a:off x="1246" y="698"/>
              <a:ext cx="681" cy="198"/>
            </a:xfrm>
            <a:prstGeom prst="rect">
              <a:avLst/>
            </a:prstGeom>
            <a:solidFill>
              <a:srgbClr val="FFFFFF"/>
            </a:solidFill>
            <a:ln w="9525">
              <a:solidFill>
                <a:srgbClr val="FF3300"/>
              </a:solidFill>
              <a:miter lim="800000"/>
              <a:headEnd/>
              <a:tailEnd/>
            </a:ln>
            <a:effectLst/>
          </p:spPr>
          <p:txBody>
            <a:bodyPr>
              <a:spAutoFit/>
            </a:bodyPr>
            <a:lstStyle/>
            <a:p>
              <a:pPr>
                <a:spcBef>
                  <a:spcPct val="50000"/>
                </a:spcBef>
              </a:pPr>
              <a:r>
                <a:rPr lang="es-ES_tradnl" sz="1400" b="1">
                  <a:solidFill>
                    <a:srgbClr val="FF3300"/>
                  </a:solidFill>
                </a:rPr>
                <a:t>BLANCO</a:t>
              </a:r>
              <a:endParaRPr lang="es-ES" sz="1400" b="1">
                <a:solidFill>
                  <a:srgbClr val="FF3300"/>
                </a:solidFill>
              </a:endParaRPr>
            </a:p>
          </p:txBody>
        </p:sp>
        <p:sp>
          <p:nvSpPr>
            <p:cNvPr id="5131" name="Line 11"/>
            <p:cNvSpPr>
              <a:spLocks noChangeShapeType="1"/>
            </p:cNvSpPr>
            <p:nvPr/>
          </p:nvSpPr>
          <p:spPr bwMode="auto">
            <a:xfrm>
              <a:off x="1565" y="890"/>
              <a:ext cx="272" cy="272"/>
            </a:xfrm>
            <a:prstGeom prst="line">
              <a:avLst/>
            </a:prstGeom>
            <a:noFill/>
            <a:ln w="28575">
              <a:solidFill>
                <a:srgbClr val="FF3300"/>
              </a:solidFill>
              <a:round/>
              <a:headEnd/>
              <a:tailEnd type="triangle" w="med" len="med"/>
            </a:ln>
            <a:effectLst/>
          </p:spPr>
          <p:txBody>
            <a:bodyPr/>
            <a:lstStyle/>
            <a:p>
              <a:endParaRPr lang="es-CL"/>
            </a:p>
          </p:txBody>
        </p:sp>
        <p:sp>
          <p:nvSpPr>
            <p:cNvPr id="5132" name="Line 12"/>
            <p:cNvSpPr>
              <a:spLocks noChangeShapeType="1"/>
            </p:cNvSpPr>
            <p:nvPr/>
          </p:nvSpPr>
          <p:spPr bwMode="auto">
            <a:xfrm>
              <a:off x="1111" y="3702"/>
              <a:ext cx="2585" cy="46"/>
            </a:xfrm>
            <a:prstGeom prst="line">
              <a:avLst/>
            </a:prstGeom>
            <a:noFill/>
            <a:ln w="28575">
              <a:solidFill>
                <a:srgbClr val="000000"/>
              </a:solidFill>
              <a:round/>
              <a:headEnd/>
              <a:tailEnd type="triangle" w="med" len="med"/>
            </a:ln>
            <a:effectLst/>
          </p:spPr>
          <p:txBody>
            <a:bodyPr/>
            <a:lstStyle/>
            <a:p>
              <a:endParaRPr lang="es-CL"/>
            </a:p>
          </p:txBody>
        </p:sp>
        <p:sp>
          <p:nvSpPr>
            <p:cNvPr id="5133" name="Line 13"/>
            <p:cNvSpPr>
              <a:spLocks noChangeShapeType="1"/>
            </p:cNvSpPr>
            <p:nvPr/>
          </p:nvSpPr>
          <p:spPr bwMode="auto">
            <a:xfrm flipV="1">
              <a:off x="1111" y="2160"/>
              <a:ext cx="0" cy="1542"/>
            </a:xfrm>
            <a:prstGeom prst="line">
              <a:avLst/>
            </a:prstGeom>
            <a:noFill/>
            <a:ln w="28575">
              <a:solidFill>
                <a:srgbClr val="000000"/>
              </a:solidFill>
              <a:round/>
              <a:headEnd/>
              <a:tailEnd type="arrow" w="med" len="med"/>
            </a:ln>
            <a:effectLst/>
          </p:spPr>
          <p:txBody>
            <a:bodyPr/>
            <a:lstStyle/>
            <a:p>
              <a:endParaRPr lang="es-CL"/>
            </a:p>
          </p:txBody>
        </p:sp>
        <p:sp>
          <p:nvSpPr>
            <p:cNvPr id="5134" name="Text Box 14"/>
            <p:cNvSpPr txBox="1">
              <a:spLocks noChangeArrowheads="1"/>
            </p:cNvSpPr>
            <p:nvPr/>
          </p:nvSpPr>
          <p:spPr bwMode="auto">
            <a:xfrm>
              <a:off x="3742" y="3684"/>
              <a:ext cx="771" cy="154"/>
            </a:xfrm>
            <a:prstGeom prst="rect">
              <a:avLst/>
            </a:prstGeom>
            <a:noFill/>
            <a:ln w="9525">
              <a:noFill/>
              <a:miter lim="800000"/>
              <a:headEnd/>
              <a:tailEnd/>
            </a:ln>
            <a:effectLst/>
          </p:spPr>
          <p:txBody>
            <a:bodyPr>
              <a:spAutoFit/>
            </a:bodyPr>
            <a:lstStyle/>
            <a:p>
              <a:pPr>
                <a:spcBef>
                  <a:spcPct val="50000"/>
                </a:spcBef>
              </a:pPr>
              <a:r>
                <a:rPr lang="es-ES_tradnl" sz="1000" b="1">
                  <a:solidFill>
                    <a:schemeClr val="bg2"/>
                  </a:solidFill>
                </a:rPr>
                <a:t>DEMARCACIÓN</a:t>
              </a:r>
              <a:endParaRPr lang="es-ES" sz="1000" b="1">
                <a:solidFill>
                  <a:schemeClr val="bg2"/>
                </a:solidFill>
              </a:endParaRPr>
            </a:p>
          </p:txBody>
        </p:sp>
        <p:sp>
          <p:nvSpPr>
            <p:cNvPr id="5135" name="Text Box 15"/>
            <p:cNvSpPr txBox="1">
              <a:spLocks noChangeArrowheads="1"/>
            </p:cNvSpPr>
            <p:nvPr/>
          </p:nvSpPr>
          <p:spPr bwMode="auto">
            <a:xfrm>
              <a:off x="748" y="2024"/>
              <a:ext cx="771" cy="154"/>
            </a:xfrm>
            <a:prstGeom prst="rect">
              <a:avLst/>
            </a:prstGeom>
            <a:noFill/>
            <a:ln w="9525">
              <a:noFill/>
              <a:miter lim="800000"/>
              <a:headEnd/>
              <a:tailEnd/>
            </a:ln>
            <a:effectLst/>
          </p:spPr>
          <p:txBody>
            <a:bodyPr>
              <a:spAutoFit/>
            </a:bodyPr>
            <a:lstStyle/>
            <a:p>
              <a:pPr algn="ctr">
                <a:spcBef>
                  <a:spcPct val="50000"/>
                </a:spcBef>
              </a:pPr>
              <a:r>
                <a:rPr lang="es-ES_tradnl" sz="1000" b="1">
                  <a:solidFill>
                    <a:schemeClr val="bg2"/>
                  </a:solidFill>
                </a:rPr>
                <a:t>AMPLITUD</a:t>
              </a:r>
              <a:endParaRPr lang="es-ES" sz="1000" b="1">
                <a:solidFill>
                  <a:schemeClr val="bg2"/>
                </a:solidFill>
              </a:endParaRP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85800" y="381000"/>
            <a:ext cx="7772400" cy="1143000"/>
          </a:xfrm>
        </p:spPr>
        <p:txBody>
          <a:bodyPr/>
          <a:lstStyle/>
          <a:p>
            <a:r>
              <a:rPr lang="es-ES_tradnl" sz="3200" b="1" u="sng">
                <a:solidFill>
                  <a:srgbClr val="FFCC00"/>
                </a:solidFill>
              </a:rPr>
              <a:t>RADARES DE CONTROL DE FUEGO </a:t>
            </a:r>
            <a:endParaRPr lang="es-ES" sz="3200" b="1" u="sng">
              <a:solidFill>
                <a:srgbClr val="FFCC00"/>
              </a:solidFill>
            </a:endParaRPr>
          </a:p>
        </p:txBody>
      </p:sp>
      <p:sp>
        <p:nvSpPr>
          <p:cNvPr id="6147" name="Rectangle 3"/>
          <p:cNvSpPr>
            <a:spLocks noGrp="1" noChangeArrowheads="1"/>
          </p:cNvSpPr>
          <p:nvPr>
            <p:ph type="body" idx="1"/>
          </p:nvPr>
        </p:nvSpPr>
        <p:spPr>
          <a:xfrm>
            <a:off x="381000" y="1981200"/>
            <a:ext cx="8382000" cy="4114800"/>
          </a:xfrm>
        </p:spPr>
        <p:txBody>
          <a:bodyPr/>
          <a:lstStyle/>
          <a:p>
            <a:pPr>
              <a:lnSpc>
                <a:spcPct val="80000"/>
              </a:lnSpc>
              <a:buFont typeface="Wingdings" pitchFamily="2" charset="2"/>
              <a:buNone/>
            </a:pPr>
            <a:r>
              <a:rPr lang="es-ES_tradnl" sz="2000" b="1" dirty="0">
                <a:solidFill>
                  <a:srgbClr val="FFFFFF"/>
                </a:solidFill>
              </a:rPr>
              <a:t>B.-  </a:t>
            </a:r>
            <a:r>
              <a:rPr lang="es-ES_tradnl" sz="2400" b="1" u="sng" dirty="0">
                <a:solidFill>
                  <a:srgbClr val="FFFFFF"/>
                </a:solidFill>
              </a:rPr>
              <a:t>RADAR MONOPULSO</a:t>
            </a:r>
            <a:r>
              <a:rPr lang="es-ES_tradnl" sz="2400" b="1" dirty="0">
                <a:solidFill>
                  <a:srgbClr val="FFFFFF"/>
                </a:solidFill>
              </a:rPr>
              <a:t>:</a:t>
            </a:r>
          </a:p>
          <a:p>
            <a:pPr>
              <a:lnSpc>
                <a:spcPct val="80000"/>
              </a:lnSpc>
              <a:buFont typeface="Wingdings" pitchFamily="2" charset="2"/>
              <a:buNone/>
            </a:pPr>
            <a:endParaRPr lang="es-ES_tradnl" sz="2000" b="1" dirty="0">
              <a:solidFill>
                <a:srgbClr val="FFFFFF"/>
              </a:solidFill>
            </a:endParaRPr>
          </a:p>
          <a:p>
            <a:pPr>
              <a:lnSpc>
                <a:spcPct val="80000"/>
              </a:lnSpc>
              <a:buFont typeface="Wingdings" pitchFamily="2" charset="2"/>
              <a:buNone/>
            </a:pPr>
            <a:r>
              <a:rPr lang="es-ES_tradnl" sz="2000" b="1" dirty="0">
                <a:solidFill>
                  <a:srgbClr val="FFFFFF"/>
                </a:solidFill>
              </a:rPr>
              <a:t>		EMITE SIMULTANEAMENTE 4 HACES DELGADOS DE 	DISTINTA FRECUENCIA.-</a:t>
            </a:r>
          </a:p>
          <a:p>
            <a:pPr>
              <a:lnSpc>
                <a:spcPct val="80000"/>
              </a:lnSpc>
              <a:buFont typeface="Wingdings" pitchFamily="2" charset="2"/>
              <a:buNone/>
            </a:pPr>
            <a:endParaRPr lang="es-ES_tradnl" sz="2000" b="1" dirty="0">
              <a:solidFill>
                <a:srgbClr val="FFFFFF"/>
              </a:solidFill>
            </a:endParaRPr>
          </a:p>
          <a:p>
            <a:pPr>
              <a:lnSpc>
                <a:spcPct val="80000"/>
              </a:lnSpc>
              <a:buFont typeface="Wingdings" pitchFamily="2" charset="2"/>
              <a:buNone/>
            </a:pPr>
            <a:r>
              <a:rPr lang="es-ES_tradnl" sz="2000" b="1" dirty="0">
                <a:solidFill>
                  <a:srgbClr val="FFFFFF"/>
                </a:solidFill>
              </a:rPr>
              <a:t>		SI LOS HACES DE LA ANTENA DEL RADAR ESTÁN 	CENTRADOS 	EN EL 	BLANCO, LOS CUATRO HACES 	RECIBIRÁN ECOS DE LA MISMA POTENCIA. </a:t>
            </a:r>
          </a:p>
          <a:p>
            <a:pPr>
              <a:lnSpc>
                <a:spcPct val="80000"/>
              </a:lnSpc>
              <a:buFont typeface="Wingdings" pitchFamily="2" charset="2"/>
              <a:buNone/>
            </a:pPr>
            <a:endParaRPr lang="es-ES_tradnl" sz="2000" b="1" dirty="0">
              <a:solidFill>
                <a:srgbClr val="FFFFFF"/>
              </a:solidFill>
            </a:endParaRPr>
          </a:p>
          <a:p>
            <a:pPr>
              <a:lnSpc>
                <a:spcPct val="80000"/>
              </a:lnSpc>
              <a:buFont typeface="Wingdings" pitchFamily="2" charset="2"/>
              <a:buNone/>
            </a:pPr>
            <a:r>
              <a:rPr lang="es-ES_tradnl" sz="2000" b="1" dirty="0">
                <a:solidFill>
                  <a:srgbClr val="FFFFFF"/>
                </a:solidFill>
              </a:rPr>
              <a:t>		SI EL HAZ DE LA ANTENA DEL RADAR ESTÁ 	DESCENTRADA RESPECTO AL BLANCO,  SE MIDEN LOS 	DIFERENTES VALORES DE LOS ECOS RECIBIDOS, 	GIRANDO EL RADAR CONSECUENTEMENTE PARA 	MANTENERSE TRINCADO SOBRE EL BLANCO.-</a:t>
            </a:r>
            <a:endParaRPr lang="es-ES" sz="2000" b="1" dirty="0">
              <a:solidFill>
                <a:srgbClr val="FFFFFF"/>
              </a:solidFill>
            </a:endParaRPr>
          </a:p>
        </p:txBody>
      </p:sp>
      <p:sp>
        <p:nvSpPr>
          <p:cNvPr id="6148" name="AutoShape 4"/>
          <p:cNvSpPr>
            <a:spLocks noChangeArrowheads="1"/>
          </p:cNvSpPr>
          <p:nvPr/>
        </p:nvSpPr>
        <p:spPr bwMode="auto">
          <a:xfrm>
            <a:off x="838200" y="2819400"/>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
        <p:nvSpPr>
          <p:cNvPr id="6149" name="AutoShape 5"/>
          <p:cNvSpPr>
            <a:spLocks noChangeArrowheads="1"/>
          </p:cNvSpPr>
          <p:nvPr/>
        </p:nvSpPr>
        <p:spPr bwMode="auto">
          <a:xfrm>
            <a:off x="827088" y="4652963"/>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
        <p:nvSpPr>
          <p:cNvPr id="6150" name="AutoShape 6"/>
          <p:cNvSpPr>
            <a:spLocks noChangeArrowheads="1"/>
          </p:cNvSpPr>
          <p:nvPr/>
        </p:nvSpPr>
        <p:spPr bwMode="auto">
          <a:xfrm>
            <a:off x="827088" y="3500438"/>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85800" y="304800"/>
            <a:ext cx="7772400" cy="1143000"/>
          </a:xfrm>
        </p:spPr>
        <p:txBody>
          <a:bodyPr/>
          <a:lstStyle/>
          <a:p>
            <a:r>
              <a:rPr lang="es-ES_tradnl" sz="2400" b="1" u="sng">
                <a:solidFill>
                  <a:srgbClr val="FFCC00"/>
                </a:solidFill>
              </a:rPr>
              <a:t>DIAGRAMA ESQUEMÁTICO DE RADAR DE CONTROL DE FUEGO MONOPULSO</a:t>
            </a:r>
            <a:endParaRPr lang="es-ES" sz="2400" b="1" u="sng">
              <a:solidFill>
                <a:srgbClr val="FFCC00"/>
              </a:solidFill>
            </a:endParaRPr>
          </a:p>
        </p:txBody>
      </p:sp>
      <p:graphicFrame>
        <p:nvGraphicFramePr>
          <p:cNvPr id="7171" name="Object 3"/>
          <p:cNvGraphicFramePr>
            <a:graphicFrameLocks noChangeAspect="1"/>
          </p:cNvGraphicFramePr>
          <p:nvPr>
            <p:ph type="clipArt" sz="half" idx="2"/>
          </p:nvPr>
        </p:nvGraphicFramePr>
        <p:xfrm>
          <a:off x="381000" y="1484313"/>
          <a:ext cx="8382000" cy="4681537"/>
        </p:xfrm>
        <a:graphic>
          <a:graphicData uri="http://schemas.openxmlformats.org/presentationml/2006/ole">
            <p:oleObj spid="_x0000_s7171" name="Fotografía de Photo Editor" r:id="rId3" imgW="19133333" imgH="7535327" progId="">
              <p:embed/>
            </p:oleObj>
          </a:graphicData>
        </a:graphic>
      </p:graphicFrame>
      <p:sp>
        <p:nvSpPr>
          <p:cNvPr id="7172" name="Text Box 4"/>
          <p:cNvSpPr txBox="1">
            <a:spLocks noChangeArrowheads="1"/>
          </p:cNvSpPr>
          <p:nvPr/>
        </p:nvSpPr>
        <p:spPr bwMode="auto">
          <a:xfrm>
            <a:off x="2051050" y="1700213"/>
            <a:ext cx="2590800" cy="336550"/>
          </a:xfrm>
          <a:prstGeom prst="rect">
            <a:avLst/>
          </a:prstGeom>
          <a:solidFill>
            <a:srgbClr val="FFFFFF"/>
          </a:solidFill>
          <a:ln w="9525">
            <a:noFill/>
            <a:miter lim="800000"/>
            <a:headEnd/>
            <a:tailEnd/>
          </a:ln>
          <a:effectLst/>
        </p:spPr>
        <p:txBody>
          <a:bodyPr>
            <a:spAutoFit/>
          </a:bodyPr>
          <a:lstStyle/>
          <a:p>
            <a:pPr>
              <a:spcBef>
                <a:spcPct val="50000"/>
              </a:spcBef>
            </a:pPr>
            <a:endParaRPr lang="es-ES" sz="1600" b="1">
              <a:effectLst>
                <a:outerShdw blurRad="38100" dist="38100" dir="2700000" algn="tl">
                  <a:srgbClr val="C0C0C0"/>
                </a:outerShdw>
              </a:effectLst>
              <a:latin typeface="Times New Roman" pitchFamily="18" charset="0"/>
            </a:endParaRPr>
          </a:p>
        </p:txBody>
      </p:sp>
      <p:sp>
        <p:nvSpPr>
          <p:cNvPr id="7173" name="Text Box 5"/>
          <p:cNvSpPr txBox="1">
            <a:spLocks noChangeArrowheads="1"/>
          </p:cNvSpPr>
          <p:nvPr/>
        </p:nvSpPr>
        <p:spPr bwMode="auto">
          <a:xfrm>
            <a:off x="5943600" y="3716338"/>
            <a:ext cx="2590800" cy="527050"/>
          </a:xfrm>
          <a:prstGeom prst="rect">
            <a:avLst/>
          </a:prstGeom>
          <a:solidFill>
            <a:srgbClr val="FF3300"/>
          </a:solidFill>
          <a:ln w="9525">
            <a:solidFill>
              <a:srgbClr val="000000"/>
            </a:solidFill>
            <a:miter lim="800000"/>
            <a:headEnd/>
            <a:tailEnd/>
          </a:ln>
          <a:effectLst/>
        </p:spPr>
        <p:txBody>
          <a:bodyPr>
            <a:spAutoFit/>
          </a:bodyPr>
          <a:lstStyle/>
          <a:p>
            <a:pPr algn="just">
              <a:spcBef>
                <a:spcPct val="50000"/>
              </a:spcBef>
            </a:pPr>
            <a:r>
              <a:rPr lang="es-ES_tradnl" sz="1400" b="1">
                <a:effectLst>
                  <a:outerShdw blurRad="38100" dist="38100" dir="2700000" algn="tl">
                    <a:srgbClr val="000000"/>
                  </a:outerShdw>
                </a:effectLst>
                <a:latin typeface="Times New Roman" pitchFamily="18" charset="0"/>
              </a:rPr>
              <a:t>SEÑAL DE ERROR DE TRAQUEO EN RONZA.-</a:t>
            </a:r>
            <a:endParaRPr lang="es-ES" sz="1400" b="1">
              <a:effectLst>
                <a:outerShdw blurRad="38100" dist="38100" dir="2700000" algn="tl">
                  <a:srgbClr val="000000"/>
                </a:outerShdw>
              </a:effectLst>
              <a:latin typeface="Times New Roman" pitchFamily="18" charset="0"/>
            </a:endParaRPr>
          </a:p>
        </p:txBody>
      </p:sp>
      <p:sp>
        <p:nvSpPr>
          <p:cNvPr id="7174" name="Text Box 6"/>
          <p:cNvSpPr txBox="1">
            <a:spLocks noChangeArrowheads="1"/>
          </p:cNvSpPr>
          <p:nvPr/>
        </p:nvSpPr>
        <p:spPr bwMode="auto">
          <a:xfrm>
            <a:off x="5943600" y="4711700"/>
            <a:ext cx="2819400" cy="527050"/>
          </a:xfrm>
          <a:prstGeom prst="rect">
            <a:avLst/>
          </a:prstGeom>
          <a:solidFill>
            <a:srgbClr val="FF3300"/>
          </a:solidFill>
          <a:ln w="9525">
            <a:solidFill>
              <a:srgbClr val="000000"/>
            </a:solidFill>
            <a:miter lim="800000"/>
            <a:headEnd/>
            <a:tailEnd/>
          </a:ln>
          <a:effectLst/>
        </p:spPr>
        <p:txBody>
          <a:bodyPr>
            <a:spAutoFit/>
          </a:bodyPr>
          <a:lstStyle/>
          <a:p>
            <a:pPr algn="just">
              <a:spcBef>
                <a:spcPct val="50000"/>
              </a:spcBef>
            </a:pPr>
            <a:r>
              <a:rPr lang="es-ES_tradnl" sz="1400" b="1">
                <a:effectLst>
                  <a:outerShdw blurRad="38100" dist="38100" dir="2700000" algn="tl">
                    <a:srgbClr val="000000"/>
                  </a:outerShdw>
                </a:effectLst>
                <a:latin typeface="Times New Roman" pitchFamily="18" charset="0"/>
              </a:rPr>
              <a:t>SEÑAL DE ERROR DE TRAQUEO EN ELEVACIÓN.-</a:t>
            </a:r>
            <a:endParaRPr lang="es-ES" sz="1400" b="1">
              <a:effectLst>
                <a:outerShdw blurRad="38100" dist="38100" dir="2700000" algn="tl">
                  <a:srgbClr val="000000"/>
                </a:outerShdw>
              </a:effectLst>
              <a:latin typeface="Times New Roman" pitchFamily="18" charset="0"/>
            </a:endParaRPr>
          </a:p>
        </p:txBody>
      </p:sp>
      <p:sp>
        <p:nvSpPr>
          <p:cNvPr id="7175" name="Text Box 7"/>
          <p:cNvSpPr txBox="1">
            <a:spLocks noChangeArrowheads="1"/>
          </p:cNvSpPr>
          <p:nvPr/>
        </p:nvSpPr>
        <p:spPr bwMode="auto">
          <a:xfrm>
            <a:off x="5943600" y="5716588"/>
            <a:ext cx="2590800" cy="314325"/>
          </a:xfrm>
          <a:prstGeom prst="rect">
            <a:avLst/>
          </a:prstGeom>
          <a:solidFill>
            <a:srgbClr val="FF3300"/>
          </a:solidFill>
          <a:ln w="9525">
            <a:solidFill>
              <a:srgbClr val="000000"/>
            </a:solidFill>
            <a:miter lim="800000"/>
            <a:headEnd/>
            <a:tailEnd/>
          </a:ln>
          <a:effectLst/>
        </p:spPr>
        <p:txBody>
          <a:bodyPr>
            <a:spAutoFit/>
          </a:bodyPr>
          <a:lstStyle/>
          <a:p>
            <a:pPr algn="just">
              <a:spcBef>
                <a:spcPct val="50000"/>
              </a:spcBef>
            </a:pPr>
            <a:r>
              <a:rPr lang="es-ES_tradnl" sz="1400" b="1">
                <a:effectLst>
                  <a:outerShdw blurRad="38100" dist="38100" dir="2700000" algn="tl">
                    <a:srgbClr val="000000"/>
                  </a:outerShdw>
                </a:effectLst>
                <a:latin typeface="Times New Roman" pitchFamily="18" charset="0"/>
              </a:rPr>
              <a:t>TRAQUEO EN DISTANCIA.-</a:t>
            </a:r>
            <a:endParaRPr lang="es-ES" sz="1400" b="1">
              <a:effectLst>
                <a:outerShdw blurRad="38100" dist="38100" dir="2700000" algn="tl">
                  <a:srgbClr val="000000"/>
                </a:outerShdw>
              </a:effectLst>
              <a:latin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5800" y="44450"/>
            <a:ext cx="7772400" cy="1143000"/>
          </a:xfrm>
        </p:spPr>
        <p:txBody>
          <a:bodyPr/>
          <a:lstStyle/>
          <a:p>
            <a:r>
              <a:rPr lang="es-ES_tradnl" sz="2400" b="1">
                <a:solidFill>
                  <a:srgbClr val="FFCC00"/>
                </a:solidFill>
              </a:rPr>
              <a:t>RADARES  DE CONTROL DE FUEGO DE REBUSCA CÓNICA Y MONOPULSO</a:t>
            </a:r>
            <a:endParaRPr lang="es-ES" sz="2400" b="1">
              <a:solidFill>
                <a:srgbClr val="FFCC00"/>
              </a:solidFill>
            </a:endParaRPr>
          </a:p>
        </p:txBody>
      </p:sp>
      <p:graphicFrame>
        <p:nvGraphicFramePr>
          <p:cNvPr id="8195" name="Object 3"/>
          <p:cNvGraphicFramePr>
            <a:graphicFrameLocks noChangeAspect="1"/>
          </p:cNvGraphicFramePr>
          <p:nvPr>
            <p:ph type="clipArt" sz="half" idx="2"/>
          </p:nvPr>
        </p:nvGraphicFramePr>
        <p:xfrm>
          <a:off x="1187450" y="1196975"/>
          <a:ext cx="7543800" cy="5114925"/>
        </p:xfrm>
        <a:graphic>
          <a:graphicData uri="http://schemas.openxmlformats.org/presentationml/2006/ole">
            <p:oleObj spid="_x0000_s8195" name="Fotografía de Photo Editor" r:id="rId3" imgW="7725853" imgH="5238095" progId="">
              <p:embed/>
            </p:oleObj>
          </a:graphicData>
        </a:graphic>
      </p:graphicFrame>
      <p:sp>
        <p:nvSpPr>
          <p:cNvPr id="8196" name="Text Box 4"/>
          <p:cNvSpPr txBox="1">
            <a:spLocks noChangeArrowheads="1"/>
          </p:cNvSpPr>
          <p:nvPr/>
        </p:nvSpPr>
        <p:spPr bwMode="auto">
          <a:xfrm>
            <a:off x="1127125" y="3213100"/>
            <a:ext cx="3373438" cy="336550"/>
          </a:xfrm>
          <a:prstGeom prst="rect">
            <a:avLst/>
          </a:prstGeom>
          <a:noFill/>
          <a:ln w="9525">
            <a:noFill/>
            <a:miter lim="800000"/>
            <a:headEnd/>
            <a:tailEnd/>
          </a:ln>
          <a:effectLst/>
        </p:spPr>
        <p:txBody>
          <a:bodyPr>
            <a:spAutoFit/>
          </a:bodyPr>
          <a:lstStyle/>
          <a:p>
            <a:pPr algn="ctr">
              <a:spcBef>
                <a:spcPct val="50000"/>
              </a:spcBef>
            </a:pPr>
            <a:r>
              <a:rPr lang="es-ES_tradnl" sz="1600" b="1">
                <a:solidFill>
                  <a:srgbClr val="000099"/>
                </a:solidFill>
                <a:latin typeface="Times New Roman" pitchFamily="18" charset="0"/>
              </a:rPr>
              <a:t>RADAR DE REBUSCA CÓNICA</a:t>
            </a:r>
            <a:endParaRPr lang="es-ES" sz="1600" b="1">
              <a:solidFill>
                <a:srgbClr val="000099"/>
              </a:solidFill>
              <a:latin typeface="Times New Roman" pitchFamily="18" charset="0"/>
            </a:endParaRPr>
          </a:p>
        </p:txBody>
      </p:sp>
      <p:sp>
        <p:nvSpPr>
          <p:cNvPr id="8197" name="Text Box 5"/>
          <p:cNvSpPr txBox="1">
            <a:spLocks noChangeArrowheads="1"/>
          </p:cNvSpPr>
          <p:nvPr/>
        </p:nvSpPr>
        <p:spPr bwMode="auto">
          <a:xfrm>
            <a:off x="1187450" y="5876925"/>
            <a:ext cx="2438400" cy="336550"/>
          </a:xfrm>
          <a:prstGeom prst="rect">
            <a:avLst/>
          </a:prstGeom>
          <a:noFill/>
          <a:ln w="9525">
            <a:noFill/>
            <a:miter lim="800000"/>
            <a:headEnd/>
            <a:tailEnd/>
          </a:ln>
          <a:effectLst/>
        </p:spPr>
        <p:txBody>
          <a:bodyPr>
            <a:spAutoFit/>
          </a:bodyPr>
          <a:lstStyle/>
          <a:p>
            <a:pPr algn="ctr">
              <a:spcBef>
                <a:spcPct val="50000"/>
              </a:spcBef>
            </a:pPr>
            <a:r>
              <a:rPr lang="es-ES_tradnl" sz="1600" b="1">
                <a:solidFill>
                  <a:srgbClr val="000099"/>
                </a:solidFill>
                <a:latin typeface="Times New Roman" pitchFamily="18" charset="0"/>
              </a:rPr>
              <a:t>RADAR MONOPULSO</a:t>
            </a:r>
            <a:endParaRPr lang="es-ES" sz="1600" b="1">
              <a:solidFill>
                <a:srgbClr val="000099"/>
              </a:solidFill>
              <a:latin typeface="Times New Roman" pitchFamily="18" charset="0"/>
            </a:endParaRPr>
          </a:p>
        </p:txBody>
      </p:sp>
      <p:sp>
        <p:nvSpPr>
          <p:cNvPr id="8198" name="Text Box 6"/>
          <p:cNvSpPr txBox="1">
            <a:spLocks noChangeArrowheads="1"/>
          </p:cNvSpPr>
          <p:nvPr/>
        </p:nvSpPr>
        <p:spPr bwMode="auto">
          <a:xfrm>
            <a:off x="7696200" y="765175"/>
            <a:ext cx="1447800" cy="517525"/>
          </a:xfrm>
          <a:prstGeom prst="rect">
            <a:avLst/>
          </a:prstGeom>
          <a:solidFill>
            <a:schemeClr val="bg1"/>
          </a:solidFill>
          <a:ln w="9525">
            <a:noFill/>
            <a:miter lim="800000"/>
            <a:headEnd/>
            <a:tailEnd/>
          </a:ln>
          <a:effectLst/>
        </p:spPr>
        <p:txBody>
          <a:bodyPr>
            <a:spAutoFit/>
          </a:bodyPr>
          <a:lstStyle/>
          <a:p>
            <a:pPr>
              <a:spcBef>
                <a:spcPct val="50000"/>
              </a:spcBef>
            </a:pPr>
            <a:r>
              <a:rPr lang="es-ES_tradnl" sz="1400" b="1">
                <a:effectLst>
                  <a:outerShdw blurRad="38100" dist="38100" dir="2700000" algn="tl">
                    <a:srgbClr val="000000"/>
                  </a:outerShdw>
                </a:effectLst>
                <a:latin typeface="Times New Roman" pitchFamily="18" charset="0"/>
              </a:rPr>
              <a:t>ECOS RECIBIDOS</a:t>
            </a:r>
            <a:endParaRPr lang="es-ES" sz="1400" b="1">
              <a:effectLst>
                <a:outerShdw blurRad="38100" dist="38100" dir="2700000" algn="tl">
                  <a:srgbClr val="000000"/>
                </a:outerShdw>
              </a:effectLst>
              <a:latin typeface="Times New Roman" pitchFamily="18" charset="0"/>
            </a:endParaRPr>
          </a:p>
        </p:txBody>
      </p:sp>
      <p:sp>
        <p:nvSpPr>
          <p:cNvPr id="8199" name="Text Box 7"/>
          <p:cNvSpPr txBox="1">
            <a:spLocks noChangeArrowheads="1"/>
          </p:cNvSpPr>
          <p:nvPr/>
        </p:nvSpPr>
        <p:spPr bwMode="auto">
          <a:xfrm>
            <a:off x="6705600" y="5924550"/>
            <a:ext cx="2209800" cy="457200"/>
          </a:xfrm>
          <a:prstGeom prst="rect">
            <a:avLst/>
          </a:prstGeom>
          <a:noFill/>
          <a:ln w="9525">
            <a:noFill/>
            <a:miter lim="800000"/>
            <a:headEnd/>
            <a:tailEnd/>
          </a:ln>
          <a:effectLst/>
        </p:spPr>
        <p:txBody>
          <a:bodyPr>
            <a:spAutoFit/>
          </a:bodyPr>
          <a:lstStyle/>
          <a:p>
            <a:pPr>
              <a:spcBef>
                <a:spcPct val="50000"/>
              </a:spcBef>
            </a:pPr>
            <a:r>
              <a:rPr lang="es-ES_tradnl" sz="1200" b="1">
                <a:solidFill>
                  <a:srgbClr val="000000"/>
                </a:solidFill>
                <a:latin typeface="Times New Roman" pitchFamily="18" charset="0"/>
              </a:rPr>
              <a:t>ECOS RECIBIDOS POR LOS 4 LÓBULOS</a:t>
            </a:r>
            <a:endParaRPr lang="es-ES" sz="1200" b="1">
              <a:solidFill>
                <a:srgbClr val="000000"/>
              </a:solidFill>
              <a:latin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5800" y="-171450"/>
            <a:ext cx="7772400" cy="1143000"/>
          </a:xfrm>
        </p:spPr>
        <p:txBody>
          <a:bodyPr/>
          <a:lstStyle/>
          <a:p>
            <a:r>
              <a:rPr lang="es-ES_tradnl" sz="3200" b="1" u="sng">
                <a:solidFill>
                  <a:srgbClr val="FFCC00"/>
                </a:solidFill>
              </a:rPr>
              <a:t>EL </a:t>
            </a:r>
            <a:r>
              <a:rPr lang="es-ES_tradnl" sz="3200" b="1" u="sng">
                <a:solidFill>
                  <a:srgbClr val="FF3300"/>
                </a:solidFill>
              </a:rPr>
              <a:t>I. F. F.</a:t>
            </a:r>
            <a:r>
              <a:rPr lang="es-ES_tradnl" sz="2400" b="1" u="sng">
                <a:solidFill>
                  <a:srgbClr val="FFCC00"/>
                </a:solidFill>
              </a:rPr>
              <a:t> ( </a:t>
            </a:r>
            <a:r>
              <a:rPr lang="es-ES_tradnl" sz="3200" b="1" u="sng">
                <a:solidFill>
                  <a:srgbClr val="FFCC00"/>
                </a:solidFill>
              </a:rPr>
              <a:t>I</a:t>
            </a:r>
            <a:r>
              <a:rPr lang="es-ES_tradnl" sz="2400" b="1" u="sng">
                <a:solidFill>
                  <a:srgbClr val="FFCC00"/>
                </a:solidFill>
              </a:rPr>
              <a:t>DENTIFICATION </a:t>
            </a:r>
            <a:r>
              <a:rPr lang="es-ES_tradnl" sz="3200" b="1" u="sng">
                <a:solidFill>
                  <a:srgbClr val="FFCC00"/>
                </a:solidFill>
              </a:rPr>
              <a:t>F</a:t>
            </a:r>
            <a:r>
              <a:rPr lang="es-ES_tradnl" sz="2400" b="1" u="sng">
                <a:solidFill>
                  <a:srgbClr val="FFCC00"/>
                </a:solidFill>
              </a:rPr>
              <a:t>RIEND  OR  </a:t>
            </a:r>
            <a:r>
              <a:rPr lang="es-ES_tradnl" sz="3200" b="1" u="sng">
                <a:solidFill>
                  <a:srgbClr val="FFCC00"/>
                </a:solidFill>
              </a:rPr>
              <a:t>F</a:t>
            </a:r>
            <a:r>
              <a:rPr lang="es-ES_tradnl" sz="2400" b="1" u="sng">
                <a:solidFill>
                  <a:srgbClr val="FFCC00"/>
                </a:solidFill>
              </a:rPr>
              <a:t>OE )</a:t>
            </a:r>
            <a:endParaRPr lang="es-ES" sz="2400" b="1" u="sng">
              <a:solidFill>
                <a:srgbClr val="FFCC00"/>
              </a:solidFill>
            </a:endParaRPr>
          </a:p>
        </p:txBody>
      </p:sp>
      <p:sp>
        <p:nvSpPr>
          <p:cNvPr id="13315" name="Rectangle 3"/>
          <p:cNvSpPr>
            <a:spLocks noGrp="1" noChangeArrowheads="1"/>
          </p:cNvSpPr>
          <p:nvPr>
            <p:ph type="body" idx="1"/>
          </p:nvPr>
        </p:nvSpPr>
        <p:spPr>
          <a:xfrm>
            <a:off x="304800" y="836613"/>
            <a:ext cx="8458200" cy="914400"/>
          </a:xfrm>
          <a:solidFill>
            <a:schemeClr val="tx1"/>
          </a:solidFill>
          <a:ln w="38100">
            <a:solidFill>
              <a:srgbClr val="FFCC00"/>
            </a:solidFill>
          </a:ln>
        </p:spPr>
        <p:txBody>
          <a:bodyPr/>
          <a:lstStyle/>
          <a:p>
            <a:pPr algn="just">
              <a:buFont typeface="Wingdings" pitchFamily="2" charset="2"/>
              <a:buNone/>
            </a:pPr>
            <a:r>
              <a:rPr lang="es-ES_tradnl" sz="2400" b="1">
                <a:solidFill>
                  <a:srgbClr val="FF3300"/>
                </a:solidFill>
              </a:rPr>
              <a:t>“ EQUIPO ESPECIAL DE RADAR QUE PERMITE DIFERENCIAR LOS AMIGOS DE LOS ENEMIGOS “.-</a:t>
            </a:r>
            <a:endParaRPr lang="es-ES" sz="2400" b="1">
              <a:solidFill>
                <a:srgbClr val="FF3300"/>
              </a:solidFill>
            </a:endParaRPr>
          </a:p>
        </p:txBody>
      </p:sp>
      <p:sp>
        <p:nvSpPr>
          <p:cNvPr id="13316" name="Rectangle 4"/>
          <p:cNvSpPr>
            <a:spLocks noChangeArrowheads="1"/>
          </p:cNvSpPr>
          <p:nvPr/>
        </p:nvSpPr>
        <p:spPr bwMode="auto">
          <a:xfrm>
            <a:off x="304800" y="2743200"/>
            <a:ext cx="8458200" cy="914400"/>
          </a:xfrm>
          <a:prstGeom prst="rect">
            <a:avLst/>
          </a:prstGeom>
          <a:noFill/>
          <a:ln w="38100">
            <a:noFill/>
            <a:miter lim="800000"/>
            <a:headEnd/>
            <a:tailEnd/>
          </a:ln>
          <a:effectLst/>
        </p:spPr>
        <p:txBody>
          <a:bodyPr/>
          <a:lstStyle/>
          <a:p>
            <a:pPr marL="342900" indent="-342900" algn="just">
              <a:spcBef>
                <a:spcPct val="20000"/>
              </a:spcBef>
            </a:pPr>
            <a:endParaRPr lang="es-ES" sz="2400" b="1">
              <a:solidFill>
                <a:srgbClr val="FFCC00"/>
              </a:solidFill>
              <a:latin typeface="Times New Roman" pitchFamily="18" charset="0"/>
            </a:endParaRPr>
          </a:p>
        </p:txBody>
      </p:sp>
      <p:sp>
        <p:nvSpPr>
          <p:cNvPr id="13317" name="Rectangle 5"/>
          <p:cNvSpPr>
            <a:spLocks noChangeArrowheads="1"/>
          </p:cNvSpPr>
          <p:nvPr/>
        </p:nvSpPr>
        <p:spPr bwMode="auto">
          <a:xfrm>
            <a:off x="304800" y="1987550"/>
            <a:ext cx="8458200" cy="3962400"/>
          </a:xfrm>
          <a:prstGeom prst="rect">
            <a:avLst/>
          </a:prstGeom>
          <a:noFill/>
          <a:ln w="38100">
            <a:noFill/>
            <a:miter lim="800000"/>
            <a:headEnd/>
            <a:tailEnd/>
          </a:ln>
          <a:effectLst/>
        </p:spPr>
        <p:txBody>
          <a:bodyPr/>
          <a:lstStyle/>
          <a:p>
            <a:pPr marL="342900" indent="-342900" algn="just">
              <a:spcBef>
                <a:spcPct val="20000"/>
              </a:spcBef>
            </a:pPr>
            <a:r>
              <a:rPr lang="es-ES_tradnl" sz="2400" b="1" dirty="0">
                <a:solidFill>
                  <a:srgbClr val="FFCC00"/>
                </a:solidFill>
                <a:latin typeface="Times New Roman" pitchFamily="18" charset="0"/>
              </a:rPr>
              <a:t>	</a:t>
            </a:r>
            <a:r>
              <a:rPr lang="es-ES_tradnl" sz="2400" b="1" dirty="0">
                <a:solidFill>
                  <a:srgbClr val="FFFFFF"/>
                </a:solidFill>
                <a:effectLst>
                  <a:outerShdw blurRad="38100" dist="38100" dir="2700000" algn="tl">
                    <a:srgbClr val="000000">
                      <a:alpha val="43137"/>
                    </a:srgbClr>
                  </a:outerShdw>
                </a:effectLst>
                <a:latin typeface="Times New Roman" pitchFamily="18" charset="0"/>
              </a:rPr>
              <a:t>BUQUE INTERROGADOR EMITE PULSO DE INTERROGACIÓN.-</a:t>
            </a:r>
          </a:p>
          <a:p>
            <a:pPr marL="342900" indent="-342900" algn="just">
              <a:spcBef>
                <a:spcPct val="20000"/>
              </a:spcBef>
            </a:pPr>
            <a:r>
              <a:rPr lang="es-ES_tradnl" sz="2400" b="1" dirty="0">
                <a:solidFill>
                  <a:srgbClr val="FFFFFF"/>
                </a:solidFill>
                <a:effectLst>
                  <a:outerShdw blurRad="38100" dist="38100" dir="2700000" algn="tl">
                    <a:srgbClr val="000000">
                      <a:alpha val="43137"/>
                    </a:srgbClr>
                  </a:outerShdw>
                </a:effectLst>
                <a:latin typeface="Times New Roman" pitchFamily="18" charset="0"/>
              </a:rPr>
              <a:t>	BUQUE O AERONAVE INTERROGADA CONTESTA CON UN PULSO DE RESPUESTA, EL CUAL ES DECODIFICADO Y EVALUADO PARA DETRMINAR SI ES AMIGO O ENEMIGO.-</a:t>
            </a:r>
          </a:p>
          <a:p>
            <a:pPr marL="342900" indent="-342900" algn="just">
              <a:spcBef>
                <a:spcPct val="20000"/>
              </a:spcBef>
            </a:pPr>
            <a:r>
              <a:rPr lang="es-ES_tradnl" sz="2400" b="1" dirty="0">
                <a:solidFill>
                  <a:srgbClr val="FFFFFF"/>
                </a:solidFill>
                <a:effectLst>
                  <a:outerShdw blurRad="38100" dist="38100" dir="2700000" algn="tl">
                    <a:srgbClr val="000000">
                      <a:alpha val="43137"/>
                    </a:srgbClr>
                  </a:outerShdw>
                </a:effectLst>
                <a:latin typeface="Times New Roman" pitchFamily="18" charset="0"/>
              </a:rPr>
              <a:t>	EXISTEN DIFERENTES MODOS DE INTERROGACIÓN Y RESPUESTA Y SU EMPLEO REQUIERE ALTA COORDINACIÓN ENTRE FUERZAS AMIGAS PARA EVITAR ERRORES</a:t>
            </a:r>
          </a:p>
          <a:p>
            <a:pPr marL="342900" indent="-342900" algn="just">
              <a:spcBef>
                <a:spcPct val="20000"/>
              </a:spcBef>
            </a:pPr>
            <a:r>
              <a:rPr lang="es-ES_tradnl" sz="2400" b="1" dirty="0">
                <a:solidFill>
                  <a:srgbClr val="FFFFFF"/>
                </a:solidFill>
                <a:effectLst>
                  <a:outerShdw blurRad="38100" dist="38100" dir="2700000" algn="tl">
                    <a:srgbClr val="000000">
                      <a:alpha val="43137"/>
                    </a:srgbClr>
                  </a:outerShdw>
                </a:effectLst>
                <a:latin typeface="Times New Roman" pitchFamily="18" charset="0"/>
              </a:rPr>
              <a:t>	PULSO DE TRANSMISIÓN ES DE DIFERENTE FRECUENCIA QUE PULSO DE RESPUESTA.-</a:t>
            </a:r>
            <a:endParaRPr lang="es-ES" sz="2400" b="1" dirty="0">
              <a:solidFill>
                <a:srgbClr val="FFFFFF"/>
              </a:solidFill>
              <a:effectLst>
                <a:outerShdw blurRad="38100" dist="38100" dir="2700000" algn="tl">
                  <a:srgbClr val="000000">
                    <a:alpha val="43137"/>
                  </a:srgbClr>
                </a:outerShdw>
              </a:effectLst>
              <a:latin typeface="Times New Roman" pitchFamily="18" charset="0"/>
            </a:endParaRPr>
          </a:p>
        </p:txBody>
      </p:sp>
      <p:sp>
        <p:nvSpPr>
          <p:cNvPr id="13318" name="AutoShape 6"/>
          <p:cNvSpPr>
            <a:spLocks noChangeArrowheads="1"/>
          </p:cNvSpPr>
          <p:nvPr/>
        </p:nvSpPr>
        <p:spPr bwMode="auto">
          <a:xfrm>
            <a:off x="250825" y="2133600"/>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
        <p:nvSpPr>
          <p:cNvPr id="13319" name="AutoShape 7"/>
          <p:cNvSpPr>
            <a:spLocks noChangeArrowheads="1"/>
          </p:cNvSpPr>
          <p:nvPr/>
        </p:nvSpPr>
        <p:spPr bwMode="auto">
          <a:xfrm>
            <a:off x="323850" y="2924175"/>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
        <p:nvSpPr>
          <p:cNvPr id="13320" name="AutoShape 8"/>
          <p:cNvSpPr>
            <a:spLocks noChangeArrowheads="1"/>
          </p:cNvSpPr>
          <p:nvPr/>
        </p:nvSpPr>
        <p:spPr bwMode="auto">
          <a:xfrm>
            <a:off x="323850" y="4437063"/>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
        <p:nvSpPr>
          <p:cNvPr id="13321" name="AutoShape 9"/>
          <p:cNvSpPr>
            <a:spLocks noChangeArrowheads="1"/>
          </p:cNvSpPr>
          <p:nvPr/>
        </p:nvSpPr>
        <p:spPr bwMode="auto">
          <a:xfrm>
            <a:off x="323850" y="6021388"/>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85800" y="-26988"/>
            <a:ext cx="7772400" cy="1143001"/>
          </a:xfrm>
        </p:spPr>
        <p:txBody>
          <a:bodyPr/>
          <a:lstStyle/>
          <a:p>
            <a:r>
              <a:rPr lang="es-ES_tradnl" sz="3200" b="1" u="sng">
                <a:solidFill>
                  <a:srgbClr val="FFCC00"/>
                </a:solidFill>
              </a:rPr>
              <a:t>EL SISTEMA I F F</a:t>
            </a:r>
            <a:endParaRPr lang="es-ES" sz="3200" b="1" u="sng">
              <a:solidFill>
                <a:srgbClr val="FFCC00"/>
              </a:solidFill>
            </a:endParaRPr>
          </a:p>
        </p:txBody>
      </p:sp>
      <p:grpSp>
        <p:nvGrpSpPr>
          <p:cNvPr id="14341" name="Group 5"/>
          <p:cNvGrpSpPr>
            <a:grpSpLocks/>
          </p:cNvGrpSpPr>
          <p:nvPr/>
        </p:nvGrpSpPr>
        <p:grpSpPr bwMode="auto">
          <a:xfrm>
            <a:off x="1258888" y="981075"/>
            <a:ext cx="6858000" cy="5583238"/>
            <a:chOff x="793" y="618"/>
            <a:chExt cx="4320" cy="3517"/>
          </a:xfrm>
        </p:grpSpPr>
        <p:graphicFrame>
          <p:nvGraphicFramePr>
            <p:cNvPr id="14339" name="Object 3"/>
            <p:cNvGraphicFramePr>
              <a:graphicFrameLocks noChangeAspect="1"/>
            </p:cNvGraphicFramePr>
            <p:nvPr/>
          </p:nvGraphicFramePr>
          <p:xfrm>
            <a:off x="793" y="618"/>
            <a:ext cx="4320" cy="3517"/>
          </p:xfrm>
          <a:graphic>
            <a:graphicData uri="http://schemas.openxmlformats.org/presentationml/2006/ole">
              <p:oleObj spid="_x0000_s14339" name="Fotografía de Photo Editor" r:id="rId3" imgW="9030961" imgH="7354327" progId="">
                <p:embed/>
              </p:oleObj>
            </a:graphicData>
          </a:graphic>
        </p:graphicFrame>
        <p:sp>
          <p:nvSpPr>
            <p:cNvPr id="14340" name="Rectangle 4"/>
            <p:cNvSpPr>
              <a:spLocks noChangeArrowheads="1"/>
            </p:cNvSpPr>
            <p:nvPr/>
          </p:nvSpPr>
          <p:spPr bwMode="auto">
            <a:xfrm>
              <a:off x="2426" y="2931"/>
              <a:ext cx="408" cy="273"/>
            </a:xfrm>
            <a:prstGeom prst="rect">
              <a:avLst/>
            </a:prstGeom>
            <a:noFill/>
            <a:ln w="9525">
              <a:noFill/>
              <a:miter lim="800000"/>
              <a:headEnd/>
              <a:tailEnd/>
            </a:ln>
            <a:effectLst/>
          </p:spPr>
          <p:txBody>
            <a:bodyPr wrap="none" anchor="ctr"/>
            <a:lstStyle/>
            <a:p>
              <a:pPr algn="ctr"/>
              <a:r>
                <a:rPr lang="es-ES_tradnl" sz="1600">
                  <a:solidFill>
                    <a:srgbClr val="000000"/>
                  </a:solidFill>
                </a:rPr>
                <a:t>1</a:t>
              </a:r>
              <a:endParaRPr lang="es-MX" sz="1600">
                <a:solidFill>
                  <a:srgbClr val="000000"/>
                </a:solidFill>
              </a:endParaRPr>
            </a:p>
          </p:txBody>
        </p:sp>
      </p:grpSp>
      <p:sp>
        <p:nvSpPr>
          <p:cNvPr id="14342" name="AutoShape 6"/>
          <p:cNvSpPr>
            <a:spLocks noChangeArrowheads="1"/>
          </p:cNvSpPr>
          <p:nvPr/>
        </p:nvSpPr>
        <p:spPr bwMode="auto">
          <a:xfrm>
            <a:off x="5076825" y="2781300"/>
            <a:ext cx="863600" cy="1295400"/>
          </a:xfrm>
          <a:prstGeom prst="downArrowCallout">
            <a:avLst>
              <a:gd name="adj1" fmla="val 25000"/>
              <a:gd name="adj2" fmla="val 25000"/>
              <a:gd name="adj3" fmla="val 25000"/>
              <a:gd name="adj4" fmla="val 66667"/>
            </a:avLst>
          </a:prstGeom>
          <a:solidFill>
            <a:srgbClr val="FF3300"/>
          </a:solidFill>
          <a:ln w="9525">
            <a:solidFill>
              <a:schemeClr val="tx1"/>
            </a:solidFill>
            <a:miter lim="800000"/>
            <a:headEnd/>
            <a:tailEnd/>
          </a:ln>
          <a:effectLst/>
        </p:spPr>
        <p:txBody>
          <a:bodyPr wrap="none" anchor="ctr"/>
          <a:lstStyle/>
          <a:p>
            <a:pPr algn="ctr"/>
            <a:r>
              <a:rPr lang="es-ES_tradnl" sz="1200" b="1">
                <a:solidFill>
                  <a:srgbClr val="000000"/>
                </a:solidFill>
              </a:rPr>
              <a:t>ENEMIGO</a:t>
            </a:r>
            <a:endParaRPr lang="es-MX" sz="1200" b="1">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4342"/>
                                        </p:tgtEl>
                                        <p:attrNameLst>
                                          <p:attrName>style.visibility</p:attrName>
                                        </p:attrNameLst>
                                      </p:cBhvr>
                                      <p:to>
                                        <p:strVal val="visible"/>
                                      </p:to>
                                    </p:set>
                                    <p:anim calcmode="lin" valueType="num">
                                      <p:cBhvr>
                                        <p:cTn id="7" dur="500" fill="hold"/>
                                        <p:tgtEl>
                                          <p:spTgt spid="14342"/>
                                        </p:tgtEl>
                                        <p:attrNameLst>
                                          <p:attrName>ppt_w</p:attrName>
                                        </p:attrNameLst>
                                      </p:cBhvr>
                                      <p:tavLst>
                                        <p:tav tm="0">
                                          <p:val>
                                            <p:strVal val="#ppt_w*0.05"/>
                                          </p:val>
                                        </p:tav>
                                        <p:tav tm="100000">
                                          <p:val>
                                            <p:strVal val="#ppt_w"/>
                                          </p:val>
                                        </p:tav>
                                      </p:tavLst>
                                    </p:anim>
                                    <p:anim calcmode="lin" valueType="num">
                                      <p:cBhvr>
                                        <p:cTn id="8" dur="500" fill="hold"/>
                                        <p:tgtEl>
                                          <p:spTgt spid="14342"/>
                                        </p:tgtEl>
                                        <p:attrNameLst>
                                          <p:attrName>ppt_h</p:attrName>
                                        </p:attrNameLst>
                                      </p:cBhvr>
                                      <p:tavLst>
                                        <p:tav tm="0">
                                          <p:val>
                                            <p:strVal val="#ppt_h"/>
                                          </p:val>
                                        </p:tav>
                                        <p:tav tm="100000">
                                          <p:val>
                                            <p:strVal val="#ppt_h"/>
                                          </p:val>
                                        </p:tav>
                                      </p:tavLst>
                                    </p:anim>
                                    <p:anim calcmode="lin" valueType="num">
                                      <p:cBhvr>
                                        <p:cTn id="9" dur="500" fill="hold"/>
                                        <p:tgtEl>
                                          <p:spTgt spid="14342"/>
                                        </p:tgtEl>
                                        <p:attrNameLst>
                                          <p:attrName>ppt_x</p:attrName>
                                        </p:attrNameLst>
                                      </p:cBhvr>
                                      <p:tavLst>
                                        <p:tav tm="0">
                                          <p:val>
                                            <p:strVal val="#ppt_x-.2"/>
                                          </p:val>
                                        </p:tav>
                                        <p:tav tm="100000">
                                          <p:val>
                                            <p:strVal val="#ppt_x"/>
                                          </p:val>
                                        </p:tav>
                                      </p:tavLst>
                                    </p:anim>
                                    <p:anim calcmode="lin" valueType="num">
                                      <p:cBhvr>
                                        <p:cTn id="10" dur="500" fill="hold"/>
                                        <p:tgtEl>
                                          <p:spTgt spid="14342"/>
                                        </p:tgtEl>
                                        <p:attrNameLst>
                                          <p:attrName>ppt_y</p:attrName>
                                        </p:attrNameLst>
                                      </p:cBhvr>
                                      <p:tavLst>
                                        <p:tav tm="0">
                                          <p:val>
                                            <p:strVal val="#ppt_y"/>
                                          </p:val>
                                        </p:tav>
                                        <p:tav tm="100000">
                                          <p:val>
                                            <p:strVal val="#ppt_y"/>
                                          </p:val>
                                        </p:tav>
                                      </p:tavLst>
                                    </p:anim>
                                    <p:animEffect transition="in" filter="fade">
                                      <p:cBhvr>
                                        <p:cTn id="11" dur="500"/>
                                        <p:tgtEl>
                                          <p:spTgt spid="14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5800" y="152400"/>
            <a:ext cx="7772400" cy="1143000"/>
          </a:xfrm>
        </p:spPr>
        <p:txBody>
          <a:bodyPr/>
          <a:lstStyle/>
          <a:p>
            <a:r>
              <a:rPr lang="es-ES_tradnl" sz="2400" b="1" u="sng" dirty="0">
                <a:solidFill>
                  <a:srgbClr val="FFFFFF"/>
                </a:solidFill>
              </a:rPr>
              <a:t>RADARES DETERMINADORES DE ALTURA</a:t>
            </a:r>
            <a:endParaRPr lang="es-ES" sz="2400" b="1" u="sng" dirty="0">
              <a:solidFill>
                <a:srgbClr val="FFFFFF"/>
              </a:solidFill>
            </a:endParaRPr>
          </a:p>
        </p:txBody>
      </p:sp>
      <p:sp>
        <p:nvSpPr>
          <p:cNvPr id="15363" name="Rectangle 3"/>
          <p:cNvSpPr>
            <a:spLocks noGrp="1" noChangeArrowheads="1"/>
          </p:cNvSpPr>
          <p:nvPr>
            <p:ph type="body" idx="1"/>
          </p:nvPr>
        </p:nvSpPr>
        <p:spPr>
          <a:xfrm>
            <a:off x="304800" y="1371600"/>
            <a:ext cx="8382000" cy="914400"/>
          </a:xfrm>
          <a:ln w="38100">
            <a:solidFill>
              <a:srgbClr val="FFCC00"/>
            </a:solidFill>
          </a:ln>
        </p:spPr>
        <p:txBody>
          <a:bodyPr/>
          <a:lstStyle/>
          <a:p>
            <a:pPr algn="just">
              <a:buFont typeface="Wingdings" pitchFamily="2" charset="2"/>
              <a:buNone/>
            </a:pPr>
            <a:r>
              <a:rPr lang="es-ES_tradnl" sz="2400" b="1">
                <a:solidFill>
                  <a:srgbClr val="FFFFFF"/>
                </a:solidFill>
              </a:rPr>
              <a:t>	OBJETO DETERMINAR LA ALTURA DE LOS BLANCOS AÉREOS O MISILES.-</a:t>
            </a:r>
            <a:endParaRPr lang="es-ES" sz="2400" b="1">
              <a:solidFill>
                <a:srgbClr val="FFFFFF"/>
              </a:solidFill>
            </a:endParaRPr>
          </a:p>
        </p:txBody>
      </p:sp>
      <p:sp>
        <p:nvSpPr>
          <p:cNvPr id="15364" name="Rectangle 4"/>
          <p:cNvSpPr>
            <a:spLocks noChangeArrowheads="1"/>
          </p:cNvSpPr>
          <p:nvPr/>
        </p:nvSpPr>
        <p:spPr bwMode="auto">
          <a:xfrm>
            <a:off x="304800" y="2590800"/>
            <a:ext cx="8382000" cy="3886200"/>
          </a:xfrm>
          <a:prstGeom prst="rect">
            <a:avLst/>
          </a:prstGeom>
          <a:noFill/>
          <a:ln w="38100">
            <a:noFill/>
            <a:miter lim="800000"/>
            <a:headEnd/>
            <a:tailEnd/>
          </a:ln>
          <a:effectLst/>
        </p:spPr>
        <p:txBody>
          <a:bodyPr/>
          <a:lstStyle/>
          <a:p>
            <a:pPr marL="342900" indent="-342900" algn="just">
              <a:spcBef>
                <a:spcPct val="20000"/>
              </a:spcBef>
            </a:pPr>
            <a:r>
              <a:rPr lang="es-ES_tradnl" sz="2400" b="1" u="sng" dirty="0">
                <a:solidFill>
                  <a:srgbClr val="FFFFFF"/>
                </a:solidFill>
                <a:effectLst>
                  <a:outerShdw blurRad="38100" dist="38100" dir="2700000" algn="tl">
                    <a:srgbClr val="000000">
                      <a:alpha val="43137"/>
                    </a:srgbClr>
                  </a:outerShdw>
                </a:effectLst>
                <a:latin typeface="Times New Roman" pitchFamily="18" charset="0"/>
              </a:rPr>
              <a:t>EXISTEN  TRES TIPOS</a:t>
            </a:r>
            <a:r>
              <a:rPr lang="es-ES_tradnl" sz="2400" b="1" dirty="0">
                <a:solidFill>
                  <a:srgbClr val="FFFFFF"/>
                </a:solidFill>
                <a:effectLst>
                  <a:outerShdw blurRad="38100" dist="38100" dir="2700000" algn="tl">
                    <a:srgbClr val="000000">
                      <a:alpha val="43137"/>
                    </a:srgbClr>
                  </a:outerShdw>
                </a:effectLst>
                <a:latin typeface="Times New Roman" pitchFamily="18" charset="0"/>
              </a:rPr>
              <a:t>:</a:t>
            </a:r>
          </a:p>
          <a:p>
            <a:pPr marL="342900" indent="-342900" algn="just">
              <a:spcBef>
                <a:spcPct val="20000"/>
              </a:spcBef>
            </a:pPr>
            <a:endParaRPr lang="es-ES_tradnl" sz="2400" b="1" dirty="0">
              <a:solidFill>
                <a:srgbClr val="FFFFFF"/>
              </a:solidFill>
              <a:effectLst>
                <a:outerShdw blurRad="38100" dist="38100" dir="2700000" algn="tl">
                  <a:srgbClr val="000000">
                    <a:alpha val="43137"/>
                  </a:srgbClr>
                </a:outerShdw>
              </a:effectLst>
              <a:latin typeface="Times New Roman" pitchFamily="18" charset="0"/>
            </a:endParaRPr>
          </a:p>
          <a:p>
            <a:pPr marL="342900" indent="-342900" algn="just">
              <a:spcBef>
                <a:spcPct val="20000"/>
              </a:spcBef>
            </a:pPr>
            <a:r>
              <a:rPr lang="es-ES_tradnl" sz="2400" b="1" dirty="0">
                <a:solidFill>
                  <a:srgbClr val="FFFFFF"/>
                </a:solidFill>
                <a:effectLst>
                  <a:outerShdw blurRad="38100" dist="38100" dir="2700000" algn="tl">
                    <a:srgbClr val="000000">
                      <a:alpha val="43137"/>
                    </a:srgbClr>
                  </a:outerShdw>
                </a:effectLst>
                <a:latin typeface="Times New Roman" pitchFamily="18" charset="0"/>
              </a:rPr>
              <a:t>	RADAR DETERMINADOR DE ALTURA DE UN HAZ.-</a:t>
            </a:r>
          </a:p>
          <a:p>
            <a:pPr marL="342900" indent="-342900" algn="just">
              <a:spcBef>
                <a:spcPct val="20000"/>
              </a:spcBef>
            </a:pPr>
            <a:r>
              <a:rPr lang="es-ES_tradnl" sz="2400" b="1" dirty="0">
                <a:solidFill>
                  <a:srgbClr val="FFFFFF"/>
                </a:solidFill>
                <a:effectLst>
                  <a:outerShdw blurRad="38100" dist="38100" dir="2700000" algn="tl">
                    <a:srgbClr val="000000">
                      <a:alpha val="43137"/>
                    </a:srgbClr>
                  </a:outerShdw>
                </a:effectLst>
                <a:latin typeface="Times New Roman" pitchFamily="18" charset="0"/>
              </a:rPr>
              <a:t>	RADAR DETERMINADOR DE ALTURA DE VARIOS HACES SIMULTÁNEOS.-</a:t>
            </a:r>
          </a:p>
          <a:p>
            <a:pPr marL="342900" indent="-342900" algn="just">
              <a:spcBef>
                <a:spcPct val="20000"/>
              </a:spcBef>
            </a:pPr>
            <a:r>
              <a:rPr lang="es-ES_tradnl" sz="2400" b="1" dirty="0">
                <a:solidFill>
                  <a:srgbClr val="FFFFFF"/>
                </a:solidFill>
                <a:effectLst>
                  <a:outerShdw blurRad="38100" dist="38100" dir="2700000" algn="tl">
                    <a:srgbClr val="000000">
                      <a:alpha val="43137"/>
                    </a:srgbClr>
                  </a:outerShdw>
                </a:effectLst>
                <a:latin typeface="Times New Roman" pitchFamily="18" charset="0"/>
              </a:rPr>
              <a:t>	RADAR DETERMINADOR DE ALTURA DE HACES QUE CAMBIAN DE DIRECCIÓN EN FORMA ELECTRÓNICA  (SISTEMA AEGIS ).-</a:t>
            </a:r>
            <a:endParaRPr lang="es-ES" sz="2400" b="1" dirty="0">
              <a:solidFill>
                <a:srgbClr val="FFFFFF"/>
              </a:solidFill>
              <a:effectLst>
                <a:outerShdw blurRad="38100" dist="38100" dir="2700000" algn="tl">
                  <a:srgbClr val="000000">
                    <a:alpha val="43137"/>
                  </a:srgbClr>
                </a:outerShdw>
              </a:effectLst>
              <a:latin typeface="Times New Roman" pitchFamily="18" charset="0"/>
            </a:endParaRPr>
          </a:p>
        </p:txBody>
      </p:sp>
      <p:sp>
        <p:nvSpPr>
          <p:cNvPr id="15365" name="AutoShape 5"/>
          <p:cNvSpPr>
            <a:spLocks noChangeArrowheads="1"/>
          </p:cNvSpPr>
          <p:nvPr/>
        </p:nvSpPr>
        <p:spPr bwMode="auto">
          <a:xfrm>
            <a:off x="304800" y="3581400"/>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solidFill>
                <a:srgbClr val="FFFFFF"/>
              </a:solidFill>
            </a:endParaRPr>
          </a:p>
        </p:txBody>
      </p:sp>
      <p:sp>
        <p:nvSpPr>
          <p:cNvPr id="15366" name="AutoShape 6"/>
          <p:cNvSpPr>
            <a:spLocks noChangeArrowheads="1"/>
          </p:cNvSpPr>
          <p:nvPr/>
        </p:nvSpPr>
        <p:spPr bwMode="auto">
          <a:xfrm>
            <a:off x="304800" y="3962400"/>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solidFill>
                <a:srgbClr val="FFFFFF"/>
              </a:solidFill>
            </a:endParaRPr>
          </a:p>
        </p:txBody>
      </p:sp>
      <p:sp>
        <p:nvSpPr>
          <p:cNvPr id="15367" name="AutoShape 7"/>
          <p:cNvSpPr>
            <a:spLocks noChangeArrowheads="1"/>
          </p:cNvSpPr>
          <p:nvPr/>
        </p:nvSpPr>
        <p:spPr bwMode="auto">
          <a:xfrm>
            <a:off x="304800" y="4800600"/>
            <a:ext cx="381000" cy="228600"/>
          </a:xfrm>
          <a:prstGeom prst="rightArrow">
            <a:avLst>
              <a:gd name="adj1" fmla="val 50000"/>
              <a:gd name="adj2" fmla="val 41667"/>
            </a:avLst>
          </a:prstGeom>
          <a:solidFill>
            <a:srgbClr val="FFCC00"/>
          </a:solidFill>
          <a:ln w="57150">
            <a:solidFill>
              <a:schemeClr val="tx1"/>
            </a:solidFill>
            <a:miter lim="800000"/>
            <a:headEnd/>
            <a:tailEnd/>
          </a:ln>
          <a:effectLst/>
        </p:spPr>
        <p:txBody>
          <a:bodyPr wrap="none" anchor="ctr"/>
          <a:lstStyle/>
          <a:p>
            <a:endParaRPr lang="es-CL">
              <a:solidFill>
                <a:srgbClr val="FFFFFF"/>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28600" y="152400"/>
            <a:ext cx="8686800" cy="1143000"/>
          </a:xfrm>
        </p:spPr>
        <p:txBody>
          <a:bodyPr/>
          <a:lstStyle/>
          <a:p>
            <a:r>
              <a:rPr lang="es-ES_tradnl" sz="2400" b="1" u="sng">
                <a:solidFill>
                  <a:srgbClr val="FFCC00"/>
                </a:solidFill>
              </a:rPr>
              <a:t>RADARES DETERMINADORES  DE ALTURA DE UN HAZ</a:t>
            </a:r>
            <a:endParaRPr lang="es-ES" sz="2400" b="1" u="sng">
              <a:solidFill>
                <a:srgbClr val="FFCC00"/>
              </a:solidFill>
            </a:endParaRPr>
          </a:p>
        </p:txBody>
      </p:sp>
      <p:graphicFrame>
        <p:nvGraphicFramePr>
          <p:cNvPr id="16387" name="Object 3"/>
          <p:cNvGraphicFramePr>
            <a:graphicFrameLocks noChangeAspect="1"/>
          </p:cNvGraphicFramePr>
          <p:nvPr>
            <p:ph type="clipArt" sz="half" idx="2"/>
          </p:nvPr>
        </p:nvGraphicFramePr>
        <p:xfrm>
          <a:off x="304800" y="2130425"/>
          <a:ext cx="8610600" cy="3203575"/>
        </p:xfrm>
        <a:graphic>
          <a:graphicData uri="http://schemas.openxmlformats.org/presentationml/2006/ole">
            <p:oleObj spid="_x0000_s16387" name="Fotografía de Photo Editor" r:id="rId3" imgW="3943901" imgH="1467055" progId="">
              <p:embed/>
            </p:oleObj>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152400"/>
            <a:ext cx="7772400" cy="1143000"/>
          </a:xfrm>
        </p:spPr>
        <p:txBody>
          <a:bodyPr/>
          <a:lstStyle/>
          <a:p>
            <a:r>
              <a:rPr lang="es-ES_tradnl" sz="2400" b="1" u="sng">
                <a:solidFill>
                  <a:srgbClr val="FFCC00"/>
                </a:solidFill>
              </a:rPr>
              <a:t>RADARES DETERMINADORES  DE ALTURA</a:t>
            </a:r>
            <a:br>
              <a:rPr lang="es-ES_tradnl" sz="2400" b="1" u="sng">
                <a:solidFill>
                  <a:srgbClr val="FFCC00"/>
                </a:solidFill>
              </a:rPr>
            </a:br>
            <a:r>
              <a:rPr lang="es-ES_tradnl" sz="2400" b="1" u="sng">
                <a:solidFill>
                  <a:srgbClr val="FFCC00"/>
                </a:solidFill>
              </a:rPr>
              <a:t> DE  VARIOS HACES SIMULTÁNEOS ( CONT.)</a:t>
            </a:r>
            <a:endParaRPr lang="es-ES" sz="2400" b="1" u="sng">
              <a:solidFill>
                <a:srgbClr val="FFCC00"/>
              </a:solidFill>
            </a:endParaRPr>
          </a:p>
        </p:txBody>
      </p:sp>
      <p:graphicFrame>
        <p:nvGraphicFramePr>
          <p:cNvPr id="17411" name="Object 3"/>
          <p:cNvGraphicFramePr>
            <a:graphicFrameLocks noChangeAspect="1"/>
          </p:cNvGraphicFramePr>
          <p:nvPr>
            <p:ph type="clipArt" sz="half" idx="2"/>
          </p:nvPr>
        </p:nvGraphicFramePr>
        <p:xfrm>
          <a:off x="76200" y="2362200"/>
          <a:ext cx="8991600" cy="3228975"/>
        </p:xfrm>
        <a:graphic>
          <a:graphicData uri="http://schemas.openxmlformats.org/presentationml/2006/ole">
            <p:oleObj spid="_x0000_s17411" name="Fotografía de Photo Editor" r:id="rId3" imgW="8485714" imgH="3048426" progId="">
              <p:embed/>
            </p:oleObj>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28600" y="228600"/>
            <a:ext cx="8686800" cy="1143000"/>
          </a:xfrm>
        </p:spPr>
        <p:txBody>
          <a:bodyPr/>
          <a:lstStyle/>
          <a:p>
            <a:r>
              <a:rPr lang="es-ES_tradnl" sz="2400" b="1" u="sng">
                <a:solidFill>
                  <a:srgbClr val="FFCC00"/>
                </a:solidFill>
              </a:rPr>
              <a:t>RADAR DETERMINADOR DE ALTURA DE HACES QUE CAMBIAN DE DIRECCIÓN EN FORMA ELECTRÓNICA</a:t>
            </a:r>
            <a:endParaRPr lang="es-ES" sz="2400" b="1" u="sng">
              <a:solidFill>
                <a:srgbClr val="FFCC00"/>
              </a:solidFill>
            </a:endParaRPr>
          </a:p>
        </p:txBody>
      </p:sp>
      <p:graphicFrame>
        <p:nvGraphicFramePr>
          <p:cNvPr id="18435" name="Object 3"/>
          <p:cNvGraphicFramePr>
            <a:graphicFrameLocks noChangeAspect="1"/>
          </p:cNvGraphicFramePr>
          <p:nvPr>
            <p:ph type="clipArt" sz="half" idx="2"/>
          </p:nvPr>
        </p:nvGraphicFramePr>
        <p:xfrm>
          <a:off x="152400" y="1981200"/>
          <a:ext cx="8763000" cy="3184525"/>
        </p:xfrm>
        <a:graphic>
          <a:graphicData uri="http://schemas.openxmlformats.org/presentationml/2006/ole">
            <p:oleObj spid="_x0000_s18435" name="Fotografía de Photo Editor" r:id="rId3" imgW="10409524" imgH="3780952" progId="">
              <p:embed/>
            </p:oleObj>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FARGATA L"/>
          <p:cNvPicPr>
            <a:picLocks noChangeAspect="1" noChangeArrowheads="1"/>
          </p:cNvPicPr>
          <p:nvPr/>
        </p:nvPicPr>
        <p:blipFill>
          <a:blip r:embed="rId2" cstate="print"/>
          <a:srcRect/>
          <a:stretch>
            <a:fillRect/>
          </a:stretch>
        </p:blipFill>
        <p:spPr bwMode="auto">
          <a:xfrm>
            <a:off x="0" y="-55563"/>
            <a:ext cx="6913563" cy="6913563"/>
          </a:xfrm>
          <a:prstGeom prst="rect">
            <a:avLst/>
          </a:prstGeom>
          <a:noFill/>
        </p:spPr>
      </p:pic>
      <p:sp>
        <p:nvSpPr>
          <p:cNvPr id="19464" name="Rectangle 8"/>
          <p:cNvSpPr>
            <a:spLocks noChangeArrowheads="1"/>
          </p:cNvSpPr>
          <p:nvPr/>
        </p:nvSpPr>
        <p:spPr bwMode="auto">
          <a:xfrm>
            <a:off x="323850" y="6381750"/>
            <a:ext cx="4968875" cy="476250"/>
          </a:xfrm>
          <a:prstGeom prst="rect">
            <a:avLst/>
          </a:prstGeom>
          <a:noFill/>
          <a:ln w="9525">
            <a:solidFill>
              <a:schemeClr val="tx1"/>
            </a:solidFill>
            <a:miter lim="800000"/>
            <a:headEnd/>
            <a:tailEnd/>
          </a:ln>
          <a:effectLst/>
        </p:spPr>
        <p:txBody>
          <a:bodyPr wrap="none" anchor="ctr"/>
          <a:lstStyle/>
          <a:p>
            <a:pPr algn="ctr"/>
            <a:r>
              <a:rPr lang="es-ES_tradnl" b="1"/>
              <a:t>FRAGATA TIPO “L”</a:t>
            </a:r>
            <a:endParaRPr lang="es-MX" b="1"/>
          </a:p>
        </p:txBody>
      </p:sp>
      <p:grpSp>
        <p:nvGrpSpPr>
          <p:cNvPr id="19466" name="Group 10"/>
          <p:cNvGrpSpPr>
            <a:grpSpLocks/>
          </p:cNvGrpSpPr>
          <p:nvPr/>
        </p:nvGrpSpPr>
        <p:grpSpPr bwMode="auto">
          <a:xfrm>
            <a:off x="2987675" y="333375"/>
            <a:ext cx="4608513" cy="719138"/>
            <a:chOff x="1882" y="210"/>
            <a:chExt cx="2903" cy="453"/>
          </a:xfrm>
        </p:grpSpPr>
        <p:sp>
          <p:nvSpPr>
            <p:cNvPr id="19461" name="Text Box 5"/>
            <p:cNvSpPr txBox="1">
              <a:spLocks noChangeArrowheads="1"/>
            </p:cNvSpPr>
            <p:nvPr/>
          </p:nvSpPr>
          <p:spPr bwMode="auto">
            <a:xfrm>
              <a:off x="2562" y="210"/>
              <a:ext cx="2223" cy="410"/>
            </a:xfrm>
            <a:prstGeom prst="rect">
              <a:avLst/>
            </a:prstGeom>
            <a:solidFill>
              <a:srgbClr val="FFFF66"/>
            </a:solidFill>
            <a:ln w="9525">
              <a:solidFill>
                <a:srgbClr val="000000"/>
              </a:solidFill>
              <a:miter lim="800000"/>
              <a:headEnd/>
              <a:tailEnd/>
            </a:ln>
            <a:effectLst/>
          </p:spPr>
          <p:txBody>
            <a:bodyPr>
              <a:spAutoFit/>
            </a:bodyPr>
            <a:lstStyle/>
            <a:p>
              <a:pPr algn="ctr">
                <a:spcBef>
                  <a:spcPct val="50000"/>
                </a:spcBef>
              </a:pPr>
              <a:r>
                <a:rPr lang="es-ES_tradnl">
                  <a:solidFill>
                    <a:srgbClr val="FF3300"/>
                  </a:solidFill>
                </a:rPr>
                <a:t>Radar Determinador de Altura SMART-S</a:t>
              </a:r>
              <a:endParaRPr lang="es-MX">
                <a:solidFill>
                  <a:srgbClr val="FF3300"/>
                </a:solidFill>
              </a:endParaRPr>
            </a:p>
          </p:txBody>
        </p:sp>
        <p:sp>
          <p:nvSpPr>
            <p:cNvPr id="19465" name="Line 9"/>
            <p:cNvSpPr>
              <a:spLocks noChangeShapeType="1"/>
            </p:cNvSpPr>
            <p:nvPr/>
          </p:nvSpPr>
          <p:spPr bwMode="auto">
            <a:xfrm flipH="1">
              <a:off x="1882" y="391"/>
              <a:ext cx="680" cy="272"/>
            </a:xfrm>
            <a:prstGeom prst="line">
              <a:avLst/>
            </a:prstGeom>
            <a:noFill/>
            <a:ln w="38100">
              <a:solidFill>
                <a:srgbClr val="FFFF66"/>
              </a:solidFill>
              <a:round/>
              <a:headEnd/>
              <a:tailEnd type="triangle" w="med" len="med"/>
            </a:ln>
            <a:effectLst/>
          </p:spPr>
          <p:txBody>
            <a:bodyPr/>
            <a:lstStyle/>
            <a:p>
              <a:endParaRPr lang="es-CL"/>
            </a:p>
          </p:txBody>
        </p:sp>
      </p:grpSp>
      <p:grpSp>
        <p:nvGrpSpPr>
          <p:cNvPr id="19468" name="Group 12"/>
          <p:cNvGrpSpPr>
            <a:grpSpLocks/>
          </p:cNvGrpSpPr>
          <p:nvPr/>
        </p:nvGrpSpPr>
        <p:grpSpPr bwMode="auto">
          <a:xfrm>
            <a:off x="0" y="0"/>
            <a:ext cx="2843213" cy="2133600"/>
            <a:chOff x="0" y="0"/>
            <a:chExt cx="1791" cy="1344"/>
          </a:xfrm>
        </p:grpSpPr>
        <p:sp>
          <p:nvSpPr>
            <p:cNvPr id="19463" name="Text Box 7"/>
            <p:cNvSpPr txBox="1">
              <a:spLocks noChangeArrowheads="1"/>
            </p:cNvSpPr>
            <p:nvPr/>
          </p:nvSpPr>
          <p:spPr bwMode="auto">
            <a:xfrm>
              <a:off x="0" y="0"/>
              <a:ext cx="1791" cy="497"/>
            </a:xfrm>
            <a:prstGeom prst="rect">
              <a:avLst/>
            </a:prstGeom>
            <a:solidFill>
              <a:srgbClr val="FFFF66"/>
            </a:solidFill>
            <a:ln w="9525">
              <a:solidFill>
                <a:srgbClr val="000000"/>
              </a:solidFill>
              <a:miter lim="800000"/>
              <a:headEnd/>
              <a:tailEnd/>
            </a:ln>
            <a:effectLst/>
          </p:spPr>
          <p:txBody>
            <a:bodyPr>
              <a:spAutoFit/>
            </a:bodyPr>
            <a:lstStyle/>
            <a:p>
              <a:pPr algn="ctr">
                <a:spcBef>
                  <a:spcPct val="50000"/>
                </a:spcBef>
              </a:pPr>
              <a:r>
                <a:rPr lang="es-ES_tradnl">
                  <a:solidFill>
                    <a:srgbClr val="FF3300"/>
                  </a:solidFill>
                </a:rPr>
                <a:t>Radar de Rebusca Aérea</a:t>
              </a:r>
            </a:p>
            <a:p>
              <a:pPr algn="ctr">
                <a:spcBef>
                  <a:spcPct val="50000"/>
                </a:spcBef>
              </a:pPr>
              <a:r>
                <a:rPr lang="es-ES_tradnl">
                  <a:solidFill>
                    <a:srgbClr val="FF3300"/>
                  </a:solidFill>
                </a:rPr>
                <a:t>LW-08</a:t>
              </a:r>
              <a:endParaRPr lang="es-MX">
                <a:solidFill>
                  <a:srgbClr val="FF3300"/>
                </a:solidFill>
              </a:endParaRPr>
            </a:p>
          </p:txBody>
        </p:sp>
        <p:sp>
          <p:nvSpPr>
            <p:cNvPr id="19467" name="Line 11"/>
            <p:cNvSpPr>
              <a:spLocks noChangeShapeType="1"/>
            </p:cNvSpPr>
            <p:nvPr/>
          </p:nvSpPr>
          <p:spPr bwMode="auto">
            <a:xfrm>
              <a:off x="839" y="482"/>
              <a:ext cx="0" cy="862"/>
            </a:xfrm>
            <a:prstGeom prst="line">
              <a:avLst/>
            </a:prstGeom>
            <a:noFill/>
            <a:ln w="38100">
              <a:solidFill>
                <a:srgbClr val="FFFF66"/>
              </a:solidFill>
              <a:round/>
              <a:headEnd/>
              <a:tailEnd type="triangle" w="med" len="med"/>
            </a:ln>
            <a:effectLst/>
          </p:spPr>
          <p:txBody>
            <a:bodyPr/>
            <a:lstStyle/>
            <a:p>
              <a:endParaRPr lang="es-CL"/>
            </a:p>
          </p:txBody>
        </p:sp>
      </p:grpSp>
      <p:grpSp>
        <p:nvGrpSpPr>
          <p:cNvPr id="19477" name="Group 21"/>
          <p:cNvGrpSpPr>
            <a:grpSpLocks/>
          </p:cNvGrpSpPr>
          <p:nvPr/>
        </p:nvGrpSpPr>
        <p:grpSpPr bwMode="auto">
          <a:xfrm>
            <a:off x="3276600" y="2205038"/>
            <a:ext cx="4103688" cy="788987"/>
            <a:chOff x="2064" y="1389"/>
            <a:chExt cx="2585" cy="497"/>
          </a:xfrm>
        </p:grpSpPr>
        <p:sp>
          <p:nvSpPr>
            <p:cNvPr id="19462" name="Text Box 6"/>
            <p:cNvSpPr txBox="1">
              <a:spLocks noChangeArrowheads="1"/>
            </p:cNvSpPr>
            <p:nvPr/>
          </p:nvSpPr>
          <p:spPr bwMode="auto">
            <a:xfrm>
              <a:off x="2744" y="1389"/>
              <a:ext cx="1905" cy="497"/>
            </a:xfrm>
            <a:prstGeom prst="rect">
              <a:avLst/>
            </a:prstGeom>
            <a:solidFill>
              <a:srgbClr val="FFFF66"/>
            </a:solidFill>
            <a:ln w="9525">
              <a:solidFill>
                <a:srgbClr val="000000"/>
              </a:solidFill>
              <a:miter lim="800000"/>
              <a:headEnd/>
              <a:tailEnd/>
            </a:ln>
            <a:effectLst/>
          </p:spPr>
          <p:txBody>
            <a:bodyPr>
              <a:spAutoFit/>
            </a:bodyPr>
            <a:lstStyle/>
            <a:p>
              <a:pPr algn="ctr">
                <a:spcBef>
                  <a:spcPct val="50000"/>
                </a:spcBef>
              </a:pPr>
              <a:r>
                <a:rPr lang="es-ES_tradnl">
                  <a:solidFill>
                    <a:srgbClr val="FF3300"/>
                  </a:solidFill>
                </a:rPr>
                <a:t>Radar de Control de Fuego</a:t>
              </a:r>
            </a:p>
            <a:p>
              <a:pPr algn="ctr">
                <a:spcBef>
                  <a:spcPct val="50000"/>
                </a:spcBef>
              </a:pPr>
              <a:r>
                <a:rPr lang="es-ES_tradnl">
                  <a:solidFill>
                    <a:srgbClr val="FF3300"/>
                  </a:solidFill>
                </a:rPr>
                <a:t>STIR-240</a:t>
              </a:r>
              <a:endParaRPr lang="es-MX">
                <a:solidFill>
                  <a:srgbClr val="FF3300"/>
                </a:solidFill>
              </a:endParaRPr>
            </a:p>
          </p:txBody>
        </p:sp>
        <p:sp>
          <p:nvSpPr>
            <p:cNvPr id="19469" name="Line 13"/>
            <p:cNvSpPr>
              <a:spLocks noChangeShapeType="1"/>
            </p:cNvSpPr>
            <p:nvPr/>
          </p:nvSpPr>
          <p:spPr bwMode="auto">
            <a:xfrm flipH="1" flipV="1">
              <a:off x="2064" y="1570"/>
              <a:ext cx="680" cy="46"/>
            </a:xfrm>
            <a:prstGeom prst="line">
              <a:avLst/>
            </a:prstGeom>
            <a:noFill/>
            <a:ln w="38100">
              <a:solidFill>
                <a:srgbClr val="FFFF66"/>
              </a:solidFill>
              <a:round/>
              <a:headEnd/>
              <a:tailEnd type="triangle" w="med" len="med"/>
            </a:ln>
            <a:effectLst/>
          </p:spPr>
          <p:txBody>
            <a:bodyPr/>
            <a:lstStyle/>
            <a:p>
              <a:endParaRPr lang="es-CL"/>
            </a:p>
          </p:txBody>
        </p:sp>
      </p:grpSp>
      <p:grpSp>
        <p:nvGrpSpPr>
          <p:cNvPr id="19482" name="Group 26"/>
          <p:cNvGrpSpPr>
            <a:grpSpLocks/>
          </p:cNvGrpSpPr>
          <p:nvPr/>
        </p:nvGrpSpPr>
        <p:grpSpPr bwMode="auto">
          <a:xfrm>
            <a:off x="3563938" y="2924175"/>
            <a:ext cx="4032250" cy="1011238"/>
            <a:chOff x="2245" y="1842"/>
            <a:chExt cx="2540" cy="637"/>
          </a:xfrm>
        </p:grpSpPr>
        <p:sp>
          <p:nvSpPr>
            <p:cNvPr id="19471" name="Text Box 15"/>
            <p:cNvSpPr txBox="1">
              <a:spLocks noChangeArrowheads="1"/>
            </p:cNvSpPr>
            <p:nvPr/>
          </p:nvSpPr>
          <p:spPr bwMode="auto">
            <a:xfrm>
              <a:off x="2971" y="2069"/>
              <a:ext cx="1814" cy="410"/>
            </a:xfrm>
            <a:prstGeom prst="rect">
              <a:avLst/>
            </a:prstGeom>
            <a:solidFill>
              <a:srgbClr val="FFFF66"/>
            </a:solidFill>
            <a:ln w="9525">
              <a:solidFill>
                <a:srgbClr val="000000"/>
              </a:solidFill>
              <a:miter lim="800000"/>
              <a:headEnd/>
              <a:tailEnd/>
            </a:ln>
            <a:effectLst/>
          </p:spPr>
          <p:txBody>
            <a:bodyPr>
              <a:spAutoFit/>
            </a:bodyPr>
            <a:lstStyle/>
            <a:p>
              <a:pPr algn="ctr">
                <a:spcBef>
                  <a:spcPct val="50000"/>
                </a:spcBef>
              </a:pPr>
              <a:r>
                <a:rPr lang="es-ES_tradnl">
                  <a:solidFill>
                    <a:srgbClr val="FF3300"/>
                  </a:solidFill>
                </a:rPr>
                <a:t>RADAR DE REBUSCA DE SUPERFICIE SCOUT</a:t>
              </a:r>
              <a:endParaRPr lang="es-MX">
                <a:solidFill>
                  <a:srgbClr val="FF3300"/>
                </a:solidFill>
              </a:endParaRPr>
            </a:p>
          </p:txBody>
        </p:sp>
        <p:sp>
          <p:nvSpPr>
            <p:cNvPr id="19472" name="Line 16"/>
            <p:cNvSpPr>
              <a:spLocks noChangeShapeType="1"/>
            </p:cNvSpPr>
            <p:nvPr/>
          </p:nvSpPr>
          <p:spPr bwMode="auto">
            <a:xfrm flipH="1" flipV="1">
              <a:off x="2245" y="1842"/>
              <a:ext cx="726" cy="408"/>
            </a:xfrm>
            <a:prstGeom prst="line">
              <a:avLst/>
            </a:prstGeom>
            <a:noFill/>
            <a:ln w="38100">
              <a:solidFill>
                <a:srgbClr val="FFFF66"/>
              </a:solidFill>
              <a:round/>
              <a:headEnd/>
              <a:tailEnd type="triangle" w="med" len="med"/>
            </a:ln>
            <a:effectLst/>
          </p:spPr>
          <p:txBody>
            <a:bodyPr/>
            <a:lstStyle/>
            <a:p>
              <a:endParaRPr lang="es-CL"/>
            </a:p>
          </p:txBody>
        </p:sp>
      </p:grpSp>
      <p:grpSp>
        <p:nvGrpSpPr>
          <p:cNvPr id="19476" name="Group 20"/>
          <p:cNvGrpSpPr>
            <a:grpSpLocks/>
          </p:cNvGrpSpPr>
          <p:nvPr/>
        </p:nvGrpSpPr>
        <p:grpSpPr bwMode="auto">
          <a:xfrm>
            <a:off x="3059113" y="1268413"/>
            <a:ext cx="4321175" cy="792162"/>
            <a:chOff x="1927" y="799"/>
            <a:chExt cx="2722" cy="499"/>
          </a:xfrm>
        </p:grpSpPr>
        <p:sp>
          <p:nvSpPr>
            <p:cNvPr id="19474" name="Text Box 18"/>
            <p:cNvSpPr txBox="1">
              <a:spLocks noChangeArrowheads="1"/>
            </p:cNvSpPr>
            <p:nvPr/>
          </p:nvSpPr>
          <p:spPr bwMode="auto">
            <a:xfrm>
              <a:off x="2744" y="799"/>
              <a:ext cx="1905" cy="497"/>
            </a:xfrm>
            <a:prstGeom prst="rect">
              <a:avLst/>
            </a:prstGeom>
            <a:solidFill>
              <a:srgbClr val="FFFF66"/>
            </a:solidFill>
            <a:ln w="9525">
              <a:solidFill>
                <a:srgbClr val="000000"/>
              </a:solidFill>
              <a:miter lim="800000"/>
              <a:headEnd/>
              <a:tailEnd/>
            </a:ln>
            <a:effectLst/>
          </p:spPr>
          <p:txBody>
            <a:bodyPr>
              <a:spAutoFit/>
            </a:bodyPr>
            <a:lstStyle/>
            <a:p>
              <a:pPr algn="ctr">
                <a:spcBef>
                  <a:spcPct val="50000"/>
                </a:spcBef>
              </a:pPr>
              <a:r>
                <a:rPr lang="es-ES_tradnl">
                  <a:solidFill>
                    <a:srgbClr val="FF3300"/>
                  </a:solidFill>
                </a:rPr>
                <a:t>Radar de Control de Fuego</a:t>
              </a:r>
            </a:p>
            <a:p>
              <a:pPr algn="ctr">
                <a:spcBef>
                  <a:spcPct val="50000"/>
                </a:spcBef>
              </a:pPr>
              <a:r>
                <a:rPr lang="es-ES_tradnl">
                  <a:solidFill>
                    <a:srgbClr val="FF3300"/>
                  </a:solidFill>
                </a:rPr>
                <a:t>STIR-180</a:t>
              </a:r>
              <a:endParaRPr lang="es-MX">
                <a:solidFill>
                  <a:srgbClr val="FF3300"/>
                </a:solidFill>
              </a:endParaRPr>
            </a:p>
          </p:txBody>
        </p:sp>
        <p:sp>
          <p:nvSpPr>
            <p:cNvPr id="19475" name="Line 19"/>
            <p:cNvSpPr>
              <a:spLocks noChangeShapeType="1"/>
            </p:cNvSpPr>
            <p:nvPr/>
          </p:nvSpPr>
          <p:spPr bwMode="auto">
            <a:xfrm flipH="1">
              <a:off x="1927" y="1071"/>
              <a:ext cx="817" cy="227"/>
            </a:xfrm>
            <a:prstGeom prst="line">
              <a:avLst/>
            </a:prstGeom>
            <a:noFill/>
            <a:ln w="38100">
              <a:solidFill>
                <a:srgbClr val="FFFF66"/>
              </a:solidFill>
              <a:round/>
              <a:headEnd/>
              <a:tailEnd type="triangle" w="med" len="med"/>
            </a:ln>
            <a:effectLst/>
          </p:spPr>
          <p:txBody>
            <a:bodyPr/>
            <a:lstStyle/>
            <a:p>
              <a:endParaRPr lang="es-CL"/>
            </a:p>
          </p:txBody>
        </p:sp>
      </p:grpSp>
      <p:grpSp>
        <p:nvGrpSpPr>
          <p:cNvPr id="19481" name="Group 25"/>
          <p:cNvGrpSpPr>
            <a:grpSpLocks/>
          </p:cNvGrpSpPr>
          <p:nvPr/>
        </p:nvGrpSpPr>
        <p:grpSpPr bwMode="auto">
          <a:xfrm>
            <a:off x="0" y="2852738"/>
            <a:ext cx="2484438" cy="2090737"/>
            <a:chOff x="0" y="1797"/>
            <a:chExt cx="1565" cy="1317"/>
          </a:xfrm>
        </p:grpSpPr>
        <p:sp>
          <p:nvSpPr>
            <p:cNvPr id="19479" name="Text Box 23"/>
            <p:cNvSpPr txBox="1">
              <a:spLocks noChangeArrowheads="1"/>
            </p:cNvSpPr>
            <p:nvPr/>
          </p:nvSpPr>
          <p:spPr bwMode="auto">
            <a:xfrm>
              <a:off x="0" y="2704"/>
              <a:ext cx="1565" cy="410"/>
            </a:xfrm>
            <a:prstGeom prst="rect">
              <a:avLst/>
            </a:prstGeom>
            <a:solidFill>
              <a:srgbClr val="FFFF66"/>
            </a:solidFill>
            <a:ln w="9525">
              <a:solidFill>
                <a:srgbClr val="000000"/>
              </a:solidFill>
              <a:miter lim="800000"/>
              <a:headEnd/>
              <a:tailEnd/>
            </a:ln>
            <a:effectLst/>
          </p:spPr>
          <p:txBody>
            <a:bodyPr>
              <a:spAutoFit/>
            </a:bodyPr>
            <a:lstStyle/>
            <a:p>
              <a:pPr algn="ctr">
                <a:spcBef>
                  <a:spcPct val="50000"/>
                </a:spcBef>
              </a:pPr>
              <a:r>
                <a:rPr lang="es-ES_tradnl">
                  <a:solidFill>
                    <a:srgbClr val="FF3300"/>
                  </a:solidFill>
                </a:rPr>
                <a:t>MONTAJE ANTIMISIL GOALKEEPER</a:t>
              </a:r>
              <a:endParaRPr lang="es-MX">
                <a:solidFill>
                  <a:srgbClr val="FF3300"/>
                </a:solidFill>
              </a:endParaRPr>
            </a:p>
          </p:txBody>
        </p:sp>
        <p:sp>
          <p:nvSpPr>
            <p:cNvPr id="19480" name="Line 24"/>
            <p:cNvSpPr>
              <a:spLocks noChangeShapeType="1"/>
            </p:cNvSpPr>
            <p:nvPr/>
          </p:nvSpPr>
          <p:spPr bwMode="auto">
            <a:xfrm flipH="1" flipV="1">
              <a:off x="476" y="1797"/>
              <a:ext cx="181" cy="907"/>
            </a:xfrm>
            <a:prstGeom prst="line">
              <a:avLst/>
            </a:prstGeom>
            <a:noFill/>
            <a:ln w="38100">
              <a:solidFill>
                <a:srgbClr val="FFFF66"/>
              </a:solidFill>
              <a:round/>
              <a:headEnd/>
              <a:tailEnd type="triangle" w="med" len="med"/>
            </a:ln>
            <a:effectLst/>
          </p:spPr>
          <p:txBody>
            <a:bodyPr/>
            <a:lstStyle/>
            <a:p>
              <a:endParaRPr lang="es-CL"/>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4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19466"/>
                                        </p:tgtEl>
                                        <p:attrNameLst>
                                          <p:attrName>style.visibility</p:attrName>
                                        </p:attrNameLst>
                                      </p:cBhvr>
                                      <p:to>
                                        <p:strVal val="visible"/>
                                      </p:to>
                                    </p:set>
                                    <p:animEffect transition="in" filter="box(in)">
                                      <p:cBhvr>
                                        <p:cTn id="11" dur="500"/>
                                        <p:tgtEl>
                                          <p:spTgt spid="19466"/>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nodeType="clickEffect">
                                  <p:stCondLst>
                                    <p:cond delay="0"/>
                                  </p:stCondLst>
                                  <p:childTnLst>
                                    <p:set>
                                      <p:cBhvr>
                                        <p:cTn id="15" dur="1" fill="hold">
                                          <p:stCondLst>
                                            <p:cond delay="0"/>
                                          </p:stCondLst>
                                        </p:cTn>
                                        <p:tgtEl>
                                          <p:spTgt spid="19476"/>
                                        </p:tgtEl>
                                        <p:attrNameLst>
                                          <p:attrName>style.visibility</p:attrName>
                                        </p:attrNameLst>
                                      </p:cBhvr>
                                      <p:to>
                                        <p:strVal val="visible"/>
                                      </p:to>
                                    </p:set>
                                    <p:animEffect transition="in" filter="box(in)">
                                      <p:cBhvr>
                                        <p:cTn id="16" dur="500"/>
                                        <p:tgtEl>
                                          <p:spTgt spid="19476"/>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nodeType="clickEffect">
                                  <p:stCondLst>
                                    <p:cond delay="0"/>
                                  </p:stCondLst>
                                  <p:childTnLst>
                                    <p:set>
                                      <p:cBhvr>
                                        <p:cTn id="20" dur="1" fill="hold">
                                          <p:stCondLst>
                                            <p:cond delay="0"/>
                                          </p:stCondLst>
                                        </p:cTn>
                                        <p:tgtEl>
                                          <p:spTgt spid="19477"/>
                                        </p:tgtEl>
                                        <p:attrNameLst>
                                          <p:attrName>style.visibility</p:attrName>
                                        </p:attrNameLst>
                                      </p:cBhvr>
                                      <p:to>
                                        <p:strVal val="visible"/>
                                      </p:to>
                                    </p:set>
                                    <p:animEffect transition="in" filter="box(in)">
                                      <p:cBhvr>
                                        <p:cTn id="21" dur="500"/>
                                        <p:tgtEl>
                                          <p:spTgt spid="19477"/>
                                        </p:tgtEl>
                                      </p:cBhvr>
                                    </p:animEffect>
                                  </p:childTnLst>
                                </p:cTn>
                              </p:par>
                            </p:childTnLst>
                          </p:cTn>
                        </p:par>
                      </p:childTnLst>
                    </p:cTn>
                  </p:par>
                  <p:par>
                    <p:cTn id="22" fill="hold">
                      <p:stCondLst>
                        <p:cond delay="indefinite"/>
                      </p:stCondLst>
                      <p:childTnLst>
                        <p:par>
                          <p:cTn id="23" fill="hold">
                            <p:stCondLst>
                              <p:cond delay="0"/>
                            </p:stCondLst>
                            <p:childTnLst>
                              <p:par>
                                <p:cTn id="24" presetID="54" presetClass="entr" presetSubtype="0" accel="100000" fill="hold" nodeType="clickEffect">
                                  <p:stCondLst>
                                    <p:cond delay="0"/>
                                  </p:stCondLst>
                                  <p:childTnLst>
                                    <p:set>
                                      <p:cBhvr>
                                        <p:cTn id="25" dur="1" fill="hold">
                                          <p:stCondLst>
                                            <p:cond delay="0"/>
                                          </p:stCondLst>
                                        </p:cTn>
                                        <p:tgtEl>
                                          <p:spTgt spid="19482"/>
                                        </p:tgtEl>
                                        <p:attrNameLst>
                                          <p:attrName>style.visibility</p:attrName>
                                        </p:attrNameLst>
                                      </p:cBhvr>
                                      <p:to>
                                        <p:strVal val="visible"/>
                                      </p:to>
                                    </p:set>
                                    <p:anim calcmode="lin" valueType="num">
                                      <p:cBhvr>
                                        <p:cTn id="26" dur="500" fill="hold"/>
                                        <p:tgtEl>
                                          <p:spTgt spid="19482"/>
                                        </p:tgtEl>
                                        <p:attrNameLst>
                                          <p:attrName>ppt_w</p:attrName>
                                        </p:attrNameLst>
                                      </p:cBhvr>
                                      <p:tavLst>
                                        <p:tav tm="0">
                                          <p:val>
                                            <p:strVal val="#ppt_w*0.05"/>
                                          </p:val>
                                        </p:tav>
                                        <p:tav tm="100000">
                                          <p:val>
                                            <p:strVal val="#ppt_w"/>
                                          </p:val>
                                        </p:tav>
                                      </p:tavLst>
                                    </p:anim>
                                    <p:anim calcmode="lin" valueType="num">
                                      <p:cBhvr>
                                        <p:cTn id="27" dur="500" fill="hold"/>
                                        <p:tgtEl>
                                          <p:spTgt spid="19482"/>
                                        </p:tgtEl>
                                        <p:attrNameLst>
                                          <p:attrName>ppt_h</p:attrName>
                                        </p:attrNameLst>
                                      </p:cBhvr>
                                      <p:tavLst>
                                        <p:tav tm="0">
                                          <p:val>
                                            <p:strVal val="#ppt_h"/>
                                          </p:val>
                                        </p:tav>
                                        <p:tav tm="100000">
                                          <p:val>
                                            <p:strVal val="#ppt_h"/>
                                          </p:val>
                                        </p:tav>
                                      </p:tavLst>
                                    </p:anim>
                                    <p:anim calcmode="lin" valueType="num">
                                      <p:cBhvr>
                                        <p:cTn id="28" dur="500" fill="hold"/>
                                        <p:tgtEl>
                                          <p:spTgt spid="19482"/>
                                        </p:tgtEl>
                                        <p:attrNameLst>
                                          <p:attrName>ppt_x</p:attrName>
                                        </p:attrNameLst>
                                      </p:cBhvr>
                                      <p:tavLst>
                                        <p:tav tm="0">
                                          <p:val>
                                            <p:strVal val="#ppt_x-.2"/>
                                          </p:val>
                                        </p:tav>
                                        <p:tav tm="100000">
                                          <p:val>
                                            <p:strVal val="#ppt_x"/>
                                          </p:val>
                                        </p:tav>
                                      </p:tavLst>
                                    </p:anim>
                                    <p:anim calcmode="lin" valueType="num">
                                      <p:cBhvr>
                                        <p:cTn id="29" dur="500" fill="hold"/>
                                        <p:tgtEl>
                                          <p:spTgt spid="19482"/>
                                        </p:tgtEl>
                                        <p:attrNameLst>
                                          <p:attrName>ppt_y</p:attrName>
                                        </p:attrNameLst>
                                      </p:cBhvr>
                                      <p:tavLst>
                                        <p:tav tm="0">
                                          <p:val>
                                            <p:strVal val="#ppt_y"/>
                                          </p:val>
                                        </p:tav>
                                        <p:tav tm="100000">
                                          <p:val>
                                            <p:strVal val="#ppt_y"/>
                                          </p:val>
                                        </p:tav>
                                      </p:tavLst>
                                    </p:anim>
                                    <p:animEffect transition="in" filter="fade">
                                      <p:cBhvr>
                                        <p:cTn id="30" dur="500"/>
                                        <p:tgtEl>
                                          <p:spTgt spid="19482"/>
                                        </p:tgtEl>
                                      </p:cBhvr>
                                    </p:animEffect>
                                  </p:childTnLst>
                                </p:cTn>
                              </p:par>
                            </p:childTnLst>
                          </p:cTn>
                        </p:par>
                      </p:childTnLst>
                    </p:cTn>
                  </p:par>
                  <p:par>
                    <p:cTn id="31" fill="hold">
                      <p:stCondLst>
                        <p:cond delay="indefinite"/>
                      </p:stCondLst>
                      <p:childTnLst>
                        <p:par>
                          <p:cTn id="32" fill="hold">
                            <p:stCondLst>
                              <p:cond delay="0"/>
                            </p:stCondLst>
                            <p:childTnLst>
                              <p:par>
                                <p:cTn id="33" presetID="54" presetClass="entr" presetSubtype="0" accel="100000" fill="hold" nodeType="clickEffect">
                                  <p:stCondLst>
                                    <p:cond delay="0"/>
                                  </p:stCondLst>
                                  <p:childTnLst>
                                    <p:set>
                                      <p:cBhvr>
                                        <p:cTn id="34" dur="1" fill="hold">
                                          <p:stCondLst>
                                            <p:cond delay="0"/>
                                          </p:stCondLst>
                                        </p:cTn>
                                        <p:tgtEl>
                                          <p:spTgt spid="19481"/>
                                        </p:tgtEl>
                                        <p:attrNameLst>
                                          <p:attrName>style.visibility</p:attrName>
                                        </p:attrNameLst>
                                      </p:cBhvr>
                                      <p:to>
                                        <p:strVal val="visible"/>
                                      </p:to>
                                    </p:set>
                                    <p:anim calcmode="lin" valueType="num">
                                      <p:cBhvr>
                                        <p:cTn id="35" dur="500" fill="hold"/>
                                        <p:tgtEl>
                                          <p:spTgt spid="19481"/>
                                        </p:tgtEl>
                                        <p:attrNameLst>
                                          <p:attrName>ppt_w</p:attrName>
                                        </p:attrNameLst>
                                      </p:cBhvr>
                                      <p:tavLst>
                                        <p:tav tm="0">
                                          <p:val>
                                            <p:strVal val="#ppt_w*0.05"/>
                                          </p:val>
                                        </p:tav>
                                        <p:tav tm="100000">
                                          <p:val>
                                            <p:strVal val="#ppt_w"/>
                                          </p:val>
                                        </p:tav>
                                      </p:tavLst>
                                    </p:anim>
                                    <p:anim calcmode="lin" valueType="num">
                                      <p:cBhvr>
                                        <p:cTn id="36" dur="500" fill="hold"/>
                                        <p:tgtEl>
                                          <p:spTgt spid="19481"/>
                                        </p:tgtEl>
                                        <p:attrNameLst>
                                          <p:attrName>ppt_h</p:attrName>
                                        </p:attrNameLst>
                                      </p:cBhvr>
                                      <p:tavLst>
                                        <p:tav tm="0">
                                          <p:val>
                                            <p:strVal val="#ppt_h"/>
                                          </p:val>
                                        </p:tav>
                                        <p:tav tm="100000">
                                          <p:val>
                                            <p:strVal val="#ppt_h"/>
                                          </p:val>
                                        </p:tav>
                                      </p:tavLst>
                                    </p:anim>
                                    <p:anim calcmode="lin" valueType="num">
                                      <p:cBhvr>
                                        <p:cTn id="37" dur="500" fill="hold"/>
                                        <p:tgtEl>
                                          <p:spTgt spid="19481"/>
                                        </p:tgtEl>
                                        <p:attrNameLst>
                                          <p:attrName>ppt_x</p:attrName>
                                        </p:attrNameLst>
                                      </p:cBhvr>
                                      <p:tavLst>
                                        <p:tav tm="0">
                                          <p:val>
                                            <p:strVal val="#ppt_x-.2"/>
                                          </p:val>
                                        </p:tav>
                                        <p:tav tm="100000">
                                          <p:val>
                                            <p:strVal val="#ppt_x"/>
                                          </p:val>
                                        </p:tav>
                                      </p:tavLst>
                                    </p:anim>
                                    <p:anim calcmode="lin" valueType="num">
                                      <p:cBhvr>
                                        <p:cTn id="38" dur="500" fill="hold"/>
                                        <p:tgtEl>
                                          <p:spTgt spid="19481"/>
                                        </p:tgtEl>
                                        <p:attrNameLst>
                                          <p:attrName>ppt_y</p:attrName>
                                        </p:attrNameLst>
                                      </p:cBhvr>
                                      <p:tavLst>
                                        <p:tav tm="0">
                                          <p:val>
                                            <p:strVal val="#ppt_y"/>
                                          </p:val>
                                        </p:tav>
                                        <p:tav tm="100000">
                                          <p:val>
                                            <p:strVal val="#ppt_y"/>
                                          </p:val>
                                        </p:tav>
                                      </p:tavLst>
                                    </p:anim>
                                    <p:animEffect transition="in" filter="fade">
                                      <p:cBhvr>
                                        <p:cTn id="39" dur="500"/>
                                        <p:tgtEl>
                                          <p:spTgt spid="194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lw08-400"/>
          <p:cNvPicPr>
            <a:picLocks noChangeAspect="1" noChangeArrowheads="1"/>
          </p:cNvPicPr>
          <p:nvPr/>
        </p:nvPicPr>
        <p:blipFill>
          <a:blip r:embed="rId2" cstate="print"/>
          <a:srcRect/>
          <a:stretch>
            <a:fillRect/>
          </a:stretch>
        </p:blipFill>
        <p:spPr bwMode="auto">
          <a:xfrm>
            <a:off x="2124075" y="1250950"/>
            <a:ext cx="5080000" cy="5130800"/>
          </a:xfrm>
          <a:prstGeom prst="rect">
            <a:avLst/>
          </a:prstGeom>
          <a:noFill/>
        </p:spPr>
      </p:pic>
      <p:sp>
        <p:nvSpPr>
          <p:cNvPr id="20485" name="Text Box 5"/>
          <p:cNvSpPr txBox="1">
            <a:spLocks noChangeArrowheads="1"/>
          </p:cNvSpPr>
          <p:nvPr/>
        </p:nvSpPr>
        <p:spPr bwMode="auto">
          <a:xfrm>
            <a:off x="468313" y="404813"/>
            <a:ext cx="8207375" cy="457200"/>
          </a:xfrm>
          <a:prstGeom prst="rect">
            <a:avLst/>
          </a:prstGeom>
          <a:noFill/>
          <a:ln w="9525">
            <a:noFill/>
            <a:miter lim="800000"/>
            <a:headEnd/>
            <a:tailEnd/>
          </a:ln>
          <a:effectLst/>
        </p:spPr>
        <p:txBody>
          <a:bodyPr>
            <a:spAutoFit/>
          </a:bodyPr>
          <a:lstStyle/>
          <a:p>
            <a:pPr algn="ctr">
              <a:spcBef>
                <a:spcPct val="50000"/>
              </a:spcBef>
            </a:pPr>
            <a:r>
              <a:rPr lang="es-ES_tradnl" sz="2400" b="1">
                <a:effectLst>
                  <a:outerShdw blurRad="38100" dist="38100" dir="2700000" algn="tl">
                    <a:srgbClr val="000000"/>
                  </a:outerShdw>
                </a:effectLst>
              </a:rPr>
              <a:t>RADAR DE REBUSCA AEREA LW-08</a:t>
            </a:r>
            <a:endParaRPr lang="es-MX" sz="2400" b="1">
              <a:effectLst>
                <a:outerShdw blurRad="38100" dist="38100" dir="2700000" algn="tl">
                  <a:srgbClr val="000000"/>
                </a:outerShdw>
              </a:effectLst>
            </a:endParaRPr>
          </a:p>
        </p:txBody>
      </p:sp>
      <p:sp>
        <p:nvSpPr>
          <p:cNvPr id="20486" name="Text Box 6"/>
          <p:cNvSpPr txBox="1">
            <a:spLocks noChangeArrowheads="1"/>
          </p:cNvSpPr>
          <p:nvPr/>
        </p:nvSpPr>
        <p:spPr bwMode="auto">
          <a:xfrm>
            <a:off x="7019925" y="1773238"/>
            <a:ext cx="2124075" cy="650875"/>
          </a:xfrm>
          <a:prstGeom prst="rect">
            <a:avLst/>
          </a:prstGeom>
          <a:solidFill>
            <a:schemeClr val="tx2"/>
          </a:solidFill>
          <a:ln w="9525">
            <a:solidFill>
              <a:srgbClr val="FF3300"/>
            </a:solidFill>
            <a:miter lim="800000"/>
            <a:headEnd/>
            <a:tailEnd/>
          </a:ln>
          <a:effectLst/>
        </p:spPr>
        <p:txBody>
          <a:bodyPr>
            <a:spAutoFit/>
          </a:bodyPr>
          <a:lstStyle/>
          <a:p>
            <a:pPr algn="ctr">
              <a:spcBef>
                <a:spcPct val="50000"/>
              </a:spcBef>
            </a:pPr>
            <a:r>
              <a:rPr lang="es-ES_tradnl" b="1">
                <a:solidFill>
                  <a:srgbClr val="000000"/>
                </a:solidFill>
                <a:effectLst>
                  <a:outerShdw blurRad="38100" dist="38100" dir="2700000" algn="tl">
                    <a:srgbClr val="FFFFFF"/>
                  </a:outerShdw>
                </a:effectLst>
              </a:rPr>
              <a:t>ANTENA REFLECTORA</a:t>
            </a:r>
            <a:endParaRPr lang="es-MX" b="1">
              <a:solidFill>
                <a:srgbClr val="000000"/>
              </a:solidFill>
              <a:effectLst>
                <a:outerShdw blurRad="38100" dist="38100" dir="2700000" algn="tl">
                  <a:srgbClr val="FFFFFF"/>
                </a:outerShdw>
              </a:effectLst>
            </a:endParaRPr>
          </a:p>
        </p:txBody>
      </p:sp>
      <p:sp>
        <p:nvSpPr>
          <p:cNvPr id="20487" name="Line 7"/>
          <p:cNvSpPr>
            <a:spLocks noChangeShapeType="1"/>
          </p:cNvSpPr>
          <p:nvPr/>
        </p:nvSpPr>
        <p:spPr bwMode="auto">
          <a:xfrm flipH="1">
            <a:off x="5867400" y="2060575"/>
            <a:ext cx="1152525" cy="504825"/>
          </a:xfrm>
          <a:prstGeom prst="line">
            <a:avLst/>
          </a:prstGeom>
          <a:noFill/>
          <a:ln w="38100">
            <a:solidFill>
              <a:srgbClr val="FF3300"/>
            </a:solidFill>
            <a:round/>
            <a:headEnd/>
            <a:tailEnd type="triangle" w="med" len="med"/>
          </a:ln>
          <a:effectLst/>
        </p:spPr>
        <p:txBody>
          <a:bodyPr/>
          <a:lstStyle/>
          <a:p>
            <a:endParaRPr lang="es-CL"/>
          </a:p>
        </p:txBody>
      </p:sp>
      <p:sp>
        <p:nvSpPr>
          <p:cNvPr id="20488" name="Text Box 8"/>
          <p:cNvSpPr txBox="1">
            <a:spLocks noChangeArrowheads="1"/>
          </p:cNvSpPr>
          <p:nvPr/>
        </p:nvSpPr>
        <p:spPr bwMode="auto">
          <a:xfrm>
            <a:off x="323850" y="2781300"/>
            <a:ext cx="1655763" cy="650875"/>
          </a:xfrm>
          <a:prstGeom prst="rect">
            <a:avLst/>
          </a:prstGeom>
          <a:solidFill>
            <a:schemeClr val="tx2"/>
          </a:solidFill>
          <a:ln w="9525">
            <a:solidFill>
              <a:srgbClr val="FF3300"/>
            </a:solidFill>
            <a:miter lim="800000"/>
            <a:headEnd/>
            <a:tailEnd/>
          </a:ln>
          <a:effectLst/>
        </p:spPr>
        <p:txBody>
          <a:bodyPr>
            <a:spAutoFit/>
          </a:bodyPr>
          <a:lstStyle/>
          <a:p>
            <a:pPr algn="ctr">
              <a:spcBef>
                <a:spcPct val="50000"/>
              </a:spcBef>
            </a:pPr>
            <a:r>
              <a:rPr lang="es-ES_tradnl" b="1">
                <a:solidFill>
                  <a:srgbClr val="000000"/>
                </a:solidFill>
                <a:effectLst>
                  <a:outerShdw blurRad="38100" dist="38100" dir="2700000" algn="tl">
                    <a:srgbClr val="FFFFFF"/>
                  </a:outerShdw>
                </a:effectLst>
              </a:rPr>
              <a:t>CUERNO IRRADIADOR</a:t>
            </a:r>
            <a:endParaRPr lang="es-MX" b="1">
              <a:solidFill>
                <a:srgbClr val="000000"/>
              </a:solidFill>
              <a:effectLst>
                <a:outerShdw blurRad="38100" dist="38100" dir="2700000" algn="tl">
                  <a:srgbClr val="FFFFFF"/>
                </a:outerShdw>
              </a:effectLst>
            </a:endParaRPr>
          </a:p>
        </p:txBody>
      </p:sp>
      <p:sp>
        <p:nvSpPr>
          <p:cNvPr id="20489" name="Line 9"/>
          <p:cNvSpPr>
            <a:spLocks noChangeShapeType="1"/>
          </p:cNvSpPr>
          <p:nvPr/>
        </p:nvSpPr>
        <p:spPr bwMode="auto">
          <a:xfrm flipV="1">
            <a:off x="1979613" y="2997200"/>
            <a:ext cx="1800225" cy="144463"/>
          </a:xfrm>
          <a:prstGeom prst="line">
            <a:avLst/>
          </a:prstGeom>
          <a:noFill/>
          <a:ln w="38100">
            <a:solidFill>
              <a:srgbClr val="FF3300"/>
            </a:solidFill>
            <a:round/>
            <a:headEnd/>
            <a:tailEnd type="triangle" w="med" len="med"/>
          </a:ln>
          <a:effectLst/>
        </p:spPr>
        <p:txBody>
          <a:bodyPr/>
          <a:lstStyle/>
          <a:p>
            <a:endParaRPr lang="es-CL"/>
          </a:p>
        </p:txBody>
      </p:sp>
      <p:sp>
        <p:nvSpPr>
          <p:cNvPr id="20490" name="Text Box 10"/>
          <p:cNvSpPr txBox="1">
            <a:spLocks noChangeArrowheads="1"/>
          </p:cNvSpPr>
          <p:nvPr/>
        </p:nvSpPr>
        <p:spPr bwMode="auto">
          <a:xfrm>
            <a:off x="323850" y="1700213"/>
            <a:ext cx="1727200" cy="376237"/>
          </a:xfrm>
          <a:prstGeom prst="rect">
            <a:avLst/>
          </a:prstGeom>
          <a:solidFill>
            <a:schemeClr val="tx2"/>
          </a:solidFill>
          <a:ln w="9525">
            <a:solidFill>
              <a:srgbClr val="FF3300"/>
            </a:solidFill>
            <a:miter lim="800000"/>
            <a:headEnd/>
            <a:tailEnd/>
          </a:ln>
          <a:effectLst/>
        </p:spPr>
        <p:txBody>
          <a:bodyPr>
            <a:spAutoFit/>
          </a:bodyPr>
          <a:lstStyle/>
          <a:p>
            <a:pPr>
              <a:spcBef>
                <a:spcPct val="50000"/>
              </a:spcBef>
            </a:pPr>
            <a:r>
              <a:rPr lang="es-ES_tradnl" b="1">
                <a:solidFill>
                  <a:srgbClr val="000000"/>
                </a:solidFill>
                <a:effectLst>
                  <a:outerShdw blurRad="38100" dist="38100" dir="2700000" algn="tl">
                    <a:srgbClr val="FFFFFF"/>
                  </a:outerShdw>
                </a:effectLst>
              </a:rPr>
              <a:t>ANTENAS IFF</a:t>
            </a:r>
            <a:endParaRPr lang="es-MX" b="1">
              <a:solidFill>
                <a:srgbClr val="000000"/>
              </a:solidFill>
              <a:effectLst>
                <a:outerShdw blurRad="38100" dist="38100" dir="2700000" algn="tl">
                  <a:srgbClr val="FFFFFF"/>
                </a:outerShdw>
              </a:effectLst>
            </a:endParaRPr>
          </a:p>
        </p:txBody>
      </p:sp>
      <p:sp>
        <p:nvSpPr>
          <p:cNvPr id="20491" name="Line 11"/>
          <p:cNvSpPr>
            <a:spLocks noChangeShapeType="1"/>
          </p:cNvSpPr>
          <p:nvPr/>
        </p:nvSpPr>
        <p:spPr bwMode="auto">
          <a:xfrm>
            <a:off x="2051050" y="1844675"/>
            <a:ext cx="2449513" cy="720725"/>
          </a:xfrm>
          <a:prstGeom prst="line">
            <a:avLst/>
          </a:prstGeom>
          <a:noFill/>
          <a:ln w="38100">
            <a:solidFill>
              <a:srgbClr val="FF3300"/>
            </a:solidFill>
            <a:round/>
            <a:headEnd/>
            <a:tailEnd type="triangle" w="med" len="med"/>
          </a:ln>
          <a:effectLst/>
        </p:spPr>
        <p:txBody>
          <a:bodyPr/>
          <a:lstStyle/>
          <a:p>
            <a:endParaRPr lang="es-CL"/>
          </a:p>
        </p:txBody>
      </p:sp>
      <p:sp>
        <p:nvSpPr>
          <p:cNvPr id="20492" name="Line 12"/>
          <p:cNvSpPr>
            <a:spLocks noChangeShapeType="1"/>
          </p:cNvSpPr>
          <p:nvPr/>
        </p:nvSpPr>
        <p:spPr bwMode="auto">
          <a:xfrm>
            <a:off x="2051050" y="1773238"/>
            <a:ext cx="2736850" cy="287337"/>
          </a:xfrm>
          <a:prstGeom prst="line">
            <a:avLst/>
          </a:prstGeom>
          <a:noFill/>
          <a:ln w="38100">
            <a:solidFill>
              <a:srgbClr val="FF3300"/>
            </a:solidFill>
            <a:round/>
            <a:headEnd/>
            <a:tailEnd type="triangle" w="med" len="med"/>
          </a:ln>
          <a:effectLst/>
        </p:spPr>
        <p:txBody>
          <a:bodyPr/>
          <a:lstStyle/>
          <a:p>
            <a:endParaRPr lang="es-CL"/>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stir-2-4-400"/>
          <p:cNvPicPr>
            <a:picLocks noChangeAspect="1" noChangeArrowheads="1"/>
          </p:cNvPicPr>
          <p:nvPr/>
        </p:nvPicPr>
        <p:blipFill>
          <a:blip r:embed="rId2" cstate="print"/>
          <a:srcRect/>
          <a:stretch>
            <a:fillRect/>
          </a:stretch>
        </p:blipFill>
        <p:spPr bwMode="auto">
          <a:xfrm>
            <a:off x="179388" y="730250"/>
            <a:ext cx="5080000" cy="6083300"/>
          </a:xfrm>
          <a:prstGeom prst="rect">
            <a:avLst/>
          </a:prstGeom>
          <a:noFill/>
        </p:spPr>
      </p:pic>
      <p:sp>
        <p:nvSpPr>
          <p:cNvPr id="22531" name="Text Box 3"/>
          <p:cNvSpPr txBox="1">
            <a:spLocks noChangeArrowheads="1"/>
          </p:cNvSpPr>
          <p:nvPr/>
        </p:nvSpPr>
        <p:spPr bwMode="auto">
          <a:xfrm>
            <a:off x="2555875" y="1484313"/>
            <a:ext cx="2843213" cy="650875"/>
          </a:xfrm>
          <a:prstGeom prst="rect">
            <a:avLst/>
          </a:prstGeom>
          <a:solidFill>
            <a:schemeClr val="tx2"/>
          </a:solidFill>
          <a:ln w="9525">
            <a:solidFill>
              <a:srgbClr val="FF3300"/>
            </a:solidFill>
            <a:miter lim="800000"/>
            <a:headEnd/>
            <a:tailEnd/>
          </a:ln>
          <a:effectLst/>
        </p:spPr>
        <p:txBody>
          <a:bodyPr>
            <a:spAutoFit/>
          </a:bodyPr>
          <a:lstStyle/>
          <a:p>
            <a:pPr algn="ctr">
              <a:spcBef>
                <a:spcPct val="50000"/>
              </a:spcBef>
            </a:pPr>
            <a:r>
              <a:rPr lang="es-ES_tradnl">
                <a:solidFill>
                  <a:srgbClr val="000000"/>
                </a:solidFill>
              </a:rPr>
              <a:t>ANTENA RADAR DE CF STIR-240 POPA</a:t>
            </a:r>
            <a:endParaRPr lang="es-MX">
              <a:solidFill>
                <a:srgbClr val="000000"/>
              </a:solidFill>
            </a:endParaRPr>
          </a:p>
        </p:txBody>
      </p:sp>
      <p:sp>
        <p:nvSpPr>
          <p:cNvPr id="22532" name="Line 4"/>
          <p:cNvSpPr>
            <a:spLocks noChangeShapeType="1"/>
          </p:cNvSpPr>
          <p:nvPr/>
        </p:nvSpPr>
        <p:spPr bwMode="auto">
          <a:xfrm flipH="1">
            <a:off x="3563938" y="2133600"/>
            <a:ext cx="287337" cy="792163"/>
          </a:xfrm>
          <a:prstGeom prst="line">
            <a:avLst/>
          </a:prstGeom>
          <a:noFill/>
          <a:ln w="38100">
            <a:solidFill>
              <a:srgbClr val="FF3300"/>
            </a:solidFill>
            <a:round/>
            <a:headEnd/>
            <a:tailEnd type="triangle" w="med" len="med"/>
          </a:ln>
          <a:effectLst/>
        </p:spPr>
        <p:txBody>
          <a:bodyPr/>
          <a:lstStyle/>
          <a:p>
            <a:endParaRPr lang="es-CL"/>
          </a:p>
        </p:txBody>
      </p:sp>
      <p:sp>
        <p:nvSpPr>
          <p:cNvPr id="22533" name="Text Box 5"/>
          <p:cNvSpPr txBox="1">
            <a:spLocks noChangeArrowheads="1"/>
          </p:cNvSpPr>
          <p:nvPr/>
        </p:nvSpPr>
        <p:spPr bwMode="auto">
          <a:xfrm>
            <a:off x="1116013" y="0"/>
            <a:ext cx="7272337" cy="457200"/>
          </a:xfrm>
          <a:prstGeom prst="rect">
            <a:avLst/>
          </a:prstGeom>
          <a:noFill/>
          <a:ln w="9525">
            <a:noFill/>
            <a:miter lim="800000"/>
            <a:headEnd/>
            <a:tailEnd/>
          </a:ln>
          <a:effectLst/>
        </p:spPr>
        <p:txBody>
          <a:bodyPr>
            <a:spAutoFit/>
          </a:bodyPr>
          <a:lstStyle/>
          <a:p>
            <a:pPr algn="ctr">
              <a:spcBef>
                <a:spcPct val="50000"/>
              </a:spcBef>
            </a:pPr>
            <a:r>
              <a:rPr lang="es-ES_tradnl" sz="2400" b="1">
                <a:effectLst>
                  <a:outerShdw blurRad="38100" dist="38100" dir="2700000" algn="tl">
                    <a:srgbClr val="000000"/>
                  </a:outerShdw>
                </a:effectLst>
              </a:rPr>
              <a:t>RADAR DE CONTROL DE FUEGO STIR-240</a:t>
            </a:r>
            <a:endParaRPr lang="es-MX" sz="2400" b="1">
              <a:effectLst>
                <a:outerShdw blurRad="38100" dist="38100" dir="2700000" algn="tl">
                  <a:srgbClr val="000000"/>
                </a:outerShdw>
              </a:effectLst>
            </a:endParaRPr>
          </a:p>
        </p:txBody>
      </p:sp>
      <p:sp>
        <p:nvSpPr>
          <p:cNvPr id="22534" name="Text Box 6"/>
          <p:cNvSpPr txBox="1">
            <a:spLocks noChangeArrowheads="1"/>
          </p:cNvSpPr>
          <p:nvPr/>
        </p:nvSpPr>
        <p:spPr bwMode="auto">
          <a:xfrm>
            <a:off x="5867400" y="2205038"/>
            <a:ext cx="3276600" cy="2152650"/>
          </a:xfrm>
          <a:prstGeom prst="rect">
            <a:avLst/>
          </a:prstGeom>
          <a:noFill/>
          <a:ln w="9525">
            <a:noFill/>
            <a:miter lim="800000"/>
            <a:headEnd/>
            <a:tailEnd/>
          </a:ln>
          <a:effectLst/>
        </p:spPr>
        <p:txBody>
          <a:bodyPr>
            <a:spAutoFit/>
          </a:bodyPr>
          <a:lstStyle/>
          <a:p>
            <a:pPr>
              <a:spcBef>
                <a:spcPct val="50000"/>
              </a:spcBef>
            </a:pPr>
            <a:r>
              <a:rPr lang="es-ES_tradnl" b="1" u="sng"/>
              <a:t>GUIADO DE MISILES STANDARD Y SEASPARROW DEL BUQUE</a:t>
            </a:r>
          </a:p>
          <a:p>
            <a:pPr>
              <a:spcBef>
                <a:spcPct val="50000"/>
              </a:spcBef>
            </a:pPr>
            <a:r>
              <a:rPr lang="es-ES_tradnl" b="1" u="sng"/>
              <a:t>EMPLEA PROCESAMIENTO DOPPLER Y OPERA EN FRECUENCIAS DE ENTRE 8 A 40 [Ghz.]</a:t>
            </a:r>
            <a:endParaRPr lang="es-MX" b="1" u="sng"/>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smart-s-mk2-400"/>
          <p:cNvPicPr>
            <a:picLocks noChangeAspect="1" noChangeArrowheads="1"/>
          </p:cNvPicPr>
          <p:nvPr/>
        </p:nvPicPr>
        <p:blipFill>
          <a:blip r:embed="rId2" cstate="print"/>
          <a:srcRect/>
          <a:stretch>
            <a:fillRect/>
          </a:stretch>
        </p:blipFill>
        <p:spPr bwMode="auto">
          <a:xfrm>
            <a:off x="0" y="2708275"/>
            <a:ext cx="5080000" cy="3276600"/>
          </a:xfrm>
          <a:prstGeom prst="rect">
            <a:avLst/>
          </a:prstGeom>
          <a:noFill/>
        </p:spPr>
      </p:pic>
      <p:sp>
        <p:nvSpPr>
          <p:cNvPr id="24582" name="Text Box 6"/>
          <p:cNvSpPr txBox="1">
            <a:spLocks noChangeArrowheads="1"/>
          </p:cNvSpPr>
          <p:nvPr/>
        </p:nvSpPr>
        <p:spPr bwMode="auto">
          <a:xfrm>
            <a:off x="0" y="333375"/>
            <a:ext cx="8893175" cy="519113"/>
          </a:xfrm>
          <a:prstGeom prst="rect">
            <a:avLst/>
          </a:prstGeom>
          <a:noFill/>
          <a:ln w="9525">
            <a:noFill/>
            <a:miter lim="800000"/>
            <a:headEnd/>
            <a:tailEnd/>
          </a:ln>
          <a:effectLst/>
        </p:spPr>
        <p:txBody>
          <a:bodyPr>
            <a:spAutoFit/>
          </a:bodyPr>
          <a:lstStyle/>
          <a:p>
            <a:pPr algn="ctr">
              <a:spcBef>
                <a:spcPct val="50000"/>
              </a:spcBef>
            </a:pPr>
            <a:r>
              <a:rPr lang="es-ES_tradnl" sz="2800" b="1">
                <a:effectLst>
                  <a:outerShdw blurRad="38100" dist="38100" dir="2700000" algn="tl">
                    <a:srgbClr val="000000"/>
                  </a:outerShdw>
                </a:effectLst>
              </a:rPr>
              <a:t>RADAR DETERMINADOR DE ALTURA “SMART-S”</a:t>
            </a:r>
            <a:endParaRPr lang="es-MX" sz="2800" b="1">
              <a:effectLst>
                <a:outerShdw blurRad="38100" dist="38100" dir="2700000" algn="tl">
                  <a:srgbClr val="000000"/>
                </a:outerShdw>
              </a:effectLst>
            </a:endParaRPr>
          </a:p>
        </p:txBody>
      </p:sp>
      <p:sp>
        <p:nvSpPr>
          <p:cNvPr id="24583" name="Text Box 7"/>
          <p:cNvSpPr txBox="1">
            <a:spLocks noChangeArrowheads="1"/>
          </p:cNvSpPr>
          <p:nvPr/>
        </p:nvSpPr>
        <p:spPr bwMode="auto">
          <a:xfrm>
            <a:off x="5219700" y="1341438"/>
            <a:ext cx="3924300" cy="3389312"/>
          </a:xfrm>
          <a:prstGeom prst="rect">
            <a:avLst/>
          </a:prstGeom>
          <a:noFill/>
          <a:ln w="9525">
            <a:noFill/>
            <a:miter lim="800000"/>
            <a:headEnd/>
            <a:tailEnd/>
          </a:ln>
          <a:effectLst/>
        </p:spPr>
        <p:txBody>
          <a:bodyPr>
            <a:spAutoFit/>
          </a:bodyPr>
          <a:lstStyle/>
          <a:p>
            <a:pPr>
              <a:spcBef>
                <a:spcPct val="50000"/>
              </a:spcBef>
            </a:pPr>
            <a:r>
              <a:rPr lang="es-ES_tradnl" b="1">
                <a:effectLst>
                  <a:outerShdw blurRad="38100" dist="38100" dir="2700000" algn="tl">
                    <a:srgbClr val="000000"/>
                  </a:outerShdw>
                </a:effectLst>
              </a:rPr>
              <a:t>EMPLEA SISTEMA DE MULTIHAZ PARA DETERMINAR ALTURAS DE MISILES Y AVIONES .</a:t>
            </a:r>
          </a:p>
          <a:p>
            <a:pPr>
              <a:spcBef>
                <a:spcPct val="50000"/>
              </a:spcBef>
            </a:pPr>
            <a:r>
              <a:rPr lang="es-ES_tradnl" b="1">
                <a:effectLst>
                  <a:outerShdw blurRad="38100" dist="38100" dir="2700000" algn="tl">
                    <a:srgbClr val="000000"/>
                  </a:outerShdw>
                </a:effectLst>
              </a:rPr>
              <a:t>CUBRE DE 0 A 70º EN EL PLANO VERTICAL Y HASTA 140 KMS DE ALCANCE.</a:t>
            </a:r>
          </a:p>
          <a:p>
            <a:pPr>
              <a:spcBef>
                <a:spcPct val="50000"/>
              </a:spcBef>
            </a:pPr>
            <a:r>
              <a:rPr lang="es-ES_tradnl" b="1">
                <a:effectLst>
                  <a:outerShdw blurRad="38100" dist="38100" dir="2700000" algn="tl">
                    <a:srgbClr val="000000"/>
                  </a:outerShdw>
                </a:effectLst>
              </a:rPr>
              <a:t>POSEE PROCESAMIENTO DOPPLER PARA DISCRIMINAR MISILES DE VUELO RASANTE, CON ALCANCES DE HASTA 32 KMS.</a:t>
            </a:r>
            <a:endParaRPr lang="es-MX" b="1">
              <a:effectLst>
                <a:outerShdw blurRad="38100" dist="38100" dir="2700000" algn="tl">
                  <a:srgbClr val="000000"/>
                </a:outerShdw>
              </a:effectLst>
            </a:endParaRPr>
          </a:p>
        </p:txBody>
      </p:sp>
      <p:sp>
        <p:nvSpPr>
          <p:cNvPr id="24584" name="Text Box 8"/>
          <p:cNvSpPr txBox="1">
            <a:spLocks noChangeArrowheads="1"/>
          </p:cNvSpPr>
          <p:nvPr/>
        </p:nvSpPr>
        <p:spPr bwMode="auto">
          <a:xfrm>
            <a:off x="0" y="6237288"/>
            <a:ext cx="5219700" cy="366712"/>
          </a:xfrm>
          <a:prstGeom prst="rect">
            <a:avLst/>
          </a:prstGeom>
          <a:noFill/>
          <a:ln w="9525">
            <a:noFill/>
            <a:miter lim="800000"/>
            <a:headEnd/>
            <a:tailEnd/>
          </a:ln>
          <a:effectLst/>
        </p:spPr>
        <p:txBody>
          <a:bodyPr>
            <a:spAutoFit/>
          </a:bodyPr>
          <a:lstStyle/>
          <a:p>
            <a:pPr>
              <a:spcBef>
                <a:spcPct val="50000"/>
              </a:spcBef>
            </a:pPr>
            <a:r>
              <a:rPr lang="es-ES_tradnl" b="1">
                <a:effectLst>
                  <a:outerShdw blurRad="38100" dist="38100" dir="2700000" algn="tl">
                    <a:srgbClr val="000000"/>
                  </a:outerShdw>
                </a:effectLst>
              </a:rPr>
              <a:t>(REPRESENTACIÓN DIGITAL DE LA ANTENA)</a:t>
            </a:r>
            <a:endParaRPr lang="es-MX" b="1">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scout-400"/>
          <p:cNvPicPr>
            <a:picLocks noChangeAspect="1" noChangeArrowheads="1"/>
          </p:cNvPicPr>
          <p:nvPr/>
        </p:nvPicPr>
        <p:blipFill>
          <a:blip r:embed="rId2" cstate="print"/>
          <a:srcRect/>
          <a:stretch>
            <a:fillRect/>
          </a:stretch>
        </p:blipFill>
        <p:spPr bwMode="auto">
          <a:xfrm>
            <a:off x="971550" y="1403350"/>
            <a:ext cx="4730750" cy="4978400"/>
          </a:xfrm>
          <a:prstGeom prst="rect">
            <a:avLst/>
          </a:prstGeom>
          <a:noFill/>
        </p:spPr>
      </p:pic>
      <p:sp>
        <p:nvSpPr>
          <p:cNvPr id="23558" name="Text Box 6"/>
          <p:cNvSpPr txBox="1">
            <a:spLocks noChangeArrowheads="1"/>
          </p:cNvSpPr>
          <p:nvPr/>
        </p:nvSpPr>
        <p:spPr bwMode="auto">
          <a:xfrm>
            <a:off x="395288" y="549275"/>
            <a:ext cx="8748712" cy="822325"/>
          </a:xfrm>
          <a:prstGeom prst="rect">
            <a:avLst/>
          </a:prstGeom>
          <a:noFill/>
          <a:ln w="9525">
            <a:noFill/>
            <a:miter lim="800000"/>
            <a:headEnd/>
            <a:tailEnd/>
          </a:ln>
          <a:effectLst/>
        </p:spPr>
        <p:txBody>
          <a:bodyPr>
            <a:spAutoFit/>
          </a:bodyPr>
          <a:lstStyle/>
          <a:p>
            <a:pPr algn="ctr">
              <a:spcBef>
                <a:spcPct val="50000"/>
              </a:spcBef>
            </a:pPr>
            <a:r>
              <a:rPr lang="es-ES_tradnl" sz="2400" b="1">
                <a:effectLst>
                  <a:outerShdw blurRad="38100" dist="38100" dir="2700000" algn="tl">
                    <a:srgbClr val="000000"/>
                  </a:outerShdw>
                </a:effectLst>
              </a:rPr>
              <a:t>ANTENA DEL RADAR DE NAVEGACIÓN Y REBUSCA DE SUPERFICIE “SCOUT”</a:t>
            </a:r>
            <a:endParaRPr lang="es-MX" sz="2400" b="1">
              <a:effectLst>
                <a:outerShdw blurRad="38100" dist="38100" dir="2700000" algn="tl">
                  <a:srgbClr val="000000"/>
                </a:outerShdw>
              </a:effectLst>
            </a:endParaRPr>
          </a:p>
        </p:txBody>
      </p:sp>
      <p:sp>
        <p:nvSpPr>
          <p:cNvPr id="23559" name="Text Box 7"/>
          <p:cNvSpPr txBox="1">
            <a:spLocks noChangeArrowheads="1"/>
          </p:cNvSpPr>
          <p:nvPr/>
        </p:nvSpPr>
        <p:spPr bwMode="auto">
          <a:xfrm>
            <a:off x="6011863" y="1773238"/>
            <a:ext cx="3132137" cy="2565400"/>
          </a:xfrm>
          <a:prstGeom prst="rect">
            <a:avLst/>
          </a:prstGeom>
          <a:noFill/>
          <a:ln w="9525">
            <a:noFill/>
            <a:miter lim="800000"/>
            <a:headEnd/>
            <a:tailEnd/>
          </a:ln>
          <a:effectLst/>
        </p:spPr>
        <p:txBody>
          <a:bodyPr>
            <a:spAutoFit/>
          </a:bodyPr>
          <a:lstStyle/>
          <a:p>
            <a:pPr>
              <a:spcBef>
                <a:spcPct val="50000"/>
              </a:spcBef>
            </a:pPr>
            <a:r>
              <a:rPr lang="es-ES_tradnl" b="1">
                <a:effectLst>
                  <a:outerShdw blurRad="38100" dist="38100" dir="2700000" algn="tl">
                    <a:srgbClr val="000000"/>
                  </a:outerShdw>
                </a:effectLst>
              </a:rPr>
              <a:t>RADAR DE ONDA CONTÍNUA Y ALTA RESOLUCIÒN EN DISTANCIA.</a:t>
            </a:r>
          </a:p>
          <a:p>
            <a:pPr>
              <a:spcBef>
                <a:spcPct val="50000"/>
              </a:spcBef>
            </a:pPr>
            <a:r>
              <a:rPr lang="es-ES_tradnl" b="1">
                <a:effectLst>
                  <a:outerShdw blurRad="38100" dist="38100" dir="2700000" algn="tl">
                    <a:srgbClr val="000000"/>
                  </a:outerShdw>
                </a:effectLst>
              </a:rPr>
              <a:t>POSEE BAJA PROBABILIDAD DE INTERCEPTACIÓN.</a:t>
            </a:r>
          </a:p>
          <a:p>
            <a:pPr>
              <a:spcBef>
                <a:spcPct val="50000"/>
              </a:spcBef>
            </a:pPr>
            <a:r>
              <a:rPr lang="es-ES_tradnl" b="1">
                <a:effectLst>
                  <a:outerShdw blurRad="38100" dist="38100" dir="2700000" algn="tl">
                    <a:srgbClr val="000000"/>
                  </a:outerShdw>
                </a:effectLst>
              </a:rPr>
              <a:t>ALCANCE 29 [Kms.]</a:t>
            </a:r>
            <a:endParaRPr lang="es-MX" b="1">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goalkeeper-400"/>
          <p:cNvPicPr>
            <a:picLocks noChangeAspect="1" noChangeArrowheads="1"/>
          </p:cNvPicPr>
          <p:nvPr/>
        </p:nvPicPr>
        <p:blipFill>
          <a:blip r:embed="rId2" cstate="print"/>
          <a:srcRect/>
          <a:stretch>
            <a:fillRect/>
          </a:stretch>
        </p:blipFill>
        <p:spPr bwMode="auto">
          <a:xfrm>
            <a:off x="34925" y="1341438"/>
            <a:ext cx="5080000" cy="5181600"/>
          </a:xfrm>
          <a:prstGeom prst="rect">
            <a:avLst/>
          </a:prstGeom>
          <a:noFill/>
        </p:spPr>
      </p:pic>
      <p:sp>
        <p:nvSpPr>
          <p:cNvPr id="21509" name="Text Box 5"/>
          <p:cNvSpPr txBox="1">
            <a:spLocks noChangeArrowheads="1"/>
          </p:cNvSpPr>
          <p:nvPr/>
        </p:nvSpPr>
        <p:spPr bwMode="auto">
          <a:xfrm>
            <a:off x="5219700" y="1412875"/>
            <a:ext cx="3924300" cy="4079875"/>
          </a:xfrm>
          <a:prstGeom prst="rect">
            <a:avLst/>
          </a:prstGeom>
          <a:noFill/>
          <a:ln w="9525">
            <a:noFill/>
            <a:miter lim="800000"/>
            <a:headEnd/>
            <a:tailEnd/>
          </a:ln>
          <a:effectLst/>
        </p:spPr>
        <p:txBody>
          <a:bodyPr>
            <a:spAutoFit/>
          </a:bodyPr>
          <a:lstStyle/>
          <a:p>
            <a:pPr>
              <a:spcBef>
                <a:spcPct val="50000"/>
              </a:spcBef>
            </a:pPr>
            <a:r>
              <a:rPr lang="es-ES_tradnl" b="1">
                <a:effectLst>
                  <a:outerShdw blurRad="38100" dist="38100" dir="2700000" algn="tl">
                    <a:srgbClr val="000000"/>
                  </a:outerShdw>
                </a:effectLst>
              </a:rPr>
              <a:t>RADAR DE REBUSCA Y CONTROL DE FUEGO INTEGRADOS:</a:t>
            </a:r>
          </a:p>
          <a:p>
            <a:pPr>
              <a:spcBef>
                <a:spcPct val="50000"/>
              </a:spcBef>
            </a:pPr>
            <a:r>
              <a:rPr lang="es-ES_tradnl" b="1">
                <a:effectLst>
                  <a:outerShdw blurRad="38100" dist="38100" dir="2700000" algn="tl">
                    <a:srgbClr val="000000"/>
                  </a:outerShdw>
                </a:effectLst>
              </a:rPr>
              <a:t>2 ANTENAS Y 1 TRANSCEPTOR</a:t>
            </a:r>
          </a:p>
          <a:p>
            <a:pPr>
              <a:spcBef>
                <a:spcPct val="50000"/>
              </a:spcBef>
            </a:pPr>
            <a:r>
              <a:rPr lang="es-ES_tradnl" b="1">
                <a:effectLst>
                  <a:outerShdw blurRad="38100" dist="38100" dir="2700000" algn="tl">
                    <a:srgbClr val="000000"/>
                  </a:outerShdw>
                </a:effectLst>
              </a:rPr>
              <a:t>FREC: ENTRE 7 Y 11 [Ghz]</a:t>
            </a:r>
          </a:p>
          <a:p>
            <a:pPr>
              <a:spcBef>
                <a:spcPct val="50000"/>
              </a:spcBef>
            </a:pPr>
            <a:r>
              <a:rPr lang="es-ES_tradnl" b="1">
                <a:effectLst>
                  <a:outerShdw blurRad="38100" dist="38100" dir="2700000" algn="tl">
                    <a:srgbClr val="000000"/>
                  </a:outerShdw>
                </a:effectLst>
              </a:rPr>
              <a:t>PROCESAMIENTO DOPPLER.</a:t>
            </a:r>
          </a:p>
          <a:p>
            <a:pPr>
              <a:spcBef>
                <a:spcPct val="50000"/>
              </a:spcBef>
            </a:pPr>
            <a:r>
              <a:rPr lang="es-ES_tradnl" b="1">
                <a:effectLst>
                  <a:outerShdw blurRad="38100" dist="38100" dir="2700000" algn="tl">
                    <a:srgbClr val="000000"/>
                  </a:outerShdw>
                </a:effectLst>
              </a:rPr>
              <a:t>DETECCIÓN DE MISIL EN VUELO RASANTE: 10 [Kms.]</a:t>
            </a:r>
          </a:p>
          <a:p>
            <a:pPr>
              <a:spcBef>
                <a:spcPct val="50000"/>
              </a:spcBef>
            </a:pPr>
            <a:r>
              <a:rPr lang="es-ES_tradnl" b="1">
                <a:effectLst>
                  <a:outerShdw blurRad="38100" dist="38100" dir="2700000" algn="tl">
                    <a:srgbClr val="000000"/>
                  </a:outerShdw>
                </a:effectLst>
              </a:rPr>
              <a:t>CALIBRE: 30 [MMS.]</a:t>
            </a:r>
          </a:p>
          <a:p>
            <a:pPr>
              <a:spcBef>
                <a:spcPct val="50000"/>
              </a:spcBef>
            </a:pPr>
            <a:r>
              <a:rPr lang="es-ES_tradnl" b="1">
                <a:effectLst>
                  <a:outerShdw blurRad="38100" dist="38100" dir="2700000" algn="tl">
                    <a:srgbClr val="000000"/>
                  </a:outerShdw>
                </a:effectLst>
              </a:rPr>
              <a:t>VOLUMEN DE FUEGO: 1400 [T/M]</a:t>
            </a:r>
          </a:p>
          <a:p>
            <a:pPr>
              <a:spcBef>
                <a:spcPct val="50000"/>
              </a:spcBef>
            </a:pPr>
            <a:r>
              <a:rPr lang="es-ES_tradnl" b="1">
                <a:effectLst>
                  <a:outerShdw blurRad="38100" dist="38100" dir="2700000" algn="tl">
                    <a:srgbClr val="000000"/>
                  </a:outerShdw>
                </a:effectLst>
              </a:rPr>
              <a:t>TRAQUEO AUXILIAR POR TV / IR</a:t>
            </a:r>
            <a:endParaRPr lang="es-MX" b="1">
              <a:effectLst>
                <a:outerShdw blurRad="38100" dist="38100" dir="2700000" algn="tl">
                  <a:srgbClr val="000000"/>
                </a:outerShdw>
              </a:effectLst>
            </a:endParaRPr>
          </a:p>
        </p:txBody>
      </p:sp>
      <p:sp>
        <p:nvSpPr>
          <p:cNvPr id="21510" name="Text Box 6"/>
          <p:cNvSpPr txBox="1">
            <a:spLocks noChangeArrowheads="1"/>
          </p:cNvSpPr>
          <p:nvPr/>
        </p:nvSpPr>
        <p:spPr bwMode="auto">
          <a:xfrm>
            <a:off x="3132138" y="908050"/>
            <a:ext cx="1655762" cy="650875"/>
          </a:xfrm>
          <a:prstGeom prst="rect">
            <a:avLst/>
          </a:prstGeom>
          <a:solidFill>
            <a:schemeClr val="tx2"/>
          </a:solidFill>
          <a:ln w="9525">
            <a:solidFill>
              <a:srgbClr val="FF3300"/>
            </a:solidFill>
            <a:miter lim="800000"/>
            <a:headEnd/>
            <a:tailEnd/>
          </a:ln>
          <a:effectLst/>
        </p:spPr>
        <p:txBody>
          <a:bodyPr>
            <a:spAutoFit/>
          </a:bodyPr>
          <a:lstStyle/>
          <a:p>
            <a:pPr algn="ctr">
              <a:spcBef>
                <a:spcPct val="50000"/>
              </a:spcBef>
            </a:pPr>
            <a:r>
              <a:rPr lang="es-ES_tradnl" b="1">
                <a:solidFill>
                  <a:srgbClr val="000000"/>
                </a:solidFill>
              </a:rPr>
              <a:t>ANTENA DE REBUSCA</a:t>
            </a:r>
            <a:endParaRPr lang="es-MX" b="1">
              <a:solidFill>
                <a:srgbClr val="000000"/>
              </a:solidFill>
            </a:endParaRPr>
          </a:p>
        </p:txBody>
      </p:sp>
      <p:sp>
        <p:nvSpPr>
          <p:cNvPr id="21511" name="Line 7"/>
          <p:cNvSpPr>
            <a:spLocks noChangeShapeType="1"/>
          </p:cNvSpPr>
          <p:nvPr/>
        </p:nvSpPr>
        <p:spPr bwMode="auto">
          <a:xfrm>
            <a:off x="3851275" y="1557338"/>
            <a:ext cx="0" cy="1511300"/>
          </a:xfrm>
          <a:prstGeom prst="line">
            <a:avLst/>
          </a:prstGeom>
          <a:noFill/>
          <a:ln w="38100">
            <a:solidFill>
              <a:srgbClr val="FF3300"/>
            </a:solidFill>
            <a:round/>
            <a:headEnd/>
            <a:tailEnd type="triangle" w="med" len="med"/>
          </a:ln>
          <a:effectLst/>
        </p:spPr>
        <p:txBody>
          <a:bodyPr/>
          <a:lstStyle/>
          <a:p>
            <a:endParaRPr lang="es-CL"/>
          </a:p>
        </p:txBody>
      </p:sp>
      <p:sp>
        <p:nvSpPr>
          <p:cNvPr id="21512" name="Text Box 8"/>
          <p:cNvSpPr txBox="1">
            <a:spLocks noChangeArrowheads="1"/>
          </p:cNvSpPr>
          <p:nvPr/>
        </p:nvSpPr>
        <p:spPr bwMode="auto">
          <a:xfrm>
            <a:off x="250825" y="1773238"/>
            <a:ext cx="2305050" cy="650875"/>
          </a:xfrm>
          <a:prstGeom prst="rect">
            <a:avLst/>
          </a:prstGeom>
          <a:solidFill>
            <a:schemeClr val="tx2"/>
          </a:solidFill>
          <a:ln w="9525">
            <a:solidFill>
              <a:srgbClr val="FF3300"/>
            </a:solidFill>
            <a:miter lim="800000"/>
            <a:headEnd/>
            <a:tailEnd/>
          </a:ln>
          <a:effectLst/>
        </p:spPr>
        <p:txBody>
          <a:bodyPr>
            <a:spAutoFit/>
          </a:bodyPr>
          <a:lstStyle/>
          <a:p>
            <a:pPr algn="ctr">
              <a:spcBef>
                <a:spcPct val="50000"/>
              </a:spcBef>
            </a:pPr>
            <a:r>
              <a:rPr lang="es-ES_tradnl" b="1">
                <a:solidFill>
                  <a:srgbClr val="000000"/>
                </a:solidFill>
              </a:rPr>
              <a:t>ANTENA DE CONTROL FUEGO</a:t>
            </a:r>
            <a:endParaRPr lang="es-MX" b="1">
              <a:solidFill>
                <a:srgbClr val="000000"/>
              </a:solidFill>
            </a:endParaRPr>
          </a:p>
        </p:txBody>
      </p:sp>
      <p:sp>
        <p:nvSpPr>
          <p:cNvPr id="21513" name="Line 9"/>
          <p:cNvSpPr>
            <a:spLocks noChangeShapeType="1"/>
          </p:cNvSpPr>
          <p:nvPr/>
        </p:nvSpPr>
        <p:spPr bwMode="auto">
          <a:xfrm>
            <a:off x="1331913" y="2420938"/>
            <a:ext cx="1223962" cy="1800225"/>
          </a:xfrm>
          <a:prstGeom prst="line">
            <a:avLst/>
          </a:prstGeom>
          <a:noFill/>
          <a:ln w="38100">
            <a:solidFill>
              <a:srgbClr val="FF3300"/>
            </a:solidFill>
            <a:round/>
            <a:headEnd/>
            <a:tailEnd type="triangle" w="med" len="med"/>
          </a:ln>
          <a:effectLst/>
        </p:spPr>
        <p:txBody>
          <a:bodyPr/>
          <a:lstStyle/>
          <a:p>
            <a:endParaRPr lang="es-CL"/>
          </a:p>
        </p:txBody>
      </p:sp>
      <p:sp>
        <p:nvSpPr>
          <p:cNvPr id="21514" name="Text Box 10"/>
          <p:cNvSpPr txBox="1">
            <a:spLocks noChangeArrowheads="1"/>
          </p:cNvSpPr>
          <p:nvPr/>
        </p:nvSpPr>
        <p:spPr bwMode="auto">
          <a:xfrm>
            <a:off x="539750" y="260350"/>
            <a:ext cx="8135938" cy="457200"/>
          </a:xfrm>
          <a:prstGeom prst="rect">
            <a:avLst/>
          </a:prstGeom>
          <a:noFill/>
          <a:ln w="9525">
            <a:noFill/>
            <a:miter lim="800000"/>
            <a:headEnd/>
            <a:tailEnd/>
          </a:ln>
          <a:effectLst/>
        </p:spPr>
        <p:txBody>
          <a:bodyPr>
            <a:spAutoFit/>
          </a:bodyPr>
          <a:lstStyle/>
          <a:p>
            <a:pPr algn="ctr">
              <a:spcBef>
                <a:spcPct val="50000"/>
              </a:spcBef>
            </a:pPr>
            <a:r>
              <a:rPr lang="es-ES_tradnl" sz="2400" b="1">
                <a:effectLst>
                  <a:outerShdw blurRad="38100" dist="38100" dir="2700000" algn="tl">
                    <a:srgbClr val="000000"/>
                  </a:outerShdw>
                </a:effectLst>
              </a:rPr>
              <a:t>RADAR SISTEMA ANTIMISIL SGE-30 GOALKEEPER</a:t>
            </a:r>
            <a:endParaRPr lang="es-MX" sz="2400" b="1">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USS_Lake_Champlain CG-57"/>
          <p:cNvPicPr>
            <a:picLocks noChangeAspect="1" noChangeArrowheads="1"/>
          </p:cNvPicPr>
          <p:nvPr/>
        </p:nvPicPr>
        <p:blipFill>
          <a:blip r:embed="rId2" cstate="print"/>
          <a:srcRect/>
          <a:stretch>
            <a:fillRect/>
          </a:stretch>
        </p:blipFill>
        <p:spPr bwMode="auto">
          <a:xfrm>
            <a:off x="34925" y="921717"/>
            <a:ext cx="8994775" cy="6035675"/>
          </a:xfrm>
          <a:prstGeom prst="rect">
            <a:avLst/>
          </a:prstGeom>
          <a:noFill/>
        </p:spPr>
      </p:pic>
      <p:sp>
        <p:nvSpPr>
          <p:cNvPr id="26629" name="Text Box 5"/>
          <p:cNvSpPr txBox="1">
            <a:spLocks noChangeArrowheads="1"/>
          </p:cNvSpPr>
          <p:nvPr/>
        </p:nvSpPr>
        <p:spPr bwMode="auto">
          <a:xfrm>
            <a:off x="900113" y="44450"/>
            <a:ext cx="7272337" cy="779463"/>
          </a:xfrm>
          <a:prstGeom prst="rect">
            <a:avLst/>
          </a:prstGeom>
          <a:noFill/>
          <a:ln w="9525">
            <a:noFill/>
            <a:miter lim="800000"/>
            <a:headEnd/>
            <a:tailEnd/>
          </a:ln>
          <a:effectLst/>
        </p:spPr>
        <p:txBody>
          <a:bodyPr>
            <a:spAutoFit/>
          </a:bodyPr>
          <a:lstStyle/>
          <a:p>
            <a:pPr algn="ctr">
              <a:spcBef>
                <a:spcPct val="50000"/>
              </a:spcBef>
            </a:pPr>
            <a:r>
              <a:rPr lang="es-ES_tradnl" b="1">
                <a:effectLst>
                  <a:outerShdw blurRad="38100" dist="38100" dir="2700000" algn="tl">
                    <a:srgbClr val="000000"/>
                  </a:outerShdw>
                </a:effectLst>
              </a:rPr>
              <a:t>RADAR ARREGLO  DE FASE AN/SPY- 1 D</a:t>
            </a:r>
          </a:p>
          <a:p>
            <a:pPr algn="ctr">
              <a:spcBef>
                <a:spcPct val="50000"/>
              </a:spcBef>
            </a:pPr>
            <a:r>
              <a:rPr lang="es-ES_tradnl" b="1">
                <a:effectLst>
                  <a:outerShdw blurRad="38100" dist="38100" dir="2700000" algn="tl">
                    <a:srgbClr val="000000"/>
                  </a:outerShdw>
                </a:effectLst>
              </a:rPr>
              <a:t>SISTEMA AEGIS</a:t>
            </a:r>
            <a:endParaRPr lang="es-ES" b="1">
              <a:effectLst>
                <a:outerShdw blurRad="38100" dist="38100" dir="2700000" algn="tl">
                  <a:srgbClr val="000000"/>
                </a:outerShdw>
              </a:effectLst>
            </a:endParaRPr>
          </a:p>
        </p:txBody>
      </p:sp>
      <p:sp>
        <p:nvSpPr>
          <p:cNvPr id="26630" name="Text Box 6"/>
          <p:cNvSpPr txBox="1">
            <a:spLocks noChangeArrowheads="1"/>
          </p:cNvSpPr>
          <p:nvPr/>
        </p:nvSpPr>
        <p:spPr bwMode="auto">
          <a:xfrm>
            <a:off x="5435600" y="4365625"/>
            <a:ext cx="2449513" cy="366713"/>
          </a:xfrm>
          <a:prstGeom prst="rect">
            <a:avLst/>
          </a:prstGeom>
          <a:noFill/>
          <a:ln w="9525">
            <a:noFill/>
            <a:miter lim="800000"/>
            <a:headEnd/>
            <a:tailEnd/>
          </a:ln>
          <a:effectLst/>
        </p:spPr>
        <p:txBody>
          <a:bodyPr>
            <a:spAutoFit/>
          </a:bodyPr>
          <a:lstStyle/>
          <a:p>
            <a:pPr>
              <a:spcBef>
                <a:spcPct val="50000"/>
              </a:spcBef>
            </a:pPr>
            <a:r>
              <a:rPr lang="es-ES_tradnl" b="1">
                <a:effectLst>
                  <a:outerShdw blurRad="38100" dist="38100" dir="2700000" algn="tl">
                    <a:srgbClr val="000000"/>
                  </a:outerShdw>
                </a:effectLst>
              </a:rPr>
              <a:t>ANTENAS</a:t>
            </a:r>
            <a:endParaRPr lang="es-ES" b="1">
              <a:effectLst>
                <a:outerShdw blurRad="38100" dist="38100" dir="2700000" algn="tl">
                  <a:srgbClr val="000000"/>
                </a:outerShdw>
              </a:effectLst>
            </a:endParaRPr>
          </a:p>
        </p:txBody>
      </p:sp>
      <p:sp>
        <p:nvSpPr>
          <p:cNvPr id="26631" name="Line 7"/>
          <p:cNvSpPr>
            <a:spLocks noChangeShapeType="1"/>
          </p:cNvSpPr>
          <p:nvPr/>
        </p:nvSpPr>
        <p:spPr bwMode="auto">
          <a:xfrm flipH="1" flipV="1">
            <a:off x="5508625" y="2924175"/>
            <a:ext cx="287338" cy="1512888"/>
          </a:xfrm>
          <a:prstGeom prst="line">
            <a:avLst/>
          </a:prstGeom>
          <a:noFill/>
          <a:ln w="28575">
            <a:solidFill>
              <a:srgbClr val="FF3300"/>
            </a:solidFill>
            <a:round/>
            <a:headEnd/>
            <a:tailEnd type="triangle" w="med" len="med"/>
          </a:ln>
          <a:effectLst/>
        </p:spPr>
        <p:txBody>
          <a:bodyPr/>
          <a:lstStyle/>
          <a:p>
            <a:endParaRPr lang="es-CL"/>
          </a:p>
        </p:txBody>
      </p:sp>
      <p:sp>
        <p:nvSpPr>
          <p:cNvPr id="26632" name="Line 8"/>
          <p:cNvSpPr>
            <a:spLocks noChangeShapeType="1"/>
          </p:cNvSpPr>
          <p:nvPr/>
        </p:nvSpPr>
        <p:spPr bwMode="auto">
          <a:xfrm flipH="1" flipV="1">
            <a:off x="2916238" y="4221163"/>
            <a:ext cx="2519362" cy="360362"/>
          </a:xfrm>
          <a:prstGeom prst="line">
            <a:avLst/>
          </a:prstGeom>
          <a:noFill/>
          <a:ln w="28575">
            <a:solidFill>
              <a:srgbClr val="FF3300"/>
            </a:solidFill>
            <a:round/>
            <a:headEnd/>
            <a:tailEnd type="triangle" w="med" len="med"/>
          </a:ln>
          <a:effectLst/>
        </p:spPr>
        <p:txBody>
          <a:bodyPr/>
          <a:lstStyle/>
          <a:p>
            <a:endParaRPr lang="es-CL"/>
          </a:p>
        </p:txBody>
      </p:sp>
      <p:sp>
        <p:nvSpPr>
          <p:cNvPr id="26633" name="Text Box 9"/>
          <p:cNvSpPr txBox="1">
            <a:spLocks noChangeArrowheads="1"/>
          </p:cNvSpPr>
          <p:nvPr/>
        </p:nvSpPr>
        <p:spPr bwMode="auto">
          <a:xfrm>
            <a:off x="0" y="1052513"/>
            <a:ext cx="3348038" cy="1581150"/>
          </a:xfrm>
          <a:prstGeom prst="rect">
            <a:avLst/>
          </a:prstGeom>
          <a:noFill/>
          <a:ln w="9525">
            <a:noFill/>
            <a:miter lim="800000"/>
            <a:headEnd/>
            <a:tailEnd/>
          </a:ln>
          <a:effectLst/>
        </p:spPr>
        <p:txBody>
          <a:bodyPr>
            <a:spAutoFit/>
          </a:bodyPr>
          <a:lstStyle/>
          <a:p>
            <a:pPr>
              <a:spcBef>
                <a:spcPct val="50000"/>
              </a:spcBef>
            </a:pPr>
            <a:r>
              <a:rPr lang="es-ES_tradnl" sz="1400" b="1">
                <a:effectLst>
                  <a:outerShdw blurRad="38100" dist="38100" dir="2700000" algn="tl">
                    <a:srgbClr val="000000"/>
                  </a:outerShdw>
                </a:effectLst>
              </a:rPr>
              <a:t>TIPO: REBUSCA AEREA 3D</a:t>
            </a:r>
            <a:endParaRPr lang="es-ES" sz="1400" b="1">
              <a:effectLst>
                <a:outerShdw blurRad="38100" dist="38100" dir="2700000" algn="tl">
                  <a:srgbClr val="000000"/>
                </a:outerShdw>
              </a:effectLst>
            </a:endParaRPr>
          </a:p>
          <a:p>
            <a:pPr>
              <a:spcBef>
                <a:spcPct val="50000"/>
              </a:spcBef>
            </a:pPr>
            <a:r>
              <a:rPr lang="es-ES_tradnl" sz="1400" b="1">
                <a:effectLst>
                  <a:outerShdw blurRad="38100" dist="38100" dir="2700000" algn="tl">
                    <a:srgbClr val="000000"/>
                  </a:outerShdw>
                </a:effectLst>
              </a:rPr>
              <a:t>FREC: BANDA “S”</a:t>
            </a:r>
          </a:p>
          <a:p>
            <a:pPr>
              <a:spcBef>
                <a:spcPct val="50000"/>
              </a:spcBef>
            </a:pPr>
            <a:r>
              <a:rPr lang="es-ES_tradnl" sz="1400" b="1">
                <a:effectLst>
                  <a:outerShdw blurRad="38100" dist="38100" dir="2700000" algn="tl">
                    <a:srgbClr val="000000"/>
                  </a:outerShdw>
                </a:effectLst>
              </a:rPr>
              <a:t>POTENCIA: 4 [MW]</a:t>
            </a:r>
          </a:p>
          <a:p>
            <a:pPr>
              <a:spcBef>
                <a:spcPct val="50000"/>
              </a:spcBef>
            </a:pPr>
            <a:r>
              <a:rPr lang="es-ES_tradnl" sz="1400" b="1">
                <a:effectLst>
                  <a:outerShdw blurRad="38100" dist="38100" dir="2700000" algn="tl">
                    <a:srgbClr val="000000"/>
                  </a:outerShdw>
                </a:effectLst>
              </a:rPr>
              <a:t>ALCANCE: &gt; 100 MN</a:t>
            </a:r>
          </a:p>
          <a:p>
            <a:pPr>
              <a:spcBef>
                <a:spcPct val="50000"/>
              </a:spcBef>
            </a:pPr>
            <a:r>
              <a:rPr lang="es-ES_tradnl" sz="1400" b="1">
                <a:effectLst>
                  <a:outerShdw blurRad="38100" dist="38100" dir="2700000" algn="tl">
                    <a:srgbClr val="000000"/>
                  </a:outerShdw>
                </a:effectLst>
              </a:rPr>
              <a:t>COBERTURA: 360º y ELEV.:0 A 90º</a:t>
            </a:r>
            <a:endParaRPr lang="es-ES" sz="1400" b="1">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uadrícula difuminada">
  <a:themeElements>
    <a:clrScheme name="Cuadrícula difuminada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fontScheme name="Cuadrícula difuminad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adrícula difuminada 1">
        <a:dk1>
          <a:srgbClr val="7E0000"/>
        </a:dk1>
        <a:lt1>
          <a:srgbClr val="FFFFFF"/>
        </a:lt1>
        <a:dk2>
          <a:srgbClr val="800000"/>
        </a:dk2>
        <a:lt2>
          <a:srgbClr val="FCF0B2"/>
        </a:lt2>
        <a:accent1>
          <a:srgbClr val="C5543D"/>
        </a:accent1>
        <a:accent2>
          <a:srgbClr val="660000"/>
        </a:accent2>
        <a:accent3>
          <a:srgbClr val="C0AAAA"/>
        </a:accent3>
        <a:accent4>
          <a:srgbClr val="DADADA"/>
        </a:accent4>
        <a:accent5>
          <a:srgbClr val="DFB3AF"/>
        </a:accent5>
        <a:accent6>
          <a:srgbClr val="5C0000"/>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Cuadrícula difuminada 2">
        <a:dk1>
          <a:srgbClr val="000066"/>
        </a:dk1>
        <a:lt1>
          <a:srgbClr val="FFFFFF"/>
        </a:lt1>
        <a:dk2>
          <a:srgbClr val="000066"/>
        </a:dk2>
        <a:lt2>
          <a:srgbClr val="B2B8C8"/>
        </a:lt2>
        <a:accent1>
          <a:srgbClr val="008080"/>
        </a:accent1>
        <a:accent2>
          <a:srgbClr val="00004E"/>
        </a:accent2>
        <a:accent3>
          <a:srgbClr val="AAAAB8"/>
        </a:accent3>
        <a:accent4>
          <a:srgbClr val="DADADA"/>
        </a:accent4>
        <a:accent5>
          <a:srgbClr val="AAC0C0"/>
        </a:accent5>
        <a:accent6>
          <a:srgbClr val="000046"/>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Cuadrícula difuminada 3">
        <a:dk1>
          <a:srgbClr val="010199"/>
        </a:dk1>
        <a:lt1>
          <a:srgbClr val="FFFFFF"/>
        </a:lt1>
        <a:dk2>
          <a:srgbClr val="000099"/>
        </a:dk2>
        <a:lt2>
          <a:srgbClr val="CCFFFF"/>
        </a:lt2>
        <a:accent1>
          <a:srgbClr val="00C600"/>
        </a:accent1>
        <a:accent2>
          <a:srgbClr val="01017D"/>
        </a:accent2>
        <a:accent3>
          <a:srgbClr val="AAAACA"/>
        </a:accent3>
        <a:accent4>
          <a:srgbClr val="DADADA"/>
        </a:accent4>
        <a:accent5>
          <a:srgbClr val="AADFAA"/>
        </a:accent5>
        <a:accent6>
          <a:srgbClr val="010171"/>
        </a:accent6>
        <a:hlink>
          <a:srgbClr val="FFE701"/>
        </a:hlink>
        <a:folHlink>
          <a:srgbClr val="3366FF"/>
        </a:folHlink>
      </a:clrScheme>
      <a:clrMap bg1="dk2" tx1="lt1" bg2="dk1" tx2="lt2" accent1="accent1" accent2="accent2" accent3="accent3" accent4="accent4" accent5="accent5" accent6="accent6" hlink="hlink" folHlink="folHlink"/>
    </a:extraClrScheme>
    <a:extraClrScheme>
      <a:clrScheme name="Cuadrícula difuminada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clrMap bg1="dk2" tx1="lt1" bg2="dk1" tx2="lt2" accent1="accent1" accent2="accent2" accent3="accent3" accent4="accent4" accent5="accent5" accent6="accent6" hlink="hlink" folHlink="folHlink"/>
    </a:extraClrScheme>
    <a:extraClrScheme>
      <a:clrScheme name="Cuadrícula difuminada 5">
        <a:dk1>
          <a:srgbClr val="00827F"/>
        </a:dk1>
        <a:lt1>
          <a:srgbClr val="FFFFFF"/>
        </a:lt1>
        <a:dk2>
          <a:srgbClr val="008080"/>
        </a:dk2>
        <a:lt2>
          <a:srgbClr val="FFFFCC"/>
        </a:lt2>
        <a:accent1>
          <a:srgbClr val="6D6FC7"/>
        </a:accent1>
        <a:accent2>
          <a:srgbClr val="006462"/>
        </a:accent2>
        <a:accent3>
          <a:srgbClr val="AAC0C0"/>
        </a:accent3>
        <a:accent4>
          <a:srgbClr val="DADADA"/>
        </a:accent4>
        <a:accent5>
          <a:srgbClr val="BABBE0"/>
        </a:accent5>
        <a:accent6>
          <a:srgbClr val="005A58"/>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adrícula difuminada 6">
        <a:dk1>
          <a:srgbClr val="4D4D4D"/>
        </a:dk1>
        <a:lt1>
          <a:srgbClr val="FFFFFF"/>
        </a:lt1>
        <a:dk2>
          <a:srgbClr val="525252"/>
        </a:dk2>
        <a:lt2>
          <a:srgbClr val="C0C0C0"/>
        </a:lt2>
        <a:accent1>
          <a:srgbClr val="527C3A"/>
        </a:accent1>
        <a:accent2>
          <a:srgbClr val="444444"/>
        </a:accent2>
        <a:accent3>
          <a:srgbClr val="B3B3B3"/>
        </a:accent3>
        <a:accent4>
          <a:srgbClr val="DADADA"/>
        </a:accent4>
        <a:accent5>
          <a:srgbClr val="B3BFAE"/>
        </a:accent5>
        <a:accent6>
          <a:srgbClr val="3D3D3D"/>
        </a:accent6>
        <a:hlink>
          <a:srgbClr val="FAC458"/>
        </a:hlink>
        <a:folHlink>
          <a:srgbClr val="C7780F"/>
        </a:folHlink>
      </a:clrScheme>
      <a:clrMap bg1="dk2" tx1="lt1" bg2="dk1" tx2="lt2" accent1="accent1" accent2="accent2" accent3="accent3" accent4="accent4" accent5="accent5" accent6="accent6" hlink="hlink" folHlink="folHlink"/>
    </a:extraClrScheme>
    <a:extraClrScheme>
      <a:clrScheme name="Cuadrícula difuminada 7">
        <a:dk1>
          <a:srgbClr val="516032"/>
        </a:dk1>
        <a:lt1>
          <a:srgbClr val="FFFFFF"/>
        </a:lt1>
        <a:dk2>
          <a:srgbClr val="546434"/>
        </a:dk2>
        <a:lt2>
          <a:srgbClr val="B2B68A"/>
        </a:lt2>
        <a:accent1>
          <a:srgbClr val="7D8C70"/>
        </a:accent1>
        <a:accent2>
          <a:srgbClr val="414E28"/>
        </a:accent2>
        <a:accent3>
          <a:srgbClr val="B3B8AE"/>
        </a:accent3>
        <a:accent4>
          <a:srgbClr val="DADADA"/>
        </a:accent4>
        <a:accent5>
          <a:srgbClr val="BFC5BB"/>
        </a:accent5>
        <a:accent6>
          <a:srgbClr val="3A4623"/>
        </a:accent6>
        <a:hlink>
          <a:srgbClr val="80C579"/>
        </a:hlink>
        <a:folHlink>
          <a:srgbClr val="7FADAF"/>
        </a:folHlink>
      </a:clrScheme>
      <a:clrMap bg1="dk2" tx1="lt1" bg2="dk1" tx2="lt2" accent1="accent1" accent2="accent2" accent3="accent3" accent4="accent4" accent5="accent5" accent6="accent6" hlink="hlink" folHlink="folHlink"/>
    </a:extraClrScheme>
    <a:extraClrScheme>
      <a:clrScheme name="Cuadrícula difuminada 8">
        <a:dk1>
          <a:srgbClr val="D1CC00"/>
        </a:dk1>
        <a:lt1>
          <a:srgbClr val="FFFFFF"/>
        </a:lt1>
        <a:dk2>
          <a:srgbClr val="CCCC00"/>
        </a:dk2>
        <a:lt2>
          <a:srgbClr val="F3F5B1"/>
        </a:lt2>
        <a:accent1>
          <a:srgbClr val="808000"/>
        </a:accent1>
        <a:accent2>
          <a:srgbClr val="AEAA00"/>
        </a:accent2>
        <a:accent3>
          <a:srgbClr val="E2E2AA"/>
        </a:accent3>
        <a:accent4>
          <a:srgbClr val="DADADA"/>
        </a:accent4>
        <a:accent5>
          <a:srgbClr val="C0C0AA"/>
        </a:accent5>
        <a:accent6>
          <a:srgbClr val="9D9A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Cuadrícula difuminada 9">
        <a:dk1>
          <a:srgbClr val="000000"/>
        </a:dk1>
        <a:lt1>
          <a:srgbClr val="F8F8F8"/>
        </a:lt1>
        <a:dk2>
          <a:srgbClr val="336600"/>
        </a:dk2>
        <a:lt2>
          <a:srgbClr val="FBFBFB"/>
        </a:lt2>
        <a:accent1>
          <a:srgbClr val="009900"/>
        </a:accent1>
        <a:accent2>
          <a:srgbClr val="C6C6C6"/>
        </a:accent2>
        <a:accent3>
          <a:srgbClr val="FBFBFB"/>
        </a:accent3>
        <a:accent4>
          <a:srgbClr val="000000"/>
        </a:accent4>
        <a:accent5>
          <a:srgbClr val="AACAAA"/>
        </a:accent5>
        <a:accent6>
          <a:srgbClr val="B3B3B3"/>
        </a:accent6>
        <a:hlink>
          <a:srgbClr val="006600"/>
        </a:hlink>
        <a:folHlink>
          <a:srgbClr val="8080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Fading Grid</Template>
  <TotalTime>1339</TotalTime>
  <Words>535</Words>
  <Application>Microsoft Office PowerPoint</Application>
  <PresentationFormat>Presentación en pantalla (4:3)</PresentationFormat>
  <Paragraphs>105</Paragraphs>
  <Slides>21</Slides>
  <Notes>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21</vt:i4>
      </vt:variant>
    </vt:vector>
  </HeadingPairs>
  <TitlesOfParts>
    <vt:vector size="23" baseType="lpstr">
      <vt:lpstr>Cuadrícula difuminada</vt:lpstr>
      <vt:lpstr>Fotografía de Photo Editor</vt:lpstr>
      <vt:lpstr>RADARES DE CONTROL DE FUEGO Y ESPECIALES</vt:lpstr>
      <vt:lpstr>RADARES DE CONTROL DE FUEGO</vt:lpstr>
      <vt:lpstr>TRAQUEO ANGULAR DE RADARES DE CONTROL DE FUEGO DE REBUSCA  CÓNICA</vt:lpstr>
      <vt:lpstr>Diapositiva 4</vt:lpstr>
      <vt:lpstr>AMPLITUD DE LOS ECOS RECIBIDOS POR UN RADAR DE CONTROL DE FUEGO DE REBUSCA CÓNICA DESALINEADO CON EL BLANCO</vt:lpstr>
      <vt:lpstr>RADARES DE CONTROL DE FUEGO </vt:lpstr>
      <vt:lpstr>DIAGRAMA ESQUEMÁTICO DE RADAR DE CONTROL DE FUEGO MONOPULSO</vt:lpstr>
      <vt:lpstr>RADARES  DE CONTROL DE FUEGO DE REBUSCA CÓNICA Y MONOPULSO</vt:lpstr>
      <vt:lpstr>EL I. F. F. ( IDENTIFICATION FRIEND  OR  FOE )</vt:lpstr>
      <vt:lpstr>EL SISTEMA I F F</vt:lpstr>
      <vt:lpstr>RADARES DETERMINADORES DE ALTURA</vt:lpstr>
      <vt:lpstr>RADARES DETERMINADORES  DE ALTURA DE UN HAZ</vt:lpstr>
      <vt:lpstr>RADARES DETERMINADORES  DE ALTURA  DE  VARIOS HACES SIMULTÁNEOS ( CONT.)</vt:lpstr>
      <vt:lpstr>RADAR DETERMINADOR DE ALTURA DE HACES QUE CAMBIAN DE DIRECCIÓN EN FORMA ELECTRÓNICA</vt:lpstr>
      <vt:lpstr>Diapositiva 15</vt:lpstr>
      <vt:lpstr>Diapositiva 16</vt:lpstr>
      <vt:lpstr>Diapositiva 17</vt:lpstr>
      <vt:lpstr>Diapositiva 18</vt:lpstr>
      <vt:lpstr>Diapositiva 19</vt:lpstr>
      <vt:lpstr>Diapositiva 20</vt:lpstr>
      <vt:lpstr>Diapositiva 21</vt:lpstr>
    </vt:vector>
  </TitlesOfParts>
  <Company>Armada de chile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RADARES DE CONTROL DE FUEGO</dc:title>
  <dc:creator>ALVARO GONZALEZ</dc:creator>
  <cp:lastModifiedBy>Alvaro Gonzalez</cp:lastModifiedBy>
  <cp:revision>17</cp:revision>
  <dcterms:created xsi:type="dcterms:W3CDTF">2005-05-25T05:54:05Z</dcterms:created>
  <dcterms:modified xsi:type="dcterms:W3CDTF">2013-09-17T17:11:43Z</dcterms:modified>
</cp:coreProperties>
</file>