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omments/comment1.xml" ContentType="application/vnd.openxmlformats-officedocument.presentationml.comments+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3" r:id="rId1"/>
  </p:sldMasterIdLst>
  <p:notesMasterIdLst>
    <p:notesMasterId r:id="rId30"/>
  </p:notesMasterIdLst>
  <p:sldIdLst>
    <p:sldId id="294" r:id="rId2"/>
    <p:sldId id="293" r:id="rId3"/>
    <p:sldId id="270" r:id="rId4"/>
    <p:sldId id="258" r:id="rId5"/>
    <p:sldId id="267" r:id="rId6"/>
    <p:sldId id="261" r:id="rId7"/>
    <p:sldId id="268" r:id="rId8"/>
    <p:sldId id="292" r:id="rId9"/>
    <p:sldId id="263" r:id="rId10"/>
    <p:sldId id="264" r:id="rId11"/>
    <p:sldId id="269" r:id="rId12"/>
    <p:sldId id="272" r:id="rId13"/>
    <p:sldId id="285" r:id="rId14"/>
    <p:sldId id="274" r:id="rId15"/>
    <p:sldId id="286" r:id="rId16"/>
    <p:sldId id="287" r:id="rId17"/>
    <p:sldId id="288" r:id="rId18"/>
    <p:sldId id="277" r:id="rId19"/>
    <p:sldId id="289" r:id="rId20"/>
    <p:sldId id="278" r:id="rId21"/>
    <p:sldId id="279" r:id="rId22"/>
    <p:sldId id="280" r:id="rId23"/>
    <p:sldId id="281" r:id="rId24"/>
    <p:sldId id="282" r:id="rId25"/>
    <p:sldId id="283" r:id="rId26"/>
    <p:sldId id="284" r:id="rId27"/>
    <p:sldId id="290" r:id="rId28"/>
    <p:sldId id="291"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0" d="100"/>
          <a:sy n="70"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7-22T01:16:10.674" idx="1">
    <p:pos x="7834" y="0"/>
    <p:text/>
  </p:cm>
</p:cmLst>
</file>

<file path=ppt/diagrams/_rels/data9.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52.svg"/><Relationship Id="rId1" Type="http://schemas.openxmlformats.org/officeDocument/2006/relationships/image" Target="../media/image9.png"/><Relationship Id="rId6" Type="http://schemas.openxmlformats.org/officeDocument/2006/relationships/image" Target="../media/image56.svg"/><Relationship Id="rId5" Type="http://schemas.openxmlformats.org/officeDocument/2006/relationships/image" Target="../media/image11.png"/><Relationship Id="rId4" Type="http://schemas.openxmlformats.org/officeDocument/2006/relationships/image" Target="../media/image54.svg"/></Relationships>
</file>

<file path=ppt/diagrams/_rels/drawing9.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52.svg"/><Relationship Id="rId1" Type="http://schemas.openxmlformats.org/officeDocument/2006/relationships/image" Target="../media/image9.png"/><Relationship Id="rId6" Type="http://schemas.openxmlformats.org/officeDocument/2006/relationships/image" Target="../media/image56.svg"/><Relationship Id="rId5" Type="http://schemas.openxmlformats.org/officeDocument/2006/relationships/image" Target="../media/image11.png"/><Relationship Id="rId4" Type="http://schemas.openxmlformats.org/officeDocument/2006/relationships/image" Target="../media/image5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7">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FCAA63FD-4C48-418E-B2D5-11A662BFF78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64C2B38-9D34-411B-8371-F8C9D28F0015}">
      <dgm:prSet phldrT="[Texto]" custT="1"/>
      <dgm:spPr/>
      <dgm:t>
        <a:bodyPr/>
        <a:lstStyle/>
        <a:p>
          <a:r>
            <a:rPr lang="es-ES" sz="2000" dirty="0" smtClean="0">
              <a:latin typeface="Arial" panose="020B0604020202020204" pitchFamily="34" charset="0"/>
              <a:cs typeface="Arial" panose="020B0604020202020204" pitchFamily="34" charset="0"/>
            </a:rPr>
            <a:t>EXCEPCIONES</a:t>
          </a:r>
          <a:endParaRPr lang="es-ES" sz="2000" dirty="0">
            <a:latin typeface="Arial" panose="020B0604020202020204" pitchFamily="34" charset="0"/>
            <a:cs typeface="Arial" panose="020B0604020202020204" pitchFamily="34" charset="0"/>
          </a:endParaRPr>
        </a:p>
      </dgm:t>
    </dgm:pt>
    <dgm:pt modelId="{0AA58799-B840-4C79-83C9-7EE164D69A51}" type="parTrans" cxnId="{92095AFA-06CC-434B-BA80-4BFBBC061670}">
      <dgm:prSet/>
      <dgm:spPr/>
      <dgm:t>
        <a:bodyPr/>
        <a:lstStyle/>
        <a:p>
          <a:endParaRPr lang="es-ES"/>
        </a:p>
      </dgm:t>
    </dgm:pt>
    <dgm:pt modelId="{0DB7C0B9-8A6B-4840-96B8-A771E3411D49}" type="sibTrans" cxnId="{92095AFA-06CC-434B-BA80-4BFBBC061670}">
      <dgm:prSet/>
      <dgm:spPr/>
      <dgm:t>
        <a:bodyPr/>
        <a:lstStyle/>
        <a:p>
          <a:endParaRPr lang="es-ES"/>
        </a:p>
      </dgm:t>
    </dgm:pt>
    <dgm:pt modelId="{650F3432-038A-4302-8192-E6BE76FC769D}">
      <dgm:prSet phldrT="[Texto]" custT="1"/>
      <dgm:spPr/>
      <dgm:t>
        <a:bodyPr/>
        <a:lstStyle/>
        <a:p>
          <a:r>
            <a:rPr lang="es-CL" sz="1600" dirty="0" smtClean="0">
              <a:latin typeface="Arial" panose="020B0604020202020204" pitchFamily="34" charset="0"/>
              <a:cs typeface="Arial" panose="020B0604020202020204" pitchFamily="34" charset="0"/>
            </a:rPr>
            <a:t>Artículo 1° ley 20.477 (en ningún caso los civiles y los menores de edad, que revistan la calidad de víctimas o de imputados estarán sujetos a la competencia de los Tribunales Militares</a:t>
          </a:r>
          <a:endParaRPr lang="es-ES" sz="1600" dirty="0">
            <a:latin typeface="Arial" panose="020B0604020202020204" pitchFamily="34" charset="0"/>
            <a:cs typeface="Arial" panose="020B0604020202020204" pitchFamily="34" charset="0"/>
          </a:endParaRPr>
        </a:p>
      </dgm:t>
    </dgm:pt>
    <dgm:pt modelId="{EFE962C0-EACA-43F1-8CB6-9C973044ACC3}" type="parTrans" cxnId="{0B08423D-C53C-4F74-AF14-4CCCA41FC80D}">
      <dgm:prSet/>
      <dgm:spPr/>
      <dgm:t>
        <a:bodyPr/>
        <a:lstStyle/>
        <a:p>
          <a:endParaRPr lang="es-ES"/>
        </a:p>
      </dgm:t>
    </dgm:pt>
    <dgm:pt modelId="{04B2FE66-1845-4E59-9C1F-EED59C596945}" type="sibTrans" cxnId="{0B08423D-C53C-4F74-AF14-4CCCA41FC80D}">
      <dgm:prSet/>
      <dgm:spPr/>
      <dgm:t>
        <a:bodyPr/>
        <a:lstStyle/>
        <a:p>
          <a:endParaRPr lang="es-ES"/>
        </a:p>
      </dgm:t>
    </dgm:pt>
    <dgm:pt modelId="{2A8FCCC8-B707-4A79-BDFA-AC017941E449}">
      <dgm:prSet phldrT="[Texto]" custT="1"/>
      <dgm:spPr/>
      <dgm:t>
        <a:bodyPr/>
        <a:lstStyle/>
        <a:p>
          <a:r>
            <a:rPr lang="es-CL" sz="1600" dirty="0" smtClean="0">
              <a:latin typeface="Arial" panose="020B0604020202020204" pitchFamily="34" charset="0"/>
              <a:cs typeface="Arial" panose="020B0604020202020204" pitchFamily="34" charset="0"/>
            </a:rPr>
            <a:t>Debe poseerse la calidad de militar </a:t>
          </a:r>
          <a:r>
            <a:rPr lang="es-CL" sz="1600" dirty="0" smtClean="0">
              <a:solidFill>
                <a:srgbClr val="FF0000"/>
              </a:solidFill>
              <a:latin typeface="Arial" panose="020B0604020202020204" pitchFamily="34" charset="0"/>
              <a:cs typeface="Arial" panose="020B0604020202020204" pitchFamily="34" charset="0"/>
            </a:rPr>
            <a:t>(marino) </a:t>
          </a:r>
          <a:r>
            <a:rPr lang="es-CL" sz="1600" dirty="0" smtClean="0">
              <a:latin typeface="Arial" panose="020B0604020202020204" pitchFamily="34" charset="0"/>
              <a:cs typeface="Arial" panose="020B0604020202020204" pitchFamily="34" charset="0"/>
            </a:rPr>
            <a:t>al momento de comisión del delito.</a:t>
          </a:r>
          <a:endParaRPr lang="es-ES" sz="1600" dirty="0">
            <a:latin typeface="Arial" panose="020B0604020202020204" pitchFamily="34" charset="0"/>
            <a:cs typeface="Arial" panose="020B0604020202020204" pitchFamily="34" charset="0"/>
          </a:endParaRPr>
        </a:p>
      </dgm:t>
    </dgm:pt>
    <dgm:pt modelId="{516515CB-E7F5-48C9-BC4B-F12BD92250EC}" type="parTrans" cxnId="{0D12D86F-43FD-4732-AC95-A2A78AF11DAB}">
      <dgm:prSet/>
      <dgm:spPr/>
      <dgm:t>
        <a:bodyPr/>
        <a:lstStyle/>
        <a:p>
          <a:endParaRPr lang="es-ES"/>
        </a:p>
      </dgm:t>
    </dgm:pt>
    <dgm:pt modelId="{34408CF4-35A5-4E0F-8780-3F275DDA9D73}" type="sibTrans" cxnId="{0D12D86F-43FD-4732-AC95-A2A78AF11DAB}">
      <dgm:prSet/>
      <dgm:spPr/>
      <dgm:t>
        <a:bodyPr/>
        <a:lstStyle/>
        <a:p>
          <a:endParaRPr lang="es-ES"/>
        </a:p>
      </dgm:t>
    </dgm:pt>
    <dgm:pt modelId="{42179A52-6D9B-4E50-AC3E-9E89EBAC6D33}">
      <dgm:prSet custT="1"/>
      <dgm:spPr/>
      <dgm:t>
        <a:bodyPr/>
        <a:lstStyle/>
        <a:p>
          <a:r>
            <a:rPr lang="es-CL" sz="1600" dirty="0" smtClean="0">
              <a:latin typeface="Arial" panose="020B0604020202020204" pitchFamily="34" charset="0"/>
              <a:cs typeface="Arial" panose="020B0604020202020204" pitchFamily="34" charset="0"/>
            </a:rPr>
            <a:t>Contiendas de competencia.</a:t>
          </a:r>
        </a:p>
      </dgm:t>
    </dgm:pt>
    <dgm:pt modelId="{EBDBE53D-D7BF-441D-8B5B-B42F518B20E8}" type="parTrans" cxnId="{4BAE7315-9858-48C0-9401-2FE04E4C3F37}">
      <dgm:prSet/>
      <dgm:spPr/>
      <dgm:t>
        <a:bodyPr/>
        <a:lstStyle/>
        <a:p>
          <a:endParaRPr lang="es-ES"/>
        </a:p>
      </dgm:t>
    </dgm:pt>
    <dgm:pt modelId="{335503A9-4769-44AF-82E6-BB4FF25DF63F}" type="sibTrans" cxnId="{4BAE7315-9858-48C0-9401-2FE04E4C3F37}">
      <dgm:prSet/>
      <dgm:spPr/>
      <dgm:t>
        <a:bodyPr/>
        <a:lstStyle/>
        <a:p>
          <a:endParaRPr lang="es-ES"/>
        </a:p>
      </dgm:t>
    </dgm:pt>
    <dgm:pt modelId="{63BC9794-8014-4671-AD85-16A6057F1B94}" type="pres">
      <dgm:prSet presAssocID="{FCAA63FD-4C48-418E-B2D5-11A662BFF789}" presName="hierChild1" presStyleCnt="0">
        <dgm:presLayoutVars>
          <dgm:chPref val="1"/>
          <dgm:dir/>
          <dgm:animOne val="branch"/>
          <dgm:animLvl val="lvl"/>
          <dgm:resizeHandles/>
        </dgm:presLayoutVars>
      </dgm:prSet>
      <dgm:spPr/>
      <dgm:t>
        <a:bodyPr/>
        <a:lstStyle/>
        <a:p>
          <a:endParaRPr lang="es-ES"/>
        </a:p>
      </dgm:t>
    </dgm:pt>
    <dgm:pt modelId="{F960064D-E3FD-471E-BE33-278A4690866C}" type="pres">
      <dgm:prSet presAssocID="{764C2B38-9D34-411B-8371-F8C9D28F0015}" presName="hierRoot1" presStyleCnt="0"/>
      <dgm:spPr/>
    </dgm:pt>
    <dgm:pt modelId="{E7BE564F-6C72-456C-8E0E-D05683BED3A4}" type="pres">
      <dgm:prSet presAssocID="{764C2B38-9D34-411B-8371-F8C9D28F0015}" presName="composite" presStyleCnt="0"/>
      <dgm:spPr/>
    </dgm:pt>
    <dgm:pt modelId="{A748A1B9-F46F-4CFB-B263-F1362FFB2515}" type="pres">
      <dgm:prSet presAssocID="{764C2B38-9D34-411B-8371-F8C9D28F0015}" presName="background" presStyleLbl="node0" presStyleIdx="0" presStyleCnt="1"/>
      <dgm:spPr/>
    </dgm:pt>
    <dgm:pt modelId="{FA58E4B1-3611-4BF2-AC39-1D3226CEDF7C}" type="pres">
      <dgm:prSet presAssocID="{764C2B38-9D34-411B-8371-F8C9D28F0015}" presName="text" presStyleLbl="fgAcc0" presStyleIdx="0" presStyleCnt="1">
        <dgm:presLayoutVars>
          <dgm:chPref val="3"/>
        </dgm:presLayoutVars>
      </dgm:prSet>
      <dgm:spPr/>
      <dgm:t>
        <a:bodyPr/>
        <a:lstStyle/>
        <a:p>
          <a:endParaRPr lang="es-ES"/>
        </a:p>
      </dgm:t>
    </dgm:pt>
    <dgm:pt modelId="{CCE87C9E-B772-490C-9805-81012FD001B2}" type="pres">
      <dgm:prSet presAssocID="{764C2B38-9D34-411B-8371-F8C9D28F0015}" presName="hierChild2" presStyleCnt="0"/>
      <dgm:spPr/>
    </dgm:pt>
    <dgm:pt modelId="{E2129A61-C57C-4865-A5D0-31E1EFE77E13}" type="pres">
      <dgm:prSet presAssocID="{EFE962C0-EACA-43F1-8CB6-9C973044ACC3}" presName="Name10" presStyleLbl="parChTrans1D2" presStyleIdx="0" presStyleCnt="3"/>
      <dgm:spPr/>
      <dgm:t>
        <a:bodyPr/>
        <a:lstStyle/>
        <a:p>
          <a:endParaRPr lang="es-ES"/>
        </a:p>
      </dgm:t>
    </dgm:pt>
    <dgm:pt modelId="{8F15BDED-D339-4983-AA37-0D522BD977EF}" type="pres">
      <dgm:prSet presAssocID="{650F3432-038A-4302-8192-E6BE76FC769D}" presName="hierRoot2" presStyleCnt="0"/>
      <dgm:spPr/>
    </dgm:pt>
    <dgm:pt modelId="{708EBAAB-EDEF-4D12-97B3-4F5183D862DA}" type="pres">
      <dgm:prSet presAssocID="{650F3432-038A-4302-8192-E6BE76FC769D}" presName="composite2" presStyleCnt="0"/>
      <dgm:spPr/>
    </dgm:pt>
    <dgm:pt modelId="{3A09A963-FB43-4865-BC28-77D1D2A47291}" type="pres">
      <dgm:prSet presAssocID="{650F3432-038A-4302-8192-E6BE76FC769D}" presName="background2" presStyleLbl="node2" presStyleIdx="0" presStyleCnt="3"/>
      <dgm:spPr/>
    </dgm:pt>
    <dgm:pt modelId="{A7FB8D8F-2130-4D10-81A9-E2CEE8DC7935}" type="pres">
      <dgm:prSet presAssocID="{650F3432-038A-4302-8192-E6BE76FC769D}" presName="text2" presStyleLbl="fgAcc2" presStyleIdx="0" presStyleCnt="3" custScaleY="130295">
        <dgm:presLayoutVars>
          <dgm:chPref val="3"/>
        </dgm:presLayoutVars>
      </dgm:prSet>
      <dgm:spPr/>
      <dgm:t>
        <a:bodyPr/>
        <a:lstStyle/>
        <a:p>
          <a:endParaRPr lang="es-ES"/>
        </a:p>
      </dgm:t>
    </dgm:pt>
    <dgm:pt modelId="{1592B950-B750-4539-A48D-F2113B74BA64}" type="pres">
      <dgm:prSet presAssocID="{650F3432-038A-4302-8192-E6BE76FC769D}" presName="hierChild3" presStyleCnt="0"/>
      <dgm:spPr/>
    </dgm:pt>
    <dgm:pt modelId="{45C46523-3505-4242-8F5F-574D28CD178C}" type="pres">
      <dgm:prSet presAssocID="{516515CB-E7F5-48C9-BC4B-F12BD92250EC}" presName="Name10" presStyleLbl="parChTrans1D2" presStyleIdx="1" presStyleCnt="3"/>
      <dgm:spPr/>
      <dgm:t>
        <a:bodyPr/>
        <a:lstStyle/>
        <a:p>
          <a:endParaRPr lang="es-ES"/>
        </a:p>
      </dgm:t>
    </dgm:pt>
    <dgm:pt modelId="{03D16DFB-24BE-4635-806F-C7CE68878929}" type="pres">
      <dgm:prSet presAssocID="{2A8FCCC8-B707-4A79-BDFA-AC017941E449}" presName="hierRoot2" presStyleCnt="0"/>
      <dgm:spPr/>
    </dgm:pt>
    <dgm:pt modelId="{ADFB3388-AA2F-4ED7-AD9F-348494675D0E}" type="pres">
      <dgm:prSet presAssocID="{2A8FCCC8-B707-4A79-BDFA-AC017941E449}" presName="composite2" presStyleCnt="0"/>
      <dgm:spPr/>
    </dgm:pt>
    <dgm:pt modelId="{00F93E17-BE56-42D3-BE45-5B6143D9F2F4}" type="pres">
      <dgm:prSet presAssocID="{2A8FCCC8-B707-4A79-BDFA-AC017941E449}" presName="background2" presStyleLbl="node2" presStyleIdx="1" presStyleCnt="3"/>
      <dgm:spPr/>
    </dgm:pt>
    <dgm:pt modelId="{424BBDF3-3C32-4FFD-9D57-F4A41EE23965}" type="pres">
      <dgm:prSet presAssocID="{2A8FCCC8-B707-4A79-BDFA-AC017941E449}" presName="text2" presStyleLbl="fgAcc2" presStyleIdx="1" presStyleCnt="3">
        <dgm:presLayoutVars>
          <dgm:chPref val="3"/>
        </dgm:presLayoutVars>
      </dgm:prSet>
      <dgm:spPr/>
      <dgm:t>
        <a:bodyPr/>
        <a:lstStyle/>
        <a:p>
          <a:endParaRPr lang="es-ES"/>
        </a:p>
      </dgm:t>
    </dgm:pt>
    <dgm:pt modelId="{DB2852B4-A0E7-414A-956E-45C922776A4E}" type="pres">
      <dgm:prSet presAssocID="{2A8FCCC8-B707-4A79-BDFA-AC017941E449}" presName="hierChild3" presStyleCnt="0"/>
      <dgm:spPr/>
    </dgm:pt>
    <dgm:pt modelId="{3A1D6AD7-9281-49C4-B8D1-AADBB48323E5}" type="pres">
      <dgm:prSet presAssocID="{EBDBE53D-D7BF-441D-8B5B-B42F518B20E8}" presName="Name10" presStyleLbl="parChTrans1D2" presStyleIdx="2" presStyleCnt="3"/>
      <dgm:spPr/>
      <dgm:t>
        <a:bodyPr/>
        <a:lstStyle/>
        <a:p>
          <a:endParaRPr lang="es-ES"/>
        </a:p>
      </dgm:t>
    </dgm:pt>
    <dgm:pt modelId="{983DE990-A409-4AB4-83FB-89B9A1D8FD92}" type="pres">
      <dgm:prSet presAssocID="{42179A52-6D9B-4E50-AC3E-9E89EBAC6D33}" presName="hierRoot2" presStyleCnt="0"/>
      <dgm:spPr/>
    </dgm:pt>
    <dgm:pt modelId="{E2A90B26-D5F3-4A36-A37D-89682FEFB6C0}" type="pres">
      <dgm:prSet presAssocID="{42179A52-6D9B-4E50-AC3E-9E89EBAC6D33}" presName="composite2" presStyleCnt="0"/>
      <dgm:spPr/>
    </dgm:pt>
    <dgm:pt modelId="{A37CEB80-C3F4-4999-BC1B-98C3A92F99AF}" type="pres">
      <dgm:prSet presAssocID="{42179A52-6D9B-4E50-AC3E-9E89EBAC6D33}" presName="background2" presStyleLbl="node2" presStyleIdx="2" presStyleCnt="3"/>
      <dgm:spPr/>
    </dgm:pt>
    <dgm:pt modelId="{080A7A3C-6866-4999-8FEA-ED8E1DA631DE}" type="pres">
      <dgm:prSet presAssocID="{42179A52-6D9B-4E50-AC3E-9E89EBAC6D33}" presName="text2" presStyleLbl="fgAcc2" presStyleIdx="2" presStyleCnt="3">
        <dgm:presLayoutVars>
          <dgm:chPref val="3"/>
        </dgm:presLayoutVars>
      </dgm:prSet>
      <dgm:spPr/>
      <dgm:t>
        <a:bodyPr/>
        <a:lstStyle/>
        <a:p>
          <a:endParaRPr lang="es-ES"/>
        </a:p>
      </dgm:t>
    </dgm:pt>
    <dgm:pt modelId="{262A5CFC-A631-4E9C-9D4E-AB6AFCD99668}" type="pres">
      <dgm:prSet presAssocID="{42179A52-6D9B-4E50-AC3E-9E89EBAC6D33}" presName="hierChild3" presStyleCnt="0"/>
      <dgm:spPr/>
    </dgm:pt>
  </dgm:ptLst>
  <dgm:cxnLst>
    <dgm:cxn modelId="{C7BCA056-114E-4138-A02E-3D4A7DCAFA2A}" type="presOf" srcId="{764C2B38-9D34-411B-8371-F8C9D28F0015}" destId="{FA58E4B1-3611-4BF2-AC39-1D3226CEDF7C}" srcOrd="0" destOrd="0" presId="urn:microsoft.com/office/officeart/2005/8/layout/hierarchy1"/>
    <dgm:cxn modelId="{0B08423D-C53C-4F74-AF14-4CCCA41FC80D}" srcId="{764C2B38-9D34-411B-8371-F8C9D28F0015}" destId="{650F3432-038A-4302-8192-E6BE76FC769D}" srcOrd="0" destOrd="0" parTransId="{EFE962C0-EACA-43F1-8CB6-9C973044ACC3}" sibTransId="{04B2FE66-1845-4E59-9C1F-EED59C596945}"/>
    <dgm:cxn modelId="{986BD40E-3F77-42A6-A7F9-CE771E1D802C}" type="presOf" srcId="{516515CB-E7F5-48C9-BC4B-F12BD92250EC}" destId="{45C46523-3505-4242-8F5F-574D28CD178C}" srcOrd="0" destOrd="0" presId="urn:microsoft.com/office/officeart/2005/8/layout/hierarchy1"/>
    <dgm:cxn modelId="{B3D54A59-B8E4-4DE0-9C29-819992CA4018}" type="presOf" srcId="{EBDBE53D-D7BF-441D-8B5B-B42F518B20E8}" destId="{3A1D6AD7-9281-49C4-B8D1-AADBB48323E5}" srcOrd="0" destOrd="0" presId="urn:microsoft.com/office/officeart/2005/8/layout/hierarchy1"/>
    <dgm:cxn modelId="{92095AFA-06CC-434B-BA80-4BFBBC061670}" srcId="{FCAA63FD-4C48-418E-B2D5-11A662BFF789}" destId="{764C2B38-9D34-411B-8371-F8C9D28F0015}" srcOrd="0" destOrd="0" parTransId="{0AA58799-B840-4C79-83C9-7EE164D69A51}" sibTransId="{0DB7C0B9-8A6B-4840-96B8-A771E3411D49}"/>
    <dgm:cxn modelId="{4BAE7315-9858-48C0-9401-2FE04E4C3F37}" srcId="{764C2B38-9D34-411B-8371-F8C9D28F0015}" destId="{42179A52-6D9B-4E50-AC3E-9E89EBAC6D33}" srcOrd="2" destOrd="0" parTransId="{EBDBE53D-D7BF-441D-8B5B-B42F518B20E8}" sibTransId="{335503A9-4769-44AF-82E6-BB4FF25DF63F}"/>
    <dgm:cxn modelId="{72F46010-0684-4C61-AB8E-4C40DB02D406}" type="presOf" srcId="{2A8FCCC8-B707-4A79-BDFA-AC017941E449}" destId="{424BBDF3-3C32-4FFD-9D57-F4A41EE23965}" srcOrd="0" destOrd="0" presId="urn:microsoft.com/office/officeart/2005/8/layout/hierarchy1"/>
    <dgm:cxn modelId="{9DF5C70A-C809-4001-845D-DD1B67DA5D68}" type="presOf" srcId="{650F3432-038A-4302-8192-E6BE76FC769D}" destId="{A7FB8D8F-2130-4D10-81A9-E2CEE8DC7935}" srcOrd="0" destOrd="0" presId="urn:microsoft.com/office/officeart/2005/8/layout/hierarchy1"/>
    <dgm:cxn modelId="{DE9E086E-8690-4BDD-AABB-72DA7D283154}" type="presOf" srcId="{FCAA63FD-4C48-418E-B2D5-11A662BFF789}" destId="{63BC9794-8014-4671-AD85-16A6057F1B94}" srcOrd="0" destOrd="0" presId="urn:microsoft.com/office/officeart/2005/8/layout/hierarchy1"/>
    <dgm:cxn modelId="{7D986ACB-6B80-469A-A566-7D6D7FAE6DBC}" type="presOf" srcId="{EFE962C0-EACA-43F1-8CB6-9C973044ACC3}" destId="{E2129A61-C57C-4865-A5D0-31E1EFE77E13}" srcOrd="0" destOrd="0" presId="urn:microsoft.com/office/officeart/2005/8/layout/hierarchy1"/>
    <dgm:cxn modelId="{0D12D86F-43FD-4732-AC95-A2A78AF11DAB}" srcId="{764C2B38-9D34-411B-8371-F8C9D28F0015}" destId="{2A8FCCC8-B707-4A79-BDFA-AC017941E449}" srcOrd="1" destOrd="0" parTransId="{516515CB-E7F5-48C9-BC4B-F12BD92250EC}" sibTransId="{34408CF4-35A5-4E0F-8780-3F275DDA9D73}"/>
    <dgm:cxn modelId="{EAD1B060-DC98-4274-AB20-E7E13A83F890}" type="presOf" srcId="{42179A52-6D9B-4E50-AC3E-9E89EBAC6D33}" destId="{080A7A3C-6866-4999-8FEA-ED8E1DA631DE}" srcOrd="0" destOrd="0" presId="urn:microsoft.com/office/officeart/2005/8/layout/hierarchy1"/>
    <dgm:cxn modelId="{E4956934-52AA-492D-9B39-393DB8A85B6D}" type="presParOf" srcId="{63BC9794-8014-4671-AD85-16A6057F1B94}" destId="{F960064D-E3FD-471E-BE33-278A4690866C}" srcOrd="0" destOrd="0" presId="urn:microsoft.com/office/officeart/2005/8/layout/hierarchy1"/>
    <dgm:cxn modelId="{FFA0E7B0-ECEA-41BE-959D-A48E3CF3EF4B}" type="presParOf" srcId="{F960064D-E3FD-471E-BE33-278A4690866C}" destId="{E7BE564F-6C72-456C-8E0E-D05683BED3A4}" srcOrd="0" destOrd="0" presId="urn:microsoft.com/office/officeart/2005/8/layout/hierarchy1"/>
    <dgm:cxn modelId="{138426DF-8BAD-4540-8760-ECE23C9179C1}" type="presParOf" srcId="{E7BE564F-6C72-456C-8E0E-D05683BED3A4}" destId="{A748A1B9-F46F-4CFB-B263-F1362FFB2515}" srcOrd="0" destOrd="0" presId="urn:microsoft.com/office/officeart/2005/8/layout/hierarchy1"/>
    <dgm:cxn modelId="{1A25EAE3-3B55-48D2-960F-45427E3DB960}" type="presParOf" srcId="{E7BE564F-6C72-456C-8E0E-D05683BED3A4}" destId="{FA58E4B1-3611-4BF2-AC39-1D3226CEDF7C}" srcOrd="1" destOrd="0" presId="urn:microsoft.com/office/officeart/2005/8/layout/hierarchy1"/>
    <dgm:cxn modelId="{E2E0C375-F750-49EC-80EA-441BA6E2EAB1}" type="presParOf" srcId="{F960064D-E3FD-471E-BE33-278A4690866C}" destId="{CCE87C9E-B772-490C-9805-81012FD001B2}" srcOrd="1" destOrd="0" presId="urn:microsoft.com/office/officeart/2005/8/layout/hierarchy1"/>
    <dgm:cxn modelId="{72860D64-115F-4450-849B-806D96E55AA6}" type="presParOf" srcId="{CCE87C9E-B772-490C-9805-81012FD001B2}" destId="{E2129A61-C57C-4865-A5D0-31E1EFE77E13}" srcOrd="0" destOrd="0" presId="urn:microsoft.com/office/officeart/2005/8/layout/hierarchy1"/>
    <dgm:cxn modelId="{E945C569-8034-47DD-8CE2-1F938B46C986}" type="presParOf" srcId="{CCE87C9E-B772-490C-9805-81012FD001B2}" destId="{8F15BDED-D339-4983-AA37-0D522BD977EF}" srcOrd="1" destOrd="0" presId="urn:microsoft.com/office/officeart/2005/8/layout/hierarchy1"/>
    <dgm:cxn modelId="{055FE40A-620C-4064-9650-183834DD24D3}" type="presParOf" srcId="{8F15BDED-D339-4983-AA37-0D522BD977EF}" destId="{708EBAAB-EDEF-4D12-97B3-4F5183D862DA}" srcOrd="0" destOrd="0" presId="urn:microsoft.com/office/officeart/2005/8/layout/hierarchy1"/>
    <dgm:cxn modelId="{CFF5BAA6-B9A9-48EB-9B13-1B8452CF23A4}" type="presParOf" srcId="{708EBAAB-EDEF-4D12-97B3-4F5183D862DA}" destId="{3A09A963-FB43-4865-BC28-77D1D2A47291}" srcOrd="0" destOrd="0" presId="urn:microsoft.com/office/officeart/2005/8/layout/hierarchy1"/>
    <dgm:cxn modelId="{C7B1F841-93E9-4DBE-8BF0-2E4F5D1FCC09}" type="presParOf" srcId="{708EBAAB-EDEF-4D12-97B3-4F5183D862DA}" destId="{A7FB8D8F-2130-4D10-81A9-E2CEE8DC7935}" srcOrd="1" destOrd="0" presId="urn:microsoft.com/office/officeart/2005/8/layout/hierarchy1"/>
    <dgm:cxn modelId="{3CCFDEF6-CD5D-4173-872C-D45F0099D17B}" type="presParOf" srcId="{8F15BDED-D339-4983-AA37-0D522BD977EF}" destId="{1592B950-B750-4539-A48D-F2113B74BA64}" srcOrd="1" destOrd="0" presId="urn:microsoft.com/office/officeart/2005/8/layout/hierarchy1"/>
    <dgm:cxn modelId="{F8D73B06-5FF5-41E6-8055-BA27AB482731}" type="presParOf" srcId="{CCE87C9E-B772-490C-9805-81012FD001B2}" destId="{45C46523-3505-4242-8F5F-574D28CD178C}" srcOrd="2" destOrd="0" presId="urn:microsoft.com/office/officeart/2005/8/layout/hierarchy1"/>
    <dgm:cxn modelId="{BE174B83-C731-4848-BE15-63D6A59A4C5B}" type="presParOf" srcId="{CCE87C9E-B772-490C-9805-81012FD001B2}" destId="{03D16DFB-24BE-4635-806F-C7CE68878929}" srcOrd="3" destOrd="0" presId="urn:microsoft.com/office/officeart/2005/8/layout/hierarchy1"/>
    <dgm:cxn modelId="{B1B6F8A9-0DB1-4967-A03C-C2DB963BA857}" type="presParOf" srcId="{03D16DFB-24BE-4635-806F-C7CE68878929}" destId="{ADFB3388-AA2F-4ED7-AD9F-348494675D0E}" srcOrd="0" destOrd="0" presId="urn:microsoft.com/office/officeart/2005/8/layout/hierarchy1"/>
    <dgm:cxn modelId="{ACCD9276-5B61-4F62-8266-19C02FFEAD48}" type="presParOf" srcId="{ADFB3388-AA2F-4ED7-AD9F-348494675D0E}" destId="{00F93E17-BE56-42D3-BE45-5B6143D9F2F4}" srcOrd="0" destOrd="0" presId="urn:microsoft.com/office/officeart/2005/8/layout/hierarchy1"/>
    <dgm:cxn modelId="{0D50A664-C060-4470-8A1A-A02A9EDB23BC}" type="presParOf" srcId="{ADFB3388-AA2F-4ED7-AD9F-348494675D0E}" destId="{424BBDF3-3C32-4FFD-9D57-F4A41EE23965}" srcOrd="1" destOrd="0" presId="urn:microsoft.com/office/officeart/2005/8/layout/hierarchy1"/>
    <dgm:cxn modelId="{24A42039-EC46-45AA-8D27-0F214051B5F2}" type="presParOf" srcId="{03D16DFB-24BE-4635-806F-C7CE68878929}" destId="{DB2852B4-A0E7-414A-956E-45C922776A4E}" srcOrd="1" destOrd="0" presId="urn:microsoft.com/office/officeart/2005/8/layout/hierarchy1"/>
    <dgm:cxn modelId="{47D6B414-80CA-402B-B14B-1C65DE57A03B}" type="presParOf" srcId="{CCE87C9E-B772-490C-9805-81012FD001B2}" destId="{3A1D6AD7-9281-49C4-B8D1-AADBB48323E5}" srcOrd="4" destOrd="0" presId="urn:microsoft.com/office/officeart/2005/8/layout/hierarchy1"/>
    <dgm:cxn modelId="{C93A731C-28A2-486F-B172-19000478BD8B}" type="presParOf" srcId="{CCE87C9E-B772-490C-9805-81012FD001B2}" destId="{983DE990-A409-4AB4-83FB-89B9A1D8FD92}" srcOrd="5" destOrd="0" presId="urn:microsoft.com/office/officeart/2005/8/layout/hierarchy1"/>
    <dgm:cxn modelId="{7D19E074-2C43-4745-BC28-EB8DEB3EBB5F}" type="presParOf" srcId="{983DE990-A409-4AB4-83FB-89B9A1D8FD92}" destId="{E2A90B26-D5F3-4A36-A37D-89682FEFB6C0}" srcOrd="0" destOrd="0" presId="urn:microsoft.com/office/officeart/2005/8/layout/hierarchy1"/>
    <dgm:cxn modelId="{46B16C40-55A9-4287-ABD5-DEA154CDB783}" type="presParOf" srcId="{E2A90B26-D5F3-4A36-A37D-89682FEFB6C0}" destId="{A37CEB80-C3F4-4999-BC1B-98C3A92F99AF}" srcOrd="0" destOrd="0" presId="urn:microsoft.com/office/officeart/2005/8/layout/hierarchy1"/>
    <dgm:cxn modelId="{5E1F9FD0-2B0A-476B-B959-E7A254C27C53}" type="presParOf" srcId="{E2A90B26-D5F3-4A36-A37D-89682FEFB6C0}" destId="{080A7A3C-6866-4999-8FEA-ED8E1DA631DE}" srcOrd="1" destOrd="0" presId="urn:microsoft.com/office/officeart/2005/8/layout/hierarchy1"/>
    <dgm:cxn modelId="{6F4A3B6A-1A54-4396-BB10-D510C2DABE00}" type="presParOf" srcId="{983DE990-A409-4AB4-83FB-89B9A1D8FD92}" destId="{262A5CFC-A631-4E9C-9D4E-AB6AFCD9966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DBBB33-9E96-4281-9687-81F0F76BF4A5}"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ES"/>
        </a:p>
      </dgm:t>
    </dgm:pt>
    <dgm:pt modelId="{20934A87-D88C-4E17-AC5B-0AAB04EE508C}">
      <dgm:prSet phldrT="[Texto]"/>
      <dgm:spPr/>
      <dgm:t>
        <a:bodyPr/>
        <a:lstStyle/>
        <a:p>
          <a:r>
            <a:rPr lang="es-ES" dirty="0" smtClean="0"/>
            <a:t>JUEZ NAVAL</a:t>
          </a:r>
          <a:endParaRPr lang="es-ES" dirty="0"/>
        </a:p>
      </dgm:t>
    </dgm:pt>
    <dgm:pt modelId="{AD1104A7-BB4C-4C95-A5CD-8D448A74BF01}" type="parTrans" cxnId="{5474CFA0-6238-4A0A-89D5-2FA73B681D5C}">
      <dgm:prSet/>
      <dgm:spPr/>
      <dgm:t>
        <a:bodyPr/>
        <a:lstStyle/>
        <a:p>
          <a:endParaRPr lang="es-ES"/>
        </a:p>
      </dgm:t>
    </dgm:pt>
    <dgm:pt modelId="{0CE6DB49-45B9-48C2-89B6-566635553450}" type="sibTrans" cxnId="{5474CFA0-6238-4A0A-89D5-2FA73B681D5C}">
      <dgm:prSet/>
      <dgm:spPr/>
      <dgm:t>
        <a:bodyPr/>
        <a:lstStyle/>
        <a:p>
          <a:endParaRPr lang="es-ES"/>
        </a:p>
      </dgm:t>
    </dgm:pt>
    <dgm:pt modelId="{DF8FC558-1684-49C9-ABB9-129D0518518F}">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latin typeface="Arial" panose="020B0604020202020204" pitchFamily="34" charset="0"/>
              <a:cs typeface="Arial" panose="020B0604020202020204" pitchFamily="34" charset="0"/>
            </a:rPr>
            <a:t>Dicta sentencia de Primera Instancia.</a:t>
          </a:r>
        </a:p>
        <a:p>
          <a:pPr marL="228600" indent="0" defTabSz="1066800">
            <a:lnSpc>
              <a:spcPct val="90000"/>
            </a:lnSpc>
            <a:spcBef>
              <a:spcPct val="0"/>
            </a:spcBef>
            <a:spcAft>
              <a:spcPct val="15000"/>
            </a:spcAft>
            <a:buNone/>
          </a:pPr>
          <a:endParaRPr lang="es-ES" sz="2400" dirty="0"/>
        </a:p>
      </dgm:t>
    </dgm:pt>
    <dgm:pt modelId="{0F7EAD63-7C70-4264-A2A2-9443E11F63BF}" type="parTrans" cxnId="{AA755B42-AC39-415C-9DD9-9007431CD8BC}">
      <dgm:prSet/>
      <dgm:spPr/>
      <dgm:t>
        <a:bodyPr/>
        <a:lstStyle/>
        <a:p>
          <a:endParaRPr lang="es-ES"/>
        </a:p>
      </dgm:t>
    </dgm:pt>
    <dgm:pt modelId="{030ED29E-D847-4F7A-83A0-0A15E989B549}" type="sibTrans" cxnId="{AA755B42-AC39-415C-9DD9-9007431CD8BC}">
      <dgm:prSet/>
      <dgm:spPr/>
      <dgm:t>
        <a:bodyPr/>
        <a:lstStyle/>
        <a:p>
          <a:endParaRPr lang="es-ES"/>
        </a:p>
      </dgm:t>
    </dgm:pt>
    <dgm:pt modelId="{14F1B0FF-4817-4A4A-BC01-4CBDE9D7B4BB}">
      <dgm:prSet phldrT="[Texto]"/>
      <dgm:spPr/>
      <dgm:t>
        <a:bodyPr/>
        <a:lstStyle/>
        <a:p>
          <a:r>
            <a:rPr lang="es-ES" dirty="0" smtClean="0"/>
            <a:t>FISCAL NAVAL</a:t>
          </a:r>
          <a:endParaRPr lang="es-ES" dirty="0"/>
        </a:p>
      </dgm:t>
    </dgm:pt>
    <dgm:pt modelId="{66D394C8-7276-48B8-8AEF-E6BB5419F77E}" type="parTrans" cxnId="{39C8C327-D0AC-4114-AB8D-C8090ECA24F9}">
      <dgm:prSet/>
      <dgm:spPr/>
      <dgm:t>
        <a:bodyPr/>
        <a:lstStyle/>
        <a:p>
          <a:endParaRPr lang="es-ES"/>
        </a:p>
      </dgm:t>
    </dgm:pt>
    <dgm:pt modelId="{00BD0E63-1C85-4C8D-B975-C50F8EF7D3BA}" type="sibTrans" cxnId="{39C8C327-D0AC-4114-AB8D-C8090ECA24F9}">
      <dgm:prSet/>
      <dgm:spPr/>
      <dgm:t>
        <a:bodyPr/>
        <a:lstStyle/>
        <a:p>
          <a:endParaRPr lang="es-ES"/>
        </a:p>
      </dgm:t>
    </dgm:pt>
    <dgm:pt modelId="{91E6546A-1221-4C36-AFFE-617C4A6FF12C}">
      <dgm:prSet phldrT="[Texto]"/>
      <dgm:spPr/>
      <dgm:t>
        <a:bodyPr/>
        <a:lstStyle/>
        <a:p>
          <a:r>
            <a:rPr lang="es-ES" dirty="0" smtClean="0">
              <a:latin typeface="Arial" panose="020B0604020202020204" pitchFamily="34" charset="0"/>
              <a:cs typeface="Arial" panose="020B0604020202020204" pitchFamily="34" charset="0"/>
            </a:rPr>
            <a:t>Instancia final y definitiva, no apelable.</a:t>
          </a:r>
          <a:endParaRPr lang="es-ES" dirty="0"/>
        </a:p>
      </dgm:t>
    </dgm:pt>
    <dgm:pt modelId="{6EB00773-627B-4A4D-A758-F51CC4088915}" type="parTrans" cxnId="{CC243B78-5451-4892-B3F8-3F5C9BE40AD1}">
      <dgm:prSet/>
      <dgm:spPr/>
      <dgm:t>
        <a:bodyPr/>
        <a:lstStyle/>
        <a:p>
          <a:endParaRPr lang="es-ES"/>
        </a:p>
      </dgm:t>
    </dgm:pt>
    <dgm:pt modelId="{20C6A800-93A4-4657-95AD-69C70C6310A4}" type="sibTrans" cxnId="{CC243B78-5451-4892-B3F8-3F5C9BE40AD1}">
      <dgm:prSet/>
      <dgm:spPr/>
      <dgm:t>
        <a:bodyPr/>
        <a:lstStyle/>
        <a:p>
          <a:endParaRPr lang="es-ES"/>
        </a:p>
      </dgm:t>
    </dgm:pt>
    <dgm:pt modelId="{360A8AA5-CBA3-4232-B595-F79A8093A84B}">
      <dgm:prSet phldrT="[Texto]"/>
      <dgm:spPr/>
      <dgm:t>
        <a:bodyPr/>
        <a:lstStyle/>
        <a:p>
          <a:r>
            <a:rPr lang="es-ES" dirty="0" smtClean="0"/>
            <a:t>AUDITOR</a:t>
          </a:r>
          <a:endParaRPr lang="es-ES" dirty="0"/>
        </a:p>
      </dgm:t>
    </dgm:pt>
    <dgm:pt modelId="{6C5E4DCB-38EB-4D35-9FD0-ACDC7F88D792}" type="parTrans" cxnId="{70F1D03C-ADCF-4E03-866F-25C3ADE9E132}">
      <dgm:prSet/>
      <dgm:spPr/>
      <dgm:t>
        <a:bodyPr/>
        <a:lstStyle/>
        <a:p>
          <a:endParaRPr lang="es-ES"/>
        </a:p>
      </dgm:t>
    </dgm:pt>
    <dgm:pt modelId="{1750391E-FD83-4B68-9A64-87C64CC216B5}" type="sibTrans" cxnId="{70F1D03C-ADCF-4E03-866F-25C3ADE9E132}">
      <dgm:prSet/>
      <dgm:spPr/>
      <dgm:t>
        <a:bodyPr/>
        <a:lstStyle/>
        <a:p>
          <a:endParaRPr lang="es-ES"/>
        </a:p>
      </dgm:t>
    </dgm:pt>
    <dgm:pt modelId="{18FCCE41-B6B6-4F99-981F-314C4452F93F}">
      <dgm:prSet phldrT="[Texto]"/>
      <dgm:spPr/>
      <dgm:t>
        <a:bodyPr/>
        <a:lstStyle/>
        <a:p>
          <a:r>
            <a:rPr lang="es-ES" dirty="0" smtClean="0"/>
            <a:t>CORTE MARCIAL</a:t>
          </a:r>
          <a:endParaRPr lang="es-ES" dirty="0"/>
        </a:p>
      </dgm:t>
    </dgm:pt>
    <dgm:pt modelId="{4F02BD1B-CA37-407A-AC22-424DC2A7563D}" type="parTrans" cxnId="{3B3D19F9-953E-4B6F-A4CE-50BC17DB1192}">
      <dgm:prSet/>
      <dgm:spPr/>
      <dgm:t>
        <a:bodyPr/>
        <a:lstStyle/>
        <a:p>
          <a:endParaRPr lang="es-ES"/>
        </a:p>
      </dgm:t>
    </dgm:pt>
    <dgm:pt modelId="{10511F93-FF38-47A3-83DB-ECAEFCE95B00}" type="sibTrans" cxnId="{3B3D19F9-953E-4B6F-A4CE-50BC17DB1192}">
      <dgm:prSet/>
      <dgm:spPr/>
      <dgm:t>
        <a:bodyPr/>
        <a:lstStyle/>
        <a:p>
          <a:endParaRPr lang="es-ES"/>
        </a:p>
      </dgm:t>
    </dgm:pt>
    <dgm:pt modelId="{2AD9E7B6-5FE5-4121-9D56-4798AABFA931}">
      <dgm:prSet phldrT="[Texto]"/>
      <dgm:spPr/>
      <dgm:t>
        <a:bodyPr/>
        <a:lstStyle/>
        <a:p>
          <a:r>
            <a:rPr lang="es-ES" dirty="0" smtClean="0"/>
            <a:t>CORTE SUPREMA</a:t>
          </a:r>
          <a:endParaRPr lang="es-ES" dirty="0"/>
        </a:p>
      </dgm:t>
    </dgm:pt>
    <dgm:pt modelId="{2703C28F-CEED-4A33-8B27-A1DDEE3E74AF}" type="parTrans" cxnId="{EDA2E8F7-B651-472F-AAEF-C55A0BC8170B}">
      <dgm:prSet/>
      <dgm:spPr/>
      <dgm:t>
        <a:bodyPr/>
        <a:lstStyle/>
        <a:p>
          <a:endParaRPr lang="es-ES"/>
        </a:p>
      </dgm:t>
    </dgm:pt>
    <dgm:pt modelId="{E7EFF530-6316-46D0-8DEE-A3E9BD961322}" type="sibTrans" cxnId="{EDA2E8F7-B651-472F-AAEF-C55A0BC8170B}">
      <dgm:prSet/>
      <dgm:spPr/>
      <dgm:t>
        <a:bodyPr/>
        <a:lstStyle/>
        <a:p>
          <a:endParaRPr lang="es-ES"/>
        </a:p>
      </dgm:t>
    </dgm:pt>
    <dgm:pt modelId="{DABE26EA-40DC-46AA-8870-5E34B7C4223D}">
      <dgm:prSet custT="1"/>
      <dgm:spPr/>
      <dgm:t>
        <a:bodyPr/>
        <a:lstStyle/>
        <a:p>
          <a:r>
            <a:rPr lang="es-ES" sz="1800" dirty="0" smtClean="0">
              <a:latin typeface="Arial" panose="020B0604020202020204" pitchFamily="34" charset="0"/>
              <a:cs typeface="Arial" panose="020B0604020202020204" pitchFamily="34" charset="0"/>
            </a:rPr>
            <a:t>Investiga y acusa.</a:t>
          </a:r>
          <a:endParaRPr lang="es-ES" sz="1800" dirty="0"/>
        </a:p>
      </dgm:t>
    </dgm:pt>
    <dgm:pt modelId="{8F2BE6C7-D058-4CEF-9708-D98B1539DFC4}" type="parTrans" cxnId="{4F6E0FE2-5F88-48A7-B508-3300CA6AA36C}">
      <dgm:prSet/>
      <dgm:spPr/>
      <dgm:t>
        <a:bodyPr/>
        <a:lstStyle/>
        <a:p>
          <a:endParaRPr lang="es-ES"/>
        </a:p>
      </dgm:t>
    </dgm:pt>
    <dgm:pt modelId="{9BA312E1-8D55-4B6A-8BC6-08B5A8490978}" type="sibTrans" cxnId="{4F6E0FE2-5F88-48A7-B508-3300CA6AA36C}">
      <dgm:prSet/>
      <dgm:spPr/>
      <dgm:t>
        <a:bodyPr/>
        <a:lstStyle/>
        <a:p>
          <a:endParaRPr lang="es-ES"/>
        </a:p>
      </dgm:t>
    </dgm:pt>
    <dgm:pt modelId="{F69840BC-4EC6-495B-BA40-8F710D198960}">
      <dgm:prSet/>
      <dgm:spPr/>
      <dgm:t>
        <a:bodyPr/>
        <a:lstStyle/>
        <a:p>
          <a:endParaRPr lang="es-ES" dirty="0"/>
        </a:p>
      </dgm:t>
    </dgm:pt>
    <dgm:pt modelId="{16071DA5-D099-49BA-BCB3-05EDA85ACB9F}" type="parTrans" cxnId="{97EB79B3-A96E-40FA-B846-12162ECA0774}">
      <dgm:prSet/>
      <dgm:spPr/>
      <dgm:t>
        <a:bodyPr/>
        <a:lstStyle/>
        <a:p>
          <a:endParaRPr lang="es-ES"/>
        </a:p>
      </dgm:t>
    </dgm:pt>
    <dgm:pt modelId="{640BE588-F6C5-4428-BE2B-4E886D8EAD38}" type="sibTrans" cxnId="{97EB79B3-A96E-40FA-B846-12162ECA0774}">
      <dgm:prSet/>
      <dgm:spPr/>
      <dgm:t>
        <a:bodyPr/>
        <a:lstStyle/>
        <a:p>
          <a:endParaRPr lang="es-ES"/>
        </a:p>
      </dgm:t>
    </dgm:pt>
    <dgm:pt modelId="{193CF816-6970-4676-BCBD-9964F49B089C}">
      <dgm:prSet/>
      <dgm:spPr/>
      <dgm:t>
        <a:bodyPr/>
        <a:lstStyle/>
        <a:p>
          <a:r>
            <a:rPr lang="es-ES" dirty="0" smtClean="0">
              <a:latin typeface="Arial" panose="020B0604020202020204" pitchFamily="34" charset="0"/>
              <a:cs typeface="Arial" panose="020B0604020202020204" pitchFamily="34" charset="0"/>
            </a:rPr>
            <a:t>Asesora a las autoridades administrativas y judiciales en los casos y cuestiones contemplados en  la ley</a:t>
          </a:r>
          <a:endParaRPr lang="es-ES" dirty="0">
            <a:latin typeface="Arial" panose="020B0604020202020204" pitchFamily="34" charset="0"/>
            <a:cs typeface="Arial" panose="020B0604020202020204" pitchFamily="34" charset="0"/>
          </a:endParaRPr>
        </a:p>
      </dgm:t>
    </dgm:pt>
    <dgm:pt modelId="{EBB8CEC1-FD39-47FC-A580-D60FB582D3A1}" type="parTrans" cxnId="{4165B638-888E-4886-8621-5FE75C62A3B3}">
      <dgm:prSet/>
      <dgm:spPr/>
      <dgm:t>
        <a:bodyPr/>
        <a:lstStyle/>
        <a:p>
          <a:endParaRPr lang="es-ES"/>
        </a:p>
      </dgm:t>
    </dgm:pt>
    <dgm:pt modelId="{C1413DF6-8C06-49D7-9320-E3BD0035687C}" type="sibTrans" cxnId="{4165B638-888E-4886-8621-5FE75C62A3B3}">
      <dgm:prSet/>
      <dgm:spPr/>
      <dgm:t>
        <a:bodyPr/>
        <a:lstStyle/>
        <a:p>
          <a:endParaRPr lang="es-ES"/>
        </a:p>
      </dgm:t>
    </dgm:pt>
    <dgm:pt modelId="{EF6F5010-5897-4DE0-AFFB-3B4930738248}">
      <dgm:prSet/>
      <dgm:spPr/>
      <dgm:t>
        <a:bodyPr/>
        <a:lstStyle/>
        <a:p>
          <a:r>
            <a:rPr lang="es-ES" smtClean="0">
              <a:latin typeface="Arial" panose="020B0604020202020204" pitchFamily="34" charset="0"/>
              <a:cs typeface="Arial" panose="020B0604020202020204" pitchFamily="34" charset="0"/>
            </a:rPr>
            <a:t>Dicta sentencia de 2ª Instancia.</a:t>
          </a:r>
          <a:endParaRPr lang="es-ES" dirty="0">
            <a:latin typeface="Arial" panose="020B0604020202020204" pitchFamily="34" charset="0"/>
            <a:cs typeface="Arial" panose="020B0604020202020204" pitchFamily="34" charset="0"/>
          </a:endParaRPr>
        </a:p>
      </dgm:t>
    </dgm:pt>
    <dgm:pt modelId="{10C1701D-CDEE-4798-A05F-62268CFCAB58}" type="parTrans" cxnId="{EF9C0B01-318B-431A-8811-EED597307F8E}">
      <dgm:prSet/>
      <dgm:spPr/>
      <dgm:t>
        <a:bodyPr/>
        <a:lstStyle/>
        <a:p>
          <a:endParaRPr lang="es-ES"/>
        </a:p>
      </dgm:t>
    </dgm:pt>
    <dgm:pt modelId="{E0D63501-1D84-4C89-8B6C-975AFDAF3E0A}" type="sibTrans" cxnId="{EF9C0B01-318B-431A-8811-EED597307F8E}">
      <dgm:prSet/>
      <dgm:spPr/>
      <dgm:t>
        <a:bodyPr/>
        <a:lstStyle/>
        <a:p>
          <a:endParaRPr lang="es-ES"/>
        </a:p>
      </dgm:t>
    </dgm:pt>
    <dgm:pt modelId="{98A636F7-9EDA-48A9-8A89-F86CCBF8E000}" type="pres">
      <dgm:prSet presAssocID="{A5DBBB33-9E96-4281-9687-81F0F76BF4A5}" presName="Name0" presStyleCnt="0">
        <dgm:presLayoutVars>
          <dgm:dir/>
          <dgm:animLvl val="lvl"/>
          <dgm:resizeHandles/>
        </dgm:presLayoutVars>
      </dgm:prSet>
      <dgm:spPr/>
      <dgm:t>
        <a:bodyPr/>
        <a:lstStyle/>
        <a:p>
          <a:endParaRPr lang="es-ES"/>
        </a:p>
      </dgm:t>
    </dgm:pt>
    <dgm:pt modelId="{12321829-AA86-415F-B038-852267166689}" type="pres">
      <dgm:prSet presAssocID="{20934A87-D88C-4E17-AC5B-0AAB04EE508C}" presName="linNode" presStyleCnt="0"/>
      <dgm:spPr/>
    </dgm:pt>
    <dgm:pt modelId="{5F833C3A-61E8-47A1-8DD6-6626FE1FEB83}" type="pres">
      <dgm:prSet presAssocID="{20934A87-D88C-4E17-AC5B-0AAB04EE508C}" presName="parentShp" presStyleLbl="node1" presStyleIdx="0" presStyleCnt="5" custLinFactNeighborX="560" custLinFactNeighborY="-1361">
        <dgm:presLayoutVars>
          <dgm:bulletEnabled val="1"/>
        </dgm:presLayoutVars>
      </dgm:prSet>
      <dgm:spPr/>
      <dgm:t>
        <a:bodyPr/>
        <a:lstStyle/>
        <a:p>
          <a:endParaRPr lang="es-ES"/>
        </a:p>
      </dgm:t>
    </dgm:pt>
    <dgm:pt modelId="{6F1CCA3A-E537-4A9E-907B-AB15F0B654D3}" type="pres">
      <dgm:prSet presAssocID="{20934A87-D88C-4E17-AC5B-0AAB04EE508C}" presName="childShp" presStyleLbl="bgAccFollowNode1" presStyleIdx="0" presStyleCnt="5">
        <dgm:presLayoutVars>
          <dgm:bulletEnabled val="1"/>
        </dgm:presLayoutVars>
      </dgm:prSet>
      <dgm:spPr/>
      <dgm:t>
        <a:bodyPr/>
        <a:lstStyle/>
        <a:p>
          <a:endParaRPr lang="es-ES"/>
        </a:p>
      </dgm:t>
    </dgm:pt>
    <dgm:pt modelId="{710E9C47-1296-4264-9374-FDC2894EE875}" type="pres">
      <dgm:prSet presAssocID="{0CE6DB49-45B9-48C2-89B6-566635553450}" presName="spacing" presStyleCnt="0"/>
      <dgm:spPr/>
    </dgm:pt>
    <dgm:pt modelId="{3EB1470E-1D56-4DC8-9D76-C6DB67B810BB}" type="pres">
      <dgm:prSet presAssocID="{14F1B0FF-4817-4A4A-BC01-4CBDE9D7B4BB}" presName="linNode" presStyleCnt="0"/>
      <dgm:spPr/>
    </dgm:pt>
    <dgm:pt modelId="{DD670BDA-B7C8-43A6-B6B0-F76739824926}" type="pres">
      <dgm:prSet presAssocID="{14F1B0FF-4817-4A4A-BC01-4CBDE9D7B4BB}" presName="parentShp" presStyleLbl="node1" presStyleIdx="1" presStyleCnt="5">
        <dgm:presLayoutVars>
          <dgm:bulletEnabled val="1"/>
        </dgm:presLayoutVars>
      </dgm:prSet>
      <dgm:spPr/>
      <dgm:t>
        <a:bodyPr/>
        <a:lstStyle/>
        <a:p>
          <a:endParaRPr lang="es-ES"/>
        </a:p>
      </dgm:t>
    </dgm:pt>
    <dgm:pt modelId="{0F3652FD-A9A6-49ED-AEC9-46C9FEA463D8}" type="pres">
      <dgm:prSet presAssocID="{14F1B0FF-4817-4A4A-BC01-4CBDE9D7B4BB}" presName="childShp" presStyleLbl="bgAccFollowNode1" presStyleIdx="1" presStyleCnt="5">
        <dgm:presLayoutVars>
          <dgm:bulletEnabled val="1"/>
        </dgm:presLayoutVars>
      </dgm:prSet>
      <dgm:spPr/>
      <dgm:t>
        <a:bodyPr/>
        <a:lstStyle/>
        <a:p>
          <a:endParaRPr lang="es-ES"/>
        </a:p>
      </dgm:t>
    </dgm:pt>
    <dgm:pt modelId="{10465B90-F380-40EB-91C1-EF221A7F7C46}" type="pres">
      <dgm:prSet presAssocID="{00BD0E63-1C85-4C8D-B975-C50F8EF7D3BA}" presName="spacing" presStyleCnt="0"/>
      <dgm:spPr/>
    </dgm:pt>
    <dgm:pt modelId="{1E4FED9F-6F14-461B-9DD2-05ACC3D63913}" type="pres">
      <dgm:prSet presAssocID="{360A8AA5-CBA3-4232-B595-F79A8093A84B}" presName="linNode" presStyleCnt="0"/>
      <dgm:spPr/>
    </dgm:pt>
    <dgm:pt modelId="{7412C651-6E25-4694-8C49-403B738B2913}" type="pres">
      <dgm:prSet presAssocID="{360A8AA5-CBA3-4232-B595-F79A8093A84B}" presName="parentShp" presStyleLbl="node1" presStyleIdx="2" presStyleCnt="5">
        <dgm:presLayoutVars>
          <dgm:bulletEnabled val="1"/>
        </dgm:presLayoutVars>
      </dgm:prSet>
      <dgm:spPr/>
      <dgm:t>
        <a:bodyPr/>
        <a:lstStyle/>
        <a:p>
          <a:endParaRPr lang="es-ES"/>
        </a:p>
      </dgm:t>
    </dgm:pt>
    <dgm:pt modelId="{82D00AF7-F782-455A-857A-626FD399EC01}" type="pres">
      <dgm:prSet presAssocID="{360A8AA5-CBA3-4232-B595-F79A8093A84B}" presName="childShp" presStyleLbl="bgAccFollowNode1" presStyleIdx="2" presStyleCnt="5" custLinFactNeighborX="-1259">
        <dgm:presLayoutVars>
          <dgm:bulletEnabled val="1"/>
        </dgm:presLayoutVars>
      </dgm:prSet>
      <dgm:spPr/>
      <dgm:t>
        <a:bodyPr/>
        <a:lstStyle/>
        <a:p>
          <a:endParaRPr lang="es-ES"/>
        </a:p>
      </dgm:t>
    </dgm:pt>
    <dgm:pt modelId="{642C2174-18CE-4F9E-9A6B-F51B15E5E205}" type="pres">
      <dgm:prSet presAssocID="{1750391E-FD83-4B68-9A64-87C64CC216B5}" presName="spacing" presStyleCnt="0"/>
      <dgm:spPr/>
    </dgm:pt>
    <dgm:pt modelId="{2861BBE3-BA1C-42F2-99C5-C24CB912990F}" type="pres">
      <dgm:prSet presAssocID="{18FCCE41-B6B6-4F99-981F-314C4452F93F}" presName="linNode" presStyleCnt="0"/>
      <dgm:spPr/>
    </dgm:pt>
    <dgm:pt modelId="{89A03697-6A0A-4453-8E23-F7B68A9A8FB8}" type="pres">
      <dgm:prSet presAssocID="{18FCCE41-B6B6-4F99-981F-314C4452F93F}" presName="parentShp" presStyleLbl="node1" presStyleIdx="3" presStyleCnt="5">
        <dgm:presLayoutVars>
          <dgm:bulletEnabled val="1"/>
        </dgm:presLayoutVars>
      </dgm:prSet>
      <dgm:spPr/>
      <dgm:t>
        <a:bodyPr/>
        <a:lstStyle/>
        <a:p>
          <a:endParaRPr lang="es-ES"/>
        </a:p>
      </dgm:t>
    </dgm:pt>
    <dgm:pt modelId="{C5DA1BEE-CA93-417C-9427-7DA278B8E7F9}" type="pres">
      <dgm:prSet presAssocID="{18FCCE41-B6B6-4F99-981F-314C4452F93F}" presName="childShp" presStyleLbl="bgAccFollowNode1" presStyleIdx="3" presStyleCnt="5">
        <dgm:presLayoutVars>
          <dgm:bulletEnabled val="1"/>
        </dgm:presLayoutVars>
      </dgm:prSet>
      <dgm:spPr/>
      <dgm:t>
        <a:bodyPr/>
        <a:lstStyle/>
        <a:p>
          <a:endParaRPr lang="es-ES"/>
        </a:p>
      </dgm:t>
    </dgm:pt>
    <dgm:pt modelId="{76B13E48-E424-45AE-AF33-36F228C97689}" type="pres">
      <dgm:prSet presAssocID="{10511F93-FF38-47A3-83DB-ECAEFCE95B00}" presName="spacing" presStyleCnt="0"/>
      <dgm:spPr/>
    </dgm:pt>
    <dgm:pt modelId="{395F9823-E8C9-43B7-B7BD-B485C71C19EF}" type="pres">
      <dgm:prSet presAssocID="{2AD9E7B6-5FE5-4121-9D56-4798AABFA931}" presName="linNode" presStyleCnt="0"/>
      <dgm:spPr/>
    </dgm:pt>
    <dgm:pt modelId="{C75469ED-1906-432D-AB59-ECDCFC96ECE3}" type="pres">
      <dgm:prSet presAssocID="{2AD9E7B6-5FE5-4121-9D56-4798AABFA931}" presName="parentShp" presStyleLbl="node1" presStyleIdx="4" presStyleCnt="5">
        <dgm:presLayoutVars>
          <dgm:bulletEnabled val="1"/>
        </dgm:presLayoutVars>
      </dgm:prSet>
      <dgm:spPr/>
      <dgm:t>
        <a:bodyPr/>
        <a:lstStyle/>
        <a:p>
          <a:endParaRPr lang="es-ES"/>
        </a:p>
      </dgm:t>
    </dgm:pt>
    <dgm:pt modelId="{0065C9F6-0A73-4F20-803C-E49CAA396A68}" type="pres">
      <dgm:prSet presAssocID="{2AD9E7B6-5FE5-4121-9D56-4798AABFA931}" presName="childShp" presStyleLbl="bgAccFollowNode1" presStyleIdx="4" presStyleCnt="5">
        <dgm:presLayoutVars>
          <dgm:bulletEnabled val="1"/>
        </dgm:presLayoutVars>
      </dgm:prSet>
      <dgm:spPr/>
      <dgm:t>
        <a:bodyPr/>
        <a:lstStyle/>
        <a:p>
          <a:endParaRPr lang="es-ES"/>
        </a:p>
      </dgm:t>
    </dgm:pt>
  </dgm:ptLst>
  <dgm:cxnLst>
    <dgm:cxn modelId="{27015CAD-8A0A-4BBE-8F5C-2568DDA4C4D7}" type="presOf" srcId="{360A8AA5-CBA3-4232-B595-F79A8093A84B}" destId="{7412C651-6E25-4694-8C49-403B738B2913}" srcOrd="0" destOrd="0" presId="urn:microsoft.com/office/officeart/2005/8/layout/vList6"/>
    <dgm:cxn modelId="{97EB79B3-A96E-40FA-B846-12162ECA0774}" srcId="{18FCCE41-B6B6-4F99-981F-314C4452F93F}" destId="{F69840BC-4EC6-495B-BA40-8F710D198960}" srcOrd="0" destOrd="0" parTransId="{16071DA5-D099-49BA-BCB3-05EDA85ACB9F}" sibTransId="{640BE588-F6C5-4428-BE2B-4E886D8EAD38}"/>
    <dgm:cxn modelId="{1200853E-A707-42BE-9620-D546FE2A9460}" type="presOf" srcId="{91E6546A-1221-4C36-AFFE-617C4A6FF12C}" destId="{0065C9F6-0A73-4F20-803C-E49CAA396A68}" srcOrd="0" destOrd="0" presId="urn:microsoft.com/office/officeart/2005/8/layout/vList6"/>
    <dgm:cxn modelId="{5474CFA0-6238-4A0A-89D5-2FA73B681D5C}" srcId="{A5DBBB33-9E96-4281-9687-81F0F76BF4A5}" destId="{20934A87-D88C-4E17-AC5B-0AAB04EE508C}" srcOrd="0" destOrd="0" parTransId="{AD1104A7-BB4C-4C95-A5CD-8D448A74BF01}" sibTransId="{0CE6DB49-45B9-48C2-89B6-566635553450}"/>
    <dgm:cxn modelId="{90EB4B0F-FC7D-4300-ADE8-801B1174909B}" type="presOf" srcId="{14F1B0FF-4817-4A4A-BC01-4CBDE9D7B4BB}" destId="{DD670BDA-B7C8-43A6-B6B0-F76739824926}" srcOrd="0" destOrd="0" presId="urn:microsoft.com/office/officeart/2005/8/layout/vList6"/>
    <dgm:cxn modelId="{8188D054-4BF7-48B7-B56A-855A1CB2A291}" type="presOf" srcId="{193CF816-6970-4676-BCBD-9964F49B089C}" destId="{82D00AF7-F782-455A-857A-626FD399EC01}" srcOrd="0" destOrd="0" presId="urn:microsoft.com/office/officeart/2005/8/layout/vList6"/>
    <dgm:cxn modelId="{7C69566A-E6E7-42D7-A43D-F69CCC567DC3}" type="presOf" srcId="{18FCCE41-B6B6-4F99-981F-314C4452F93F}" destId="{89A03697-6A0A-4453-8E23-F7B68A9A8FB8}" srcOrd="0" destOrd="0" presId="urn:microsoft.com/office/officeart/2005/8/layout/vList6"/>
    <dgm:cxn modelId="{4165B638-888E-4886-8621-5FE75C62A3B3}" srcId="{360A8AA5-CBA3-4232-B595-F79A8093A84B}" destId="{193CF816-6970-4676-BCBD-9964F49B089C}" srcOrd="0" destOrd="0" parTransId="{EBB8CEC1-FD39-47FC-A580-D60FB582D3A1}" sibTransId="{C1413DF6-8C06-49D7-9320-E3BD0035687C}"/>
    <dgm:cxn modelId="{30A9CCB2-DB19-4D8F-BD78-B48A6FA286DE}" type="presOf" srcId="{A5DBBB33-9E96-4281-9687-81F0F76BF4A5}" destId="{98A636F7-9EDA-48A9-8A89-F86CCBF8E000}" srcOrd="0" destOrd="0" presId="urn:microsoft.com/office/officeart/2005/8/layout/vList6"/>
    <dgm:cxn modelId="{3B3D19F9-953E-4B6F-A4CE-50BC17DB1192}" srcId="{A5DBBB33-9E96-4281-9687-81F0F76BF4A5}" destId="{18FCCE41-B6B6-4F99-981F-314C4452F93F}" srcOrd="3" destOrd="0" parTransId="{4F02BD1B-CA37-407A-AC22-424DC2A7563D}" sibTransId="{10511F93-FF38-47A3-83DB-ECAEFCE95B00}"/>
    <dgm:cxn modelId="{EDA2E8F7-B651-472F-AAEF-C55A0BC8170B}" srcId="{A5DBBB33-9E96-4281-9687-81F0F76BF4A5}" destId="{2AD9E7B6-5FE5-4121-9D56-4798AABFA931}" srcOrd="4" destOrd="0" parTransId="{2703C28F-CEED-4A33-8B27-A1DDEE3E74AF}" sibTransId="{E7EFF530-6316-46D0-8DEE-A3E9BD961322}"/>
    <dgm:cxn modelId="{4F6E0FE2-5F88-48A7-B508-3300CA6AA36C}" srcId="{14F1B0FF-4817-4A4A-BC01-4CBDE9D7B4BB}" destId="{DABE26EA-40DC-46AA-8870-5E34B7C4223D}" srcOrd="0" destOrd="0" parTransId="{8F2BE6C7-D058-4CEF-9708-D98B1539DFC4}" sibTransId="{9BA312E1-8D55-4B6A-8BC6-08B5A8490978}"/>
    <dgm:cxn modelId="{F16F61DF-6B32-4CD7-B3AB-EDE2047EDA3C}" type="presOf" srcId="{F69840BC-4EC6-495B-BA40-8F710D198960}" destId="{C5DA1BEE-CA93-417C-9427-7DA278B8E7F9}" srcOrd="0" destOrd="0" presId="urn:microsoft.com/office/officeart/2005/8/layout/vList6"/>
    <dgm:cxn modelId="{713A35BA-69E5-443B-A35D-9EDEFFE3E5CF}" type="presOf" srcId="{EF6F5010-5897-4DE0-AFFB-3B4930738248}" destId="{C5DA1BEE-CA93-417C-9427-7DA278B8E7F9}" srcOrd="0" destOrd="1" presId="urn:microsoft.com/office/officeart/2005/8/layout/vList6"/>
    <dgm:cxn modelId="{70F1D03C-ADCF-4E03-866F-25C3ADE9E132}" srcId="{A5DBBB33-9E96-4281-9687-81F0F76BF4A5}" destId="{360A8AA5-CBA3-4232-B595-F79A8093A84B}" srcOrd="2" destOrd="0" parTransId="{6C5E4DCB-38EB-4D35-9FD0-ACDC7F88D792}" sibTransId="{1750391E-FD83-4B68-9A64-87C64CC216B5}"/>
    <dgm:cxn modelId="{EF9C0B01-318B-431A-8811-EED597307F8E}" srcId="{18FCCE41-B6B6-4F99-981F-314C4452F93F}" destId="{EF6F5010-5897-4DE0-AFFB-3B4930738248}" srcOrd="1" destOrd="0" parTransId="{10C1701D-CDEE-4798-A05F-62268CFCAB58}" sibTransId="{E0D63501-1D84-4C89-8B6C-975AFDAF3E0A}"/>
    <dgm:cxn modelId="{CC243B78-5451-4892-B3F8-3F5C9BE40AD1}" srcId="{2AD9E7B6-5FE5-4121-9D56-4798AABFA931}" destId="{91E6546A-1221-4C36-AFFE-617C4A6FF12C}" srcOrd="0" destOrd="0" parTransId="{6EB00773-627B-4A4D-A758-F51CC4088915}" sibTransId="{20C6A800-93A4-4657-95AD-69C70C6310A4}"/>
    <dgm:cxn modelId="{39C8C327-D0AC-4114-AB8D-C8090ECA24F9}" srcId="{A5DBBB33-9E96-4281-9687-81F0F76BF4A5}" destId="{14F1B0FF-4817-4A4A-BC01-4CBDE9D7B4BB}" srcOrd="1" destOrd="0" parTransId="{66D394C8-7276-48B8-8AEF-E6BB5419F77E}" sibTransId="{00BD0E63-1C85-4C8D-B975-C50F8EF7D3BA}"/>
    <dgm:cxn modelId="{FD72D558-5FA7-478D-9AEE-B3D4B39AFF0F}" type="presOf" srcId="{2AD9E7B6-5FE5-4121-9D56-4798AABFA931}" destId="{C75469ED-1906-432D-AB59-ECDCFC96ECE3}" srcOrd="0" destOrd="0" presId="urn:microsoft.com/office/officeart/2005/8/layout/vList6"/>
    <dgm:cxn modelId="{D90C7936-00B2-4392-8512-FA530BEEF766}" type="presOf" srcId="{DABE26EA-40DC-46AA-8870-5E34B7C4223D}" destId="{0F3652FD-A9A6-49ED-AEC9-46C9FEA463D8}" srcOrd="0" destOrd="0" presId="urn:microsoft.com/office/officeart/2005/8/layout/vList6"/>
    <dgm:cxn modelId="{AA755B42-AC39-415C-9DD9-9007431CD8BC}" srcId="{20934A87-D88C-4E17-AC5B-0AAB04EE508C}" destId="{DF8FC558-1684-49C9-ABB9-129D0518518F}" srcOrd="0" destOrd="0" parTransId="{0F7EAD63-7C70-4264-A2A2-9443E11F63BF}" sibTransId="{030ED29E-D847-4F7A-83A0-0A15E989B549}"/>
    <dgm:cxn modelId="{6FF0D431-CF93-4A8A-A557-9F74065FAD5B}" type="presOf" srcId="{20934A87-D88C-4E17-AC5B-0AAB04EE508C}" destId="{5F833C3A-61E8-47A1-8DD6-6626FE1FEB83}" srcOrd="0" destOrd="0" presId="urn:microsoft.com/office/officeart/2005/8/layout/vList6"/>
    <dgm:cxn modelId="{63D34A16-F93B-4541-ACC3-14425EBD5DDD}" type="presOf" srcId="{DF8FC558-1684-49C9-ABB9-129D0518518F}" destId="{6F1CCA3A-E537-4A9E-907B-AB15F0B654D3}" srcOrd="0" destOrd="0" presId="urn:microsoft.com/office/officeart/2005/8/layout/vList6"/>
    <dgm:cxn modelId="{92097BAC-D26A-417D-A556-84E507CF319D}" type="presParOf" srcId="{98A636F7-9EDA-48A9-8A89-F86CCBF8E000}" destId="{12321829-AA86-415F-B038-852267166689}" srcOrd="0" destOrd="0" presId="urn:microsoft.com/office/officeart/2005/8/layout/vList6"/>
    <dgm:cxn modelId="{09025DBD-54E4-4AE8-AE87-4D05FCFE2A6A}" type="presParOf" srcId="{12321829-AA86-415F-B038-852267166689}" destId="{5F833C3A-61E8-47A1-8DD6-6626FE1FEB83}" srcOrd="0" destOrd="0" presId="urn:microsoft.com/office/officeart/2005/8/layout/vList6"/>
    <dgm:cxn modelId="{8C7B27A7-26D3-4EAB-A66E-FA83219EA83D}" type="presParOf" srcId="{12321829-AA86-415F-B038-852267166689}" destId="{6F1CCA3A-E537-4A9E-907B-AB15F0B654D3}" srcOrd="1" destOrd="0" presId="urn:microsoft.com/office/officeart/2005/8/layout/vList6"/>
    <dgm:cxn modelId="{D4F9ED04-ECB2-4C02-872B-7BAA0ED5202E}" type="presParOf" srcId="{98A636F7-9EDA-48A9-8A89-F86CCBF8E000}" destId="{710E9C47-1296-4264-9374-FDC2894EE875}" srcOrd="1" destOrd="0" presId="urn:microsoft.com/office/officeart/2005/8/layout/vList6"/>
    <dgm:cxn modelId="{DE5E0B6F-A239-4971-BD52-EABE37701D7E}" type="presParOf" srcId="{98A636F7-9EDA-48A9-8A89-F86CCBF8E000}" destId="{3EB1470E-1D56-4DC8-9D76-C6DB67B810BB}" srcOrd="2" destOrd="0" presId="urn:microsoft.com/office/officeart/2005/8/layout/vList6"/>
    <dgm:cxn modelId="{3F0C8A59-2CB0-4654-BD0A-2101F65A84E6}" type="presParOf" srcId="{3EB1470E-1D56-4DC8-9D76-C6DB67B810BB}" destId="{DD670BDA-B7C8-43A6-B6B0-F76739824926}" srcOrd="0" destOrd="0" presId="urn:microsoft.com/office/officeart/2005/8/layout/vList6"/>
    <dgm:cxn modelId="{04DD9CE1-DED2-4D60-A655-24483F61A8E0}" type="presParOf" srcId="{3EB1470E-1D56-4DC8-9D76-C6DB67B810BB}" destId="{0F3652FD-A9A6-49ED-AEC9-46C9FEA463D8}" srcOrd="1" destOrd="0" presId="urn:microsoft.com/office/officeart/2005/8/layout/vList6"/>
    <dgm:cxn modelId="{BD4DAF3B-81CB-44FA-9993-4E868AAEDD0A}" type="presParOf" srcId="{98A636F7-9EDA-48A9-8A89-F86CCBF8E000}" destId="{10465B90-F380-40EB-91C1-EF221A7F7C46}" srcOrd="3" destOrd="0" presId="urn:microsoft.com/office/officeart/2005/8/layout/vList6"/>
    <dgm:cxn modelId="{F585F72F-9B08-496A-89D6-498B5E0CE3F1}" type="presParOf" srcId="{98A636F7-9EDA-48A9-8A89-F86CCBF8E000}" destId="{1E4FED9F-6F14-461B-9DD2-05ACC3D63913}" srcOrd="4" destOrd="0" presId="urn:microsoft.com/office/officeart/2005/8/layout/vList6"/>
    <dgm:cxn modelId="{81329A09-762F-4B6E-99D3-72431A90530E}" type="presParOf" srcId="{1E4FED9F-6F14-461B-9DD2-05ACC3D63913}" destId="{7412C651-6E25-4694-8C49-403B738B2913}" srcOrd="0" destOrd="0" presId="urn:microsoft.com/office/officeart/2005/8/layout/vList6"/>
    <dgm:cxn modelId="{775F5744-DCC8-45CC-B12F-64AEF040B0A9}" type="presParOf" srcId="{1E4FED9F-6F14-461B-9DD2-05ACC3D63913}" destId="{82D00AF7-F782-455A-857A-626FD399EC01}" srcOrd="1" destOrd="0" presId="urn:microsoft.com/office/officeart/2005/8/layout/vList6"/>
    <dgm:cxn modelId="{6F8AC5A8-E766-4D27-A6B0-461730DA64C8}" type="presParOf" srcId="{98A636F7-9EDA-48A9-8A89-F86CCBF8E000}" destId="{642C2174-18CE-4F9E-9A6B-F51B15E5E205}" srcOrd="5" destOrd="0" presId="urn:microsoft.com/office/officeart/2005/8/layout/vList6"/>
    <dgm:cxn modelId="{38D272A5-7543-479F-A5E5-192EFC68A911}" type="presParOf" srcId="{98A636F7-9EDA-48A9-8A89-F86CCBF8E000}" destId="{2861BBE3-BA1C-42F2-99C5-C24CB912990F}" srcOrd="6" destOrd="0" presId="urn:microsoft.com/office/officeart/2005/8/layout/vList6"/>
    <dgm:cxn modelId="{FA7B7351-3479-4DCE-AA45-E84C5F1B7B7F}" type="presParOf" srcId="{2861BBE3-BA1C-42F2-99C5-C24CB912990F}" destId="{89A03697-6A0A-4453-8E23-F7B68A9A8FB8}" srcOrd="0" destOrd="0" presId="urn:microsoft.com/office/officeart/2005/8/layout/vList6"/>
    <dgm:cxn modelId="{694FE8E1-5F86-4864-A709-F88D83573050}" type="presParOf" srcId="{2861BBE3-BA1C-42F2-99C5-C24CB912990F}" destId="{C5DA1BEE-CA93-417C-9427-7DA278B8E7F9}" srcOrd="1" destOrd="0" presId="urn:microsoft.com/office/officeart/2005/8/layout/vList6"/>
    <dgm:cxn modelId="{86A4CA19-3762-4C90-88B7-4BD959992F53}" type="presParOf" srcId="{98A636F7-9EDA-48A9-8A89-F86CCBF8E000}" destId="{76B13E48-E424-45AE-AF33-36F228C97689}" srcOrd="7" destOrd="0" presId="urn:microsoft.com/office/officeart/2005/8/layout/vList6"/>
    <dgm:cxn modelId="{64BE6F5A-4580-433A-B431-69E76F76E58D}" type="presParOf" srcId="{98A636F7-9EDA-48A9-8A89-F86CCBF8E000}" destId="{395F9823-E8C9-43B7-B7BD-B485C71C19EF}" srcOrd="8" destOrd="0" presId="urn:microsoft.com/office/officeart/2005/8/layout/vList6"/>
    <dgm:cxn modelId="{9CE72D38-95D7-4D6A-AAF2-029710AAE2BF}" type="presParOf" srcId="{395F9823-E8C9-43B7-B7BD-B485C71C19EF}" destId="{C75469ED-1906-432D-AB59-ECDCFC96ECE3}" srcOrd="0" destOrd="0" presId="urn:microsoft.com/office/officeart/2005/8/layout/vList6"/>
    <dgm:cxn modelId="{3BAC61C4-309C-4FB1-86B7-80C6B5FC85CA}" type="presParOf" srcId="{395F9823-E8C9-43B7-B7BD-B485C71C19EF}" destId="{0065C9F6-0A73-4F20-803C-E49CAA396A6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B65A88-8F54-464C-A07A-61EF43F1001E}" type="doc">
      <dgm:prSet loTypeId="urn:microsoft.com/office/officeart/2008/layout/HorizontalMultiLevelHierarchy" loCatId="hierarchy" qsTypeId="urn:microsoft.com/office/officeart/2005/8/quickstyle/simple1" qsCatId="simple" csTypeId="urn:microsoft.com/office/officeart/2005/8/colors/accent1_1" csCatId="accent1" phldr="1"/>
      <dgm:spPr/>
      <dgm:t>
        <a:bodyPr/>
        <a:lstStyle/>
        <a:p>
          <a:endParaRPr lang="es-ES"/>
        </a:p>
      </dgm:t>
    </dgm:pt>
    <dgm:pt modelId="{859C7D76-144B-4F7D-B536-261E2D57863D}">
      <dgm:prSet phldrT="[Texto]"/>
      <dgm:spPr/>
      <dgm:t>
        <a:bodyPr/>
        <a:lstStyle/>
        <a:p>
          <a:r>
            <a:rPr lang="es-MX" dirty="0" smtClean="0">
              <a:latin typeface="Arial" panose="020B0604020202020204" pitchFamily="34" charset="0"/>
              <a:cs typeface="Arial" panose="020B0604020202020204" pitchFamily="34" charset="0"/>
            </a:rPr>
            <a:t>APLICACIÓN REGLAMENTO DE DISCIPLINA DE LA ARMADA DE CHILE.</a:t>
          </a:r>
          <a:endParaRPr lang="es-ES" dirty="0"/>
        </a:p>
      </dgm:t>
    </dgm:pt>
    <dgm:pt modelId="{8835BE81-360F-457D-B705-8A40D7931C22}" type="parTrans" cxnId="{E8E3246F-F783-4AAE-9547-3CA2C807CEAC}">
      <dgm:prSet/>
      <dgm:spPr/>
      <dgm:t>
        <a:bodyPr/>
        <a:lstStyle/>
        <a:p>
          <a:endParaRPr lang="es-ES"/>
        </a:p>
      </dgm:t>
    </dgm:pt>
    <dgm:pt modelId="{1EE71388-6917-45B7-8E23-717609837749}" type="sibTrans" cxnId="{E8E3246F-F783-4AAE-9547-3CA2C807CEAC}">
      <dgm:prSet/>
      <dgm:spPr/>
      <dgm:t>
        <a:bodyPr/>
        <a:lstStyle/>
        <a:p>
          <a:endParaRPr lang="es-ES"/>
        </a:p>
      </dgm:t>
    </dgm:pt>
    <dgm:pt modelId="{4CB31927-09C2-448F-A3B3-0E347D0483EE}">
      <dgm:prSet phldrT="[Texto]" custT="1"/>
      <dgm:spPr/>
      <dgm:t>
        <a:bodyPr/>
        <a:lstStyle/>
        <a:p>
          <a:r>
            <a:rPr lang="es-MX" sz="1200" dirty="0" smtClean="0">
              <a:latin typeface="Arial" panose="020B0604020202020204" pitchFamily="34" charset="0"/>
              <a:cs typeface="Arial" panose="020B0604020202020204" pitchFamily="34" charset="0"/>
            </a:rPr>
            <a:t>Personal a Contrata</a:t>
          </a:r>
          <a:endParaRPr lang="es-ES" sz="1200" dirty="0"/>
        </a:p>
      </dgm:t>
    </dgm:pt>
    <dgm:pt modelId="{D4F35BB5-C08C-4705-9E22-56FD091E7E1A}" type="parTrans" cxnId="{3B42F3A9-383F-4688-AAB0-F152ED9B6B8A}">
      <dgm:prSet/>
      <dgm:spPr/>
      <dgm:t>
        <a:bodyPr/>
        <a:lstStyle/>
        <a:p>
          <a:endParaRPr lang="es-ES"/>
        </a:p>
      </dgm:t>
    </dgm:pt>
    <dgm:pt modelId="{CE4FC00F-BE2B-4A09-8AD7-B536EF04CECE}" type="sibTrans" cxnId="{3B42F3A9-383F-4688-AAB0-F152ED9B6B8A}">
      <dgm:prSet/>
      <dgm:spPr/>
      <dgm:t>
        <a:bodyPr/>
        <a:lstStyle/>
        <a:p>
          <a:endParaRPr lang="es-ES"/>
        </a:p>
      </dgm:t>
    </dgm:pt>
    <dgm:pt modelId="{B0A76E0F-55FC-40A5-BC38-F2E26BE7FDF4}">
      <dgm:prSet phldrT="[Texto]" custT="1"/>
      <dgm:spPr/>
      <dgm:t>
        <a:bodyPr/>
        <a:lstStyle/>
        <a:p>
          <a:r>
            <a:rPr lang="es-ES" sz="1400" dirty="0" smtClean="0"/>
            <a:t>Conscripto</a:t>
          </a:r>
          <a:endParaRPr lang="es-ES" sz="1400" dirty="0"/>
        </a:p>
      </dgm:t>
    </dgm:pt>
    <dgm:pt modelId="{2D6A8767-D730-47A1-8E05-DB5D7B846CE7}" type="parTrans" cxnId="{C0CBFF65-DCF7-4546-A8F0-F0BA4F030C22}">
      <dgm:prSet/>
      <dgm:spPr/>
      <dgm:t>
        <a:bodyPr/>
        <a:lstStyle/>
        <a:p>
          <a:endParaRPr lang="es-ES"/>
        </a:p>
      </dgm:t>
    </dgm:pt>
    <dgm:pt modelId="{564C03A3-8CA2-4BFC-9593-3990C79DD5DD}" type="sibTrans" cxnId="{C0CBFF65-DCF7-4546-A8F0-F0BA4F030C22}">
      <dgm:prSet/>
      <dgm:spPr/>
      <dgm:t>
        <a:bodyPr/>
        <a:lstStyle/>
        <a:p>
          <a:endParaRPr lang="es-ES"/>
        </a:p>
      </dgm:t>
    </dgm:pt>
    <dgm:pt modelId="{84060A05-F997-4A5B-AA15-C7596C22E8AF}">
      <dgm:prSet phldrT="[Texto]" custT="1"/>
      <dgm:spPr/>
      <dgm:t>
        <a:bodyPr/>
        <a:lstStyle/>
        <a:p>
          <a:r>
            <a:rPr lang="es-MX" sz="1200" dirty="0" smtClean="0">
              <a:latin typeface="Arial" panose="020B0604020202020204" pitchFamily="34" charset="0"/>
              <a:cs typeface="Arial" panose="020B0604020202020204" pitchFamily="34" charset="0"/>
            </a:rPr>
            <a:t>Guardiamarinas</a:t>
          </a:r>
          <a:r>
            <a:rPr lang="es-MX" sz="1600" dirty="0" smtClean="0">
              <a:latin typeface="Arial" panose="020B0604020202020204" pitchFamily="34" charset="0"/>
              <a:cs typeface="Arial" panose="020B0604020202020204" pitchFamily="34" charset="0"/>
            </a:rPr>
            <a:t>, </a:t>
          </a:r>
          <a:r>
            <a:rPr lang="es-MX" sz="1200" dirty="0" smtClean="0">
              <a:latin typeface="Arial" panose="020B0604020202020204" pitchFamily="34" charset="0"/>
              <a:cs typeface="Arial" panose="020B0604020202020204" pitchFamily="34" charset="0"/>
            </a:rPr>
            <a:t>Cadetes y Grumetes</a:t>
          </a:r>
          <a:endParaRPr lang="es-ES" sz="1200" dirty="0"/>
        </a:p>
      </dgm:t>
    </dgm:pt>
    <dgm:pt modelId="{46D7BEDB-68A3-4E49-9BE1-16899868FC8B}" type="parTrans" cxnId="{1F8B12FE-52C3-4EC7-A738-D99FF633EACD}">
      <dgm:prSet/>
      <dgm:spPr/>
      <dgm:t>
        <a:bodyPr/>
        <a:lstStyle/>
        <a:p>
          <a:endParaRPr lang="es-ES"/>
        </a:p>
      </dgm:t>
    </dgm:pt>
    <dgm:pt modelId="{475BBE00-A001-4F77-BF05-6EEF860A35D0}" type="sibTrans" cxnId="{1F8B12FE-52C3-4EC7-A738-D99FF633EACD}">
      <dgm:prSet/>
      <dgm:spPr/>
      <dgm:t>
        <a:bodyPr/>
        <a:lstStyle/>
        <a:p>
          <a:endParaRPr lang="es-ES"/>
        </a:p>
      </dgm:t>
    </dgm:pt>
    <dgm:pt modelId="{2FF2F824-00C5-4988-A639-90F539E262BA}">
      <dgm:prSet custT="1"/>
      <dgm:spPr/>
      <dgm:t>
        <a:bodyPr/>
        <a:lstStyle/>
        <a:p>
          <a:r>
            <a:rPr lang="es-MX" sz="1200" dirty="0" smtClean="0">
              <a:latin typeface="Arial" panose="020B0604020202020204" pitchFamily="34" charset="0"/>
              <a:cs typeface="Arial" panose="020B0604020202020204" pitchFamily="34" charset="0"/>
            </a:rPr>
            <a:t>Personal de la Reserva y llamados al Servicio Activo</a:t>
          </a:r>
        </a:p>
      </dgm:t>
    </dgm:pt>
    <dgm:pt modelId="{32010AA1-D25E-48DC-9526-EB5E06D2FC14}" type="parTrans" cxnId="{6BA8040E-21C4-4A84-BACC-BF711C6EC2A7}">
      <dgm:prSet/>
      <dgm:spPr/>
      <dgm:t>
        <a:bodyPr/>
        <a:lstStyle/>
        <a:p>
          <a:endParaRPr lang="es-ES"/>
        </a:p>
      </dgm:t>
    </dgm:pt>
    <dgm:pt modelId="{CC943B09-13B1-4358-9C64-B8CD634BC343}" type="sibTrans" cxnId="{6BA8040E-21C4-4A84-BACC-BF711C6EC2A7}">
      <dgm:prSet/>
      <dgm:spPr/>
      <dgm:t>
        <a:bodyPr/>
        <a:lstStyle/>
        <a:p>
          <a:endParaRPr lang="es-ES"/>
        </a:p>
      </dgm:t>
    </dgm:pt>
    <dgm:pt modelId="{D522EC51-81F8-46D3-9868-4D7D3FB2F1BA}">
      <dgm:prSet custT="1"/>
      <dgm:spPr/>
      <dgm:t>
        <a:bodyPr/>
        <a:lstStyle/>
        <a:p>
          <a:r>
            <a:rPr lang="es-MX" sz="1200" smtClean="0">
              <a:latin typeface="Arial" panose="020B0604020202020204" pitchFamily="34" charset="0"/>
              <a:cs typeface="Arial" panose="020B0604020202020204" pitchFamily="34" charset="0"/>
            </a:rPr>
            <a:t>Profesores Civiles</a:t>
          </a:r>
          <a:endParaRPr lang="es-MX" sz="1200" dirty="0">
            <a:latin typeface="Arial" panose="020B0604020202020204" pitchFamily="34" charset="0"/>
            <a:cs typeface="Arial" panose="020B0604020202020204" pitchFamily="34" charset="0"/>
          </a:endParaRPr>
        </a:p>
      </dgm:t>
    </dgm:pt>
    <dgm:pt modelId="{6343FF65-9ECD-4CBD-95BB-A1E6F91D3186}" type="parTrans" cxnId="{833A3603-4584-4A1D-9ED1-E052E934B382}">
      <dgm:prSet/>
      <dgm:spPr/>
      <dgm:t>
        <a:bodyPr/>
        <a:lstStyle/>
        <a:p>
          <a:endParaRPr lang="es-ES"/>
        </a:p>
      </dgm:t>
    </dgm:pt>
    <dgm:pt modelId="{D48C657A-48F8-460B-9F24-FF1C88E2E547}" type="sibTrans" cxnId="{833A3603-4584-4A1D-9ED1-E052E934B382}">
      <dgm:prSet/>
      <dgm:spPr/>
      <dgm:t>
        <a:bodyPr/>
        <a:lstStyle/>
        <a:p>
          <a:endParaRPr lang="es-ES"/>
        </a:p>
      </dgm:t>
    </dgm:pt>
    <dgm:pt modelId="{324AE135-BBD7-4E99-B835-5B262A2CA4FB}">
      <dgm:prSet custT="1"/>
      <dgm:spPr/>
      <dgm:t>
        <a:bodyPr/>
        <a:lstStyle/>
        <a:p>
          <a:r>
            <a:rPr lang="es-MX" sz="1200" dirty="0" smtClean="0">
              <a:latin typeface="Arial" panose="020B0604020202020204" pitchFamily="34" charset="0"/>
              <a:cs typeface="Arial" panose="020B0604020202020204" pitchFamily="34" charset="0"/>
            </a:rPr>
            <a:t>Personal a jornal</a:t>
          </a:r>
          <a:endParaRPr lang="es-MX" sz="1200" dirty="0">
            <a:latin typeface="Arial" panose="020B0604020202020204" pitchFamily="34" charset="0"/>
            <a:cs typeface="Arial" panose="020B0604020202020204" pitchFamily="34" charset="0"/>
          </a:endParaRPr>
        </a:p>
      </dgm:t>
    </dgm:pt>
    <dgm:pt modelId="{D203D22C-A729-453B-949D-92C4B5152C76}" type="parTrans" cxnId="{D9D2A7E3-B44F-4F66-B3EC-C693C3B48A7E}">
      <dgm:prSet/>
      <dgm:spPr/>
      <dgm:t>
        <a:bodyPr/>
        <a:lstStyle/>
        <a:p>
          <a:endParaRPr lang="es-ES"/>
        </a:p>
      </dgm:t>
    </dgm:pt>
    <dgm:pt modelId="{681AE309-0D57-4118-8CC2-620487997CA6}" type="sibTrans" cxnId="{D9D2A7E3-B44F-4F66-B3EC-C693C3B48A7E}">
      <dgm:prSet/>
      <dgm:spPr/>
      <dgm:t>
        <a:bodyPr/>
        <a:lstStyle/>
        <a:p>
          <a:endParaRPr lang="es-ES"/>
        </a:p>
      </dgm:t>
    </dgm:pt>
    <dgm:pt modelId="{97AC3326-7C48-47E6-8240-745ADCE1EB22}">
      <dgm:prSet custT="1"/>
      <dgm:spPr/>
      <dgm:t>
        <a:bodyPr/>
        <a:lstStyle/>
        <a:p>
          <a:r>
            <a:rPr lang="es-MX" sz="1200" dirty="0" smtClean="0">
              <a:latin typeface="Arial" panose="020B0604020202020204" pitchFamily="34" charset="0"/>
              <a:cs typeface="Arial" panose="020B0604020202020204" pitchFamily="34" charset="0"/>
            </a:rPr>
            <a:t>Personas ajenas a la Institución que viajen en Buques de la Armada</a:t>
          </a:r>
          <a:endParaRPr lang="es-MX" sz="1200" dirty="0">
            <a:latin typeface="Arial" panose="020B0604020202020204" pitchFamily="34" charset="0"/>
            <a:cs typeface="Arial" panose="020B0604020202020204" pitchFamily="34" charset="0"/>
          </a:endParaRPr>
        </a:p>
      </dgm:t>
    </dgm:pt>
    <dgm:pt modelId="{E0FAC8F8-B5F4-484F-9DD7-A58B1E5BF1DD}" type="parTrans" cxnId="{5A60D6B0-F7C3-4941-81EB-E9B862F0772F}">
      <dgm:prSet/>
      <dgm:spPr/>
      <dgm:t>
        <a:bodyPr/>
        <a:lstStyle/>
        <a:p>
          <a:endParaRPr lang="es-ES"/>
        </a:p>
      </dgm:t>
    </dgm:pt>
    <dgm:pt modelId="{479A81D1-A561-46A4-8201-26A96EFA3667}" type="sibTrans" cxnId="{5A60D6B0-F7C3-4941-81EB-E9B862F0772F}">
      <dgm:prSet/>
      <dgm:spPr/>
      <dgm:t>
        <a:bodyPr/>
        <a:lstStyle/>
        <a:p>
          <a:endParaRPr lang="es-ES"/>
        </a:p>
      </dgm:t>
    </dgm:pt>
    <dgm:pt modelId="{A3909589-6DE4-435D-B71B-5D6C0FC76DDF}">
      <dgm:prSet custT="1"/>
      <dgm:spPr/>
      <dgm:t>
        <a:bodyPr/>
        <a:lstStyle/>
        <a:p>
          <a:r>
            <a:rPr lang="es-MX" sz="1200" dirty="0" smtClean="0">
              <a:latin typeface="Arial" panose="020B0604020202020204" pitchFamily="34" charset="0"/>
              <a:cs typeface="Arial" panose="020B0604020202020204" pitchFamily="34" charset="0"/>
            </a:rPr>
            <a:t>Toda persona que en campaña o en estado de guerra se integre de hecho a la Armada</a:t>
          </a:r>
        </a:p>
      </dgm:t>
    </dgm:pt>
    <dgm:pt modelId="{E4BF6A60-1CEF-4462-8026-88C369E12B24}" type="parTrans" cxnId="{5D452EC5-B7E0-44B1-A18D-557B4F995878}">
      <dgm:prSet/>
      <dgm:spPr/>
      <dgm:t>
        <a:bodyPr/>
        <a:lstStyle/>
        <a:p>
          <a:endParaRPr lang="es-ES"/>
        </a:p>
      </dgm:t>
    </dgm:pt>
    <dgm:pt modelId="{94B44EAD-82C2-4771-967D-02989F97B5AF}" type="sibTrans" cxnId="{5D452EC5-B7E0-44B1-A18D-557B4F995878}">
      <dgm:prSet/>
      <dgm:spPr/>
      <dgm:t>
        <a:bodyPr/>
        <a:lstStyle/>
        <a:p>
          <a:endParaRPr lang="es-ES"/>
        </a:p>
      </dgm:t>
    </dgm:pt>
    <dgm:pt modelId="{68AFB6BF-AC8E-4058-827E-019699A89D9E}" type="pres">
      <dgm:prSet presAssocID="{8AB65A88-8F54-464C-A07A-61EF43F1001E}" presName="Name0" presStyleCnt="0">
        <dgm:presLayoutVars>
          <dgm:chPref val="1"/>
          <dgm:dir/>
          <dgm:animOne val="branch"/>
          <dgm:animLvl val="lvl"/>
          <dgm:resizeHandles val="exact"/>
        </dgm:presLayoutVars>
      </dgm:prSet>
      <dgm:spPr/>
      <dgm:t>
        <a:bodyPr/>
        <a:lstStyle/>
        <a:p>
          <a:endParaRPr lang="es-ES"/>
        </a:p>
      </dgm:t>
    </dgm:pt>
    <dgm:pt modelId="{E1E260B3-3024-4A41-A36A-F7143AB3B235}" type="pres">
      <dgm:prSet presAssocID="{859C7D76-144B-4F7D-B536-261E2D57863D}" presName="root1" presStyleCnt="0"/>
      <dgm:spPr/>
    </dgm:pt>
    <dgm:pt modelId="{7240AC1C-3D2F-456B-BD75-6364DE7ECDC1}" type="pres">
      <dgm:prSet presAssocID="{859C7D76-144B-4F7D-B536-261E2D57863D}" presName="LevelOneTextNode" presStyleLbl="node0" presStyleIdx="0" presStyleCnt="1" custLinFactNeighborX="5268" custLinFactNeighborY="-1001">
        <dgm:presLayoutVars>
          <dgm:chPref val="3"/>
        </dgm:presLayoutVars>
      </dgm:prSet>
      <dgm:spPr/>
      <dgm:t>
        <a:bodyPr/>
        <a:lstStyle/>
        <a:p>
          <a:endParaRPr lang="es-ES"/>
        </a:p>
      </dgm:t>
    </dgm:pt>
    <dgm:pt modelId="{437E5390-184D-46D4-895D-ECF1E8EA70F2}" type="pres">
      <dgm:prSet presAssocID="{859C7D76-144B-4F7D-B536-261E2D57863D}" presName="level2hierChild" presStyleCnt="0"/>
      <dgm:spPr/>
    </dgm:pt>
    <dgm:pt modelId="{9BC32C79-8AD1-4066-A55D-E3BE9CFD0BB9}" type="pres">
      <dgm:prSet presAssocID="{D4F35BB5-C08C-4705-9E22-56FD091E7E1A}" presName="conn2-1" presStyleLbl="parChTrans1D2" presStyleIdx="0" presStyleCnt="8"/>
      <dgm:spPr/>
      <dgm:t>
        <a:bodyPr/>
        <a:lstStyle/>
        <a:p>
          <a:endParaRPr lang="es-ES"/>
        </a:p>
      </dgm:t>
    </dgm:pt>
    <dgm:pt modelId="{2F3E700F-E3BF-45D7-9387-2D515F359544}" type="pres">
      <dgm:prSet presAssocID="{D4F35BB5-C08C-4705-9E22-56FD091E7E1A}" presName="connTx" presStyleLbl="parChTrans1D2" presStyleIdx="0" presStyleCnt="8"/>
      <dgm:spPr/>
      <dgm:t>
        <a:bodyPr/>
        <a:lstStyle/>
        <a:p>
          <a:endParaRPr lang="es-ES"/>
        </a:p>
      </dgm:t>
    </dgm:pt>
    <dgm:pt modelId="{CB5921C4-76C1-4D57-B1FE-1EA1C1171E7A}" type="pres">
      <dgm:prSet presAssocID="{4CB31927-09C2-448F-A3B3-0E347D0483EE}" presName="root2" presStyleCnt="0"/>
      <dgm:spPr/>
    </dgm:pt>
    <dgm:pt modelId="{A7AD9241-D040-4F61-B23E-2E1380012733}" type="pres">
      <dgm:prSet presAssocID="{4CB31927-09C2-448F-A3B3-0E347D0483EE}" presName="LevelTwoTextNode" presStyleLbl="node2" presStyleIdx="0" presStyleCnt="8" custScaleX="98930" custScaleY="55572">
        <dgm:presLayoutVars>
          <dgm:chPref val="3"/>
        </dgm:presLayoutVars>
      </dgm:prSet>
      <dgm:spPr/>
      <dgm:t>
        <a:bodyPr/>
        <a:lstStyle/>
        <a:p>
          <a:endParaRPr lang="es-ES"/>
        </a:p>
      </dgm:t>
    </dgm:pt>
    <dgm:pt modelId="{3B13FA96-EFCC-4369-8382-774FB8C8F02D}" type="pres">
      <dgm:prSet presAssocID="{4CB31927-09C2-448F-A3B3-0E347D0483EE}" presName="level3hierChild" presStyleCnt="0"/>
      <dgm:spPr/>
    </dgm:pt>
    <dgm:pt modelId="{1052A147-8B2B-48B4-9441-307E9933FF25}" type="pres">
      <dgm:prSet presAssocID="{32010AA1-D25E-48DC-9526-EB5E06D2FC14}" presName="conn2-1" presStyleLbl="parChTrans1D2" presStyleIdx="1" presStyleCnt="8"/>
      <dgm:spPr/>
      <dgm:t>
        <a:bodyPr/>
        <a:lstStyle/>
        <a:p>
          <a:endParaRPr lang="es-ES"/>
        </a:p>
      </dgm:t>
    </dgm:pt>
    <dgm:pt modelId="{47810711-51BB-40A0-A20A-18BA48155FDF}" type="pres">
      <dgm:prSet presAssocID="{32010AA1-D25E-48DC-9526-EB5E06D2FC14}" presName="connTx" presStyleLbl="parChTrans1D2" presStyleIdx="1" presStyleCnt="8"/>
      <dgm:spPr/>
      <dgm:t>
        <a:bodyPr/>
        <a:lstStyle/>
        <a:p>
          <a:endParaRPr lang="es-ES"/>
        </a:p>
      </dgm:t>
    </dgm:pt>
    <dgm:pt modelId="{7DAAF992-97B5-43E4-8CE2-22F13349E9F4}" type="pres">
      <dgm:prSet presAssocID="{2FF2F824-00C5-4988-A639-90F539E262BA}" presName="root2" presStyleCnt="0"/>
      <dgm:spPr/>
    </dgm:pt>
    <dgm:pt modelId="{E5F45DD6-4F25-42DA-AED7-990D46CA0F89}" type="pres">
      <dgm:prSet presAssocID="{2FF2F824-00C5-4988-A639-90F539E262BA}" presName="LevelTwoTextNode" presStyleLbl="node2" presStyleIdx="1" presStyleCnt="8" custScaleX="98814" custScaleY="57132">
        <dgm:presLayoutVars>
          <dgm:chPref val="3"/>
        </dgm:presLayoutVars>
      </dgm:prSet>
      <dgm:spPr/>
      <dgm:t>
        <a:bodyPr/>
        <a:lstStyle/>
        <a:p>
          <a:endParaRPr lang="es-ES"/>
        </a:p>
      </dgm:t>
    </dgm:pt>
    <dgm:pt modelId="{99C9BE49-58DF-44F9-A6FC-1A21A79B47CA}" type="pres">
      <dgm:prSet presAssocID="{2FF2F824-00C5-4988-A639-90F539E262BA}" presName="level3hierChild" presStyleCnt="0"/>
      <dgm:spPr/>
    </dgm:pt>
    <dgm:pt modelId="{61428F4E-00E2-4B85-9017-833811F93755}" type="pres">
      <dgm:prSet presAssocID="{2D6A8767-D730-47A1-8E05-DB5D7B846CE7}" presName="conn2-1" presStyleLbl="parChTrans1D2" presStyleIdx="2" presStyleCnt="8"/>
      <dgm:spPr/>
      <dgm:t>
        <a:bodyPr/>
        <a:lstStyle/>
        <a:p>
          <a:endParaRPr lang="es-ES"/>
        </a:p>
      </dgm:t>
    </dgm:pt>
    <dgm:pt modelId="{924A92BF-C5FE-4ACC-8B65-9919A3C0D976}" type="pres">
      <dgm:prSet presAssocID="{2D6A8767-D730-47A1-8E05-DB5D7B846CE7}" presName="connTx" presStyleLbl="parChTrans1D2" presStyleIdx="2" presStyleCnt="8"/>
      <dgm:spPr/>
      <dgm:t>
        <a:bodyPr/>
        <a:lstStyle/>
        <a:p>
          <a:endParaRPr lang="es-ES"/>
        </a:p>
      </dgm:t>
    </dgm:pt>
    <dgm:pt modelId="{8A8DF330-A062-4308-B4F0-A4E9B4C440FB}" type="pres">
      <dgm:prSet presAssocID="{B0A76E0F-55FC-40A5-BC38-F2E26BE7FDF4}" presName="root2" presStyleCnt="0"/>
      <dgm:spPr/>
    </dgm:pt>
    <dgm:pt modelId="{FEEA7D02-49F4-4AA3-9813-5574F287027F}" type="pres">
      <dgm:prSet presAssocID="{B0A76E0F-55FC-40A5-BC38-F2E26BE7FDF4}" presName="LevelTwoTextNode" presStyleLbl="node2" presStyleIdx="2" presStyleCnt="8" custScaleX="97736" custScaleY="48527">
        <dgm:presLayoutVars>
          <dgm:chPref val="3"/>
        </dgm:presLayoutVars>
      </dgm:prSet>
      <dgm:spPr/>
      <dgm:t>
        <a:bodyPr/>
        <a:lstStyle/>
        <a:p>
          <a:endParaRPr lang="es-ES"/>
        </a:p>
      </dgm:t>
    </dgm:pt>
    <dgm:pt modelId="{FB2733B5-0B90-475B-A6D0-2679252683BE}" type="pres">
      <dgm:prSet presAssocID="{B0A76E0F-55FC-40A5-BC38-F2E26BE7FDF4}" presName="level3hierChild" presStyleCnt="0"/>
      <dgm:spPr/>
    </dgm:pt>
    <dgm:pt modelId="{1FD90FF5-1BAB-48CC-B79B-D90AEC263A63}" type="pres">
      <dgm:prSet presAssocID="{46D7BEDB-68A3-4E49-9BE1-16899868FC8B}" presName="conn2-1" presStyleLbl="parChTrans1D2" presStyleIdx="3" presStyleCnt="8"/>
      <dgm:spPr/>
      <dgm:t>
        <a:bodyPr/>
        <a:lstStyle/>
        <a:p>
          <a:endParaRPr lang="es-ES"/>
        </a:p>
      </dgm:t>
    </dgm:pt>
    <dgm:pt modelId="{26668E4B-AC60-467C-9367-59CF07BECC00}" type="pres">
      <dgm:prSet presAssocID="{46D7BEDB-68A3-4E49-9BE1-16899868FC8B}" presName="connTx" presStyleLbl="parChTrans1D2" presStyleIdx="3" presStyleCnt="8"/>
      <dgm:spPr/>
      <dgm:t>
        <a:bodyPr/>
        <a:lstStyle/>
        <a:p>
          <a:endParaRPr lang="es-ES"/>
        </a:p>
      </dgm:t>
    </dgm:pt>
    <dgm:pt modelId="{E8940A38-97C4-4B65-AAC5-CB87815C68C9}" type="pres">
      <dgm:prSet presAssocID="{84060A05-F997-4A5B-AA15-C7596C22E8AF}" presName="root2" presStyleCnt="0"/>
      <dgm:spPr/>
    </dgm:pt>
    <dgm:pt modelId="{5535724E-2C37-4F92-BBFB-2EEF65BDF0AD}" type="pres">
      <dgm:prSet presAssocID="{84060A05-F997-4A5B-AA15-C7596C22E8AF}" presName="LevelTwoTextNode" presStyleLbl="node2" presStyleIdx="3" presStyleCnt="8" custScaleX="100000" custScaleY="52320">
        <dgm:presLayoutVars>
          <dgm:chPref val="3"/>
        </dgm:presLayoutVars>
      </dgm:prSet>
      <dgm:spPr/>
      <dgm:t>
        <a:bodyPr/>
        <a:lstStyle/>
        <a:p>
          <a:endParaRPr lang="es-ES"/>
        </a:p>
      </dgm:t>
    </dgm:pt>
    <dgm:pt modelId="{298C57CF-137A-4020-A373-15CD2C6991E1}" type="pres">
      <dgm:prSet presAssocID="{84060A05-F997-4A5B-AA15-C7596C22E8AF}" presName="level3hierChild" presStyleCnt="0"/>
      <dgm:spPr/>
    </dgm:pt>
    <dgm:pt modelId="{E0F334DE-260B-459A-82F5-EF6709F2F40B}" type="pres">
      <dgm:prSet presAssocID="{6343FF65-9ECD-4CBD-95BB-A1E6F91D3186}" presName="conn2-1" presStyleLbl="parChTrans1D2" presStyleIdx="4" presStyleCnt="8"/>
      <dgm:spPr/>
      <dgm:t>
        <a:bodyPr/>
        <a:lstStyle/>
        <a:p>
          <a:endParaRPr lang="es-ES"/>
        </a:p>
      </dgm:t>
    </dgm:pt>
    <dgm:pt modelId="{51A2408C-AE53-4FA3-8205-4189F12FB16C}" type="pres">
      <dgm:prSet presAssocID="{6343FF65-9ECD-4CBD-95BB-A1E6F91D3186}" presName="connTx" presStyleLbl="parChTrans1D2" presStyleIdx="4" presStyleCnt="8"/>
      <dgm:spPr/>
      <dgm:t>
        <a:bodyPr/>
        <a:lstStyle/>
        <a:p>
          <a:endParaRPr lang="es-ES"/>
        </a:p>
      </dgm:t>
    </dgm:pt>
    <dgm:pt modelId="{AC62521D-1ADC-4E06-AB11-78267AA3333A}" type="pres">
      <dgm:prSet presAssocID="{D522EC51-81F8-46D3-9868-4D7D3FB2F1BA}" presName="root2" presStyleCnt="0"/>
      <dgm:spPr/>
    </dgm:pt>
    <dgm:pt modelId="{66BEA144-F4DA-43E5-87D9-4FE4AB9F070B}" type="pres">
      <dgm:prSet presAssocID="{D522EC51-81F8-46D3-9868-4D7D3FB2F1BA}" presName="LevelTwoTextNode" presStyleLbl="node2" presStyleIdx="4" presStyleCnt="8">
        <dgm:presLayoutVars>
          <dgm:chPref val="3"/>
        </dgm:presLayoutVars>
      </dgm:prSet>
      <dgm:spPr/>
      <dgm:t>
        <a:bodyPr/>
        <a:lstStyle/>
        <a:p>
          <a:endParaRPr lang="es-ES"/>
        </a:p>
      </dgm:t>
    </dgm:pt>
    <dgm:pt modelId="{F58A50ED-010D-4A85-BF8E-22D006D60B31}" type="pres">
      <dgm:prSet presAssocID="{D522EC51-81F8-46D3-9868-4D7D3FB2F1BA}" presName="level3hierChild" presStyleCnt="0"/>
      <dgm:spPr/>
    </dgm:pt>
    <dgm:pt modelId="{C267B309-88E9-4785-85B8-E6E4B2E97F08}" type="pres">
      <dgm:prSet presAssocID="{D203D22C-A729-453B-949D-92C4B5152C76}" presName="conn2-1" presStyleLbl="parChTrans1D2" presStyleIdx="5" presStyleCnt="8"/>
      <dgm:spPr/>
      <dgm:t>
        <a:bodyPr/>
        <a:lstStyle/>
        <a:p>
          <a:endParaRPr lang="es-ES"/>
        </a:p>
      </dgm:t>
    </dgm:pt>
    <dgm:pt modelId="{7C739C74-B824-4217-952F-19C7FFC4E70D}" type="pres">
      <dgm:prSet presAssocID="{D203D22C-A729-453B-949D-92C4B5152C76}" presName="connTx" presStyleLbl="parChTrans1D2" presStyleIdx="5" presStyleCnt="8"/>
      <dgm:spPr/>
      <dgm:t>
        <a:bodyPr/>
        <a:lstStyle/>
        <a:p>
          <a:endParaRPr lang="es-ES"/>
        </a:p>
      </dgm:t>
    </dgm:pt>
    <dgm:pt modelId="{8399F9DA-00C2-4B23-A4A0-D336243E6EEA}" type="pres">
      <dgm:prSet presAssocID="{324AE135-BBD7-4E99-B835-5B262A2CA4FB}" presName="root2" presStyleCnt="0"/>
      <dgm:spPr/>
    </dgm:pt>
    <dgm:pt modelId="{FCB2EB27-367A-47F9-A9FD-2E91D81EC187}" type="pres">
      <dgm:prSet presAssocID="{324AE135-BBD7-4E99-B835-5B262A2CA4FB}" presName="LevelTwoTextNode" presStyleLbl="node2" presStyleIdx="5" presStyleCnt="8">
        <dgm:presLayoutVars>
          <dgm:chPref val="3"/>
        </dgm:presLayoutVars>
      </dgm:prSet>
      <dgm:spPr/>
      <dgm:t>
        <a:bodyPr/>
        <a:lstStyle/>
        <a:p>
          <a:endParaRPr lang="es-ES"/>
        </a:p>
      </dgm:t>
    </dgm:pt>
    <dgm:pt modelId="{0189E76C-2A0C-475C-A189-0B7DD13ADACE}" type="pres">
      <dgm:prSet presAssocID="{324AE135-BBD7-4E99-B835-5B262A2CA4FB}" presName="level3hierChild" presStyleCnt="0"/>
      <dgm:spPr/>
    </dgm:pt>
    <dgm:pt modelId="{EDBA4CD5-A30F-4ABF-BC21-764B72454BB4}" type="pres">
      <dgm:prSet presAssocID="{E0FAC8F8-B5F4-484F-9DD7-A58B1E5BF1DD}" presName="conn2-1" presStyleLbl="parChTrans1D2" presStyleIdx="6" presStyleCnt="8"/>
      <dgm:spPr/>
      <dgm:t>
        <a:bodyPr/>
        <a:lstStyle/>
        <a:p>
          <a:endParaRPr lang="es-ES"/>
        </a:p>
      </dgm:t>
    </dgm:pt>
    <dgm:pt modelId="{9C5FB8D2-3173-4E6B-AE1C-605B50682CAB}" type="pres">
      <dgm:prSet presAssocID="{E0FAC8F8-B5F4-484F-9DD7-A58B1E5BF1DD}" presName="connTx" presStyleLbl="parChTrans1D2" presStyleIdx="6" presStyleCnt="8"/>
      <dgm:spPr/>
      <dgm:t>
        <a:bodyPr/>
        <a:lstStyle/>
        <a:p>
          <a:endParaRPr lang="es-ES"/>
        </a:p>
      </dgm:t>
    </dgm:pt>
    <dgm:pt modelId="{7064DDD1-9BBE-4EEF-952D-18C6457DFE1F}" type="pres">
      <dgm:prSet presAssocID="{97AC3326-7C48-47E6-8240-745ADCE1EB22}" presName="root2" presStyleCnt="0"/>
      <dgm:spPr/>
    </dgm:pt>
    <dgm:pt modelId="{CB7F29B7-AFC8-4525-BE42-3A4390DC88F6}" type="pres">
      <dgm:prSet presAssocID="{97AC3326-7C48-47E6-8240-745ADCE1EB22}" presName="LevelTwoTextNode" presStyleLbl="node2" presStyleIdx="6" presStyleCnt="8">
        <dgm:presLayoutVars>
          <dgm:chPref val="3"/>
        </dgm:presLayoutVars>
      </dgm:prSet>
      <dgm:spPr/>
      <dgm:t>
        <a:bodyPr/>
        <a:lstStyle/>
        <a:p>
          <a:endParaRPr lang="es-ES"/>
        </a:p>
      </dgm:t>
    </dgm:pt>
    <dgm:pt modelId="{7E7795C5-52C3-4608-BAD3-B60B3979AC8F}" type="pres">
      <dgm:prSet presAssocID="{97AC3326-7C48-47E6-8240-745ADCE1EB22}" presName="level3hierChild" presStyleCnt="0"/>
      <dgm:spPr/>
    </dgm:pt>
    <dgm:pt modelId="{E29C2FB7-7B9D-4D4A-A163-47DECF2D7E9B}" type="pres">
      <dgm:prSet presAssocID="{E4BF6A60-1CEF-4462-8026-88C369E12B24}" presName="conn2-1" presStyleLbl="parChTrans1D2" presStyleIdx="7" presStyleCnt="8"/>
      <dgm:spPr/>
      <dgm:t>
        <a:bodyPr/>
        <a:lstStyle/>
        <a:p>
          <a:endParaRPr lang="es-ES"/>
        </a:p>
      </dgm:t>
    </dgm:pt>
    <dgm:pt modelId="{50098135-54E2-4590-9A7E-D1BCC8F87D78}" type="pres">
      <dgm:prSet presAssocID="{E4BF6A60-1CEF-4462-8026-88C369E12B24}" presName="connTx" presStyleLbl="parChTrans1D2" presStyleIdx="7" presStyleCnt="8"/>
      <dgm:spPr/>
      <dgm:t>
        <a:bodyPr/>
        <a:lstStyle/>
        <a:p>
          <a:endParaRPr lang="es-ES"/>
        </a:p>
      </dgm:t>
    </dgm:pt>
    <dgm:pt modelId="{2A6DA189-5DEF-4C6A-B860-6CD2CB30A352}" type="pres">
      <dgm:prSet presAssocID="{A3909589-6DE4-435D-B71B-5D6C0FC76DDF}" presName="root2" presStyleCnt="0"/>
      <dgm:spPr/>
    </dgm:pt>
    <dgm:pt modelId="{1AC96B27-1986-4627-BC1C-6DC40A105246}" type="pres">
      <dgm:prSet presAssocID="{A3909589-6DE4-435D-B71B-5D6C0FC76DDF}" presName="LevelTwoTextNode" presStyleLbl="node2" presStyleIdx="7" presStyleCnt="8">
        <dgm:presLayoutVars>
          <dgm:chPref val="3"/>
        </dgm:presLayoutVars>
      </dgm:prSet>
      <dgm:spPr/>
      <dgm:t>
        <a:bodyPr/>
        <a:lstStyle/>
        <a:p>
          <a:endParaRPr lang="es-ES"/>
        </a:p>
      </dgm:t>
    </dgm:pt>
    <dgm:pt modelId="{0A957F0D-6103-4AC0-97C3-69F064790540}" type="pres">
      <dgm:prSet presAssocID="{A3909589-6DE4-435D-B71B-5D6C0FC76DDF}" presName="level3hierChild" presStyleCnt="0"/>
      <dgm:spPr/>
    </dgm:pt>
  </dgm:ptLst>
  <dgm:cxnLst>
    <dgm:cxn modelId="{A355CF34-3BD9-4AD5-855C-43768D3AEF87}" type="presOf" srcId="{2FF2F824-00C5-4988-A639-90F539E262BA}" destId="{E5F45DD6-4F25-42DA-AED7-990D46CA0F89}" srcOrd="0" destOrd="0" presId="urn:microsoft.com/office/officeart/2008/layout/HorizontalMultiLevelHierarchy"/>
    <dgm:cxn modelId="{40CB79B1-9FA8-41E1-B21B-AC313FACC6B8}" type="presOf" srcId="{2D6A8767-D730-47A1-8E05-DB5D7B846CE7}" destId="{924A92BF-C5FE-4ACC-8B65-9919A3C0D976}" srcOrd="1" destOrd="0" presId="urn:microsoft.com/office/officeart/2008/layout/HorizontalMultiLevelHierarchy"/>
    <dgm:cxn modelId="{FEC8C86D-F909-42EB-9267-8F55BCE05CA7}" type="presOf" srcId="{B0A76E0F-55FC-40A5-BC38-F2E26BE7FDF4}" destId="{FEEA7D02-49F4-4AA3-9813-5574F287027F}" srcOrd="0" destOrd="0" presId="urn:microsoft.com/office/officeart/2008/layout/HorizontalMultiLevelHierarchy"/>
    <dgm:cxn modelId="{506DD979-19AB-44DF-A76F-31119BB0B879}" type="presOf" srcId="{32010AA1-D25E-48DC-9526-EB5E06D2FC14}" destId="{47810711-51BB-40A0-A20A-18BA48155FDF}" srcOrd="1" destOrd="0" presId="urn:microsoft.com/office/officeart/2008/layout/HorizontalMultiLevelHierarchy"/>
    <dgm:cxn modelId="{6FEEF766-5B6F-4E11-B530-2E718A4F67F9}" type="presOf" srcId="{E4BF6A60-1CEF-4462-8026-88C369E12B24}" destId="{E29C2FB7-7B9D-4D4A-A163-47DECF2D7E9B}" srcOrd="0" destOrd="0" presId="urn:microsoft.com/office/officeart/2008/layout/HorizontalMultiLevelHierarchy"/>
    <dgm:cxn modelId="{BBDCD702-05D7-4974-804D-4C6A112C5C39}" type="presOf" srcId="{84060A05-F997-4A5B-AA15-C7596C22E8AF}" destId="{5535724E-2C37-4F92-BBFB-2EEF65BDF0AD}" srcOrd="0" destOrd="0" presId="urn:microsoft.com/office/officeart/2008/layout/HorizontalMultiLevelHierarchy"/>
    <dgm:cxn modelId="{7C835296-A7BD-4EDF-8051-72BC221BBDAE}" type="presOf" srcId="{D203D22C-A729-453B-949D-92C4B5152C76}" destId="{C267B309-88E9-4785-85B8-E6E4B2E97F08}" srcOrd="0" destOrd="0" presId="urn:microsoft.com/office/officeart/2008/layout/HorizontalMultiLevelHierarchy"/>
    <dgm:cxn modelId="{833A3603-4584-4A1D-9ED1-E052E934B382}" srcId="{859C7D76-144B-4F7D-B536-261E2D57863D}" destId="{D522EC51-81F8-46D3-9868-4D7D3FB2F1BA}" srcOrd="4" destOrd="0" parTransId="{6343FF65-9ECD-4CBD-95BB-A1E6F91D3186}" sibTransId="{D48C657A-48F8-460B-9F24-FF1C88E2E547}"/>
    <dgm:cxn modelId="{3B42F3A9-383F-4688-AAB0-F152ED9B6B8A}" srcId="{859C7D76-144B-4F7D-B536-261E2D57863D}" destId="{4CB31927-09C2-448F-A3B3-0E347D0483EE}" srcOrd="0" destOrd="0" parTransId="{D4F35BB5-C08C-4705-9E22-56FD091E7E1A}" sibTransId="{CE4FC00F-BE2B-4A09-8AD7-B536EF04CECE}"/>
    <dgm:cxn modelId="{5A60D6B0-F7C3-4941-81EB-E9B862F0772F}" srcId="{859C7D76-144B-4F7D-B536-261E2D57863D}" destId="{97AC3326-7C48-47E6-8240-745ADCE1EB22}" srcOrd="6" destOrd="0" parTransId="{E0FAC8F8-B5F4-484F-9DD7-A58B1E5BF1DD}" sibTransId="{479A81D1-A561-46A4-8201-26A96EFA3667}"/>
    <dgm:cxn modelId="{ECA0E759-8A3F-4239-A91B-F1B2C5DD547B}" type="presOf" srcId="{E0FAC8F8-B5F4-484F-9DD7-A58B1E5BF1DD}" destId="{9C5FB8D2-3173-4E6B-AE1C-605B50682CAB}" srcOrd="1" destOrd="0" presId="urn:microsoft.com/office/officeart/2008/layout/HorizontalMultiLevelHierarchy"/>
    <dgm:cxn modelId="{6BA8040E-21C4-4A84-BACC-BF711C6EC2A7}" srcId="{859C7D76-144B-4F7D-B536-261E2D57863D}" destId="{2FF2F824-00C5-4988-A639-90F539E262BA}" srcOrd="1" destOrd="0" parTransId="{32010AA1-D25E-48DC-9526-EB5E06D2FC14}" sibTransId="{CC943B09-13B1-4358-9C64-B8CD634BC343}"/>
    <dgm:cxn modelId="{F25F018A-2D00-483B-AD2A-EB5F8B99030B}" type="presOf" srcId="{859C7D76-144B-4F7D-B536-261E2D57863D}" destId="{7240AC1C-3D2F-456B-BD75-6364DE7ECDC1}" srcOrd="0" destOrd="0" presId="urn:microsoft.com/office/officeart/2008/layout/HorizontalMultiLevelHierarchy"/>
    <dgm:cxn modelId="{FCA71D1A-95DB-4BC2-9B51-4B72F4214B9E}" type="presOf" srcId="{D522EC51-81F8-46D3-9868-4D7D3FB2F1BA}" destId="{66BEA144-F4DA-43E5-87D9-4FE4AB9F070B}" srcOrd="0" destOrd="0" presId="urn:microsoft.com/office/officeart/2008/layout/HorizontalMultiLevelHierarchy"/>
    <dgm:cxn modelId="{3DBEFA5E-C4A0-46CF-8761-E6345518EC0D}" type="presOf" srcId="{324AE135-BBD7-4E99-B835-5B262A2CA4FB}" destId="{FCB2EB27-367A-47F9-A9FD-2E91D81EC187}" srcOrd="0" destOrd="0" presId="urn:microsoft.com/office/officeart/2008/layout/HorizontalMultiLevelHierarchy"/>
    <dgm:cxn modelId="{48B4B0F7-FA6F-4DE5-B714-8CB681DDB468}" type="presOf" srcId="{46D7BEDB-68A3-4E49-9BE1-16899868FC8B}" destId="{1FD90FF5-1BAB-48CC-B79B-D90AEC263A63}" srcOrd="0" destOrd="0" presId="urn:microsoft.com/office/officeart/2008/layout/HorizontalMultiLevelHierarchy"/>
    <dgm:cxn modelId="{4601C274-60EC-4731-B23E-1FBBC4DBCB5E}" type="presOf" srcId="{6343FF65-9ECD-4CBD-95BB-A1E6F91D3186}" destId="{51A2408C-AE53-4FA3-8205-4189F12FB16C}" srcOrd="1" destOrd="0" presId="urn:microsoft.com/office/officeart/2008/layout/HorizontalMultiLevelHierarchy"/>
    <dgm:cxn modelId="{907BB1DC-BFA7-40E3-8438-8AC9E28DD955}" type="presOf" srcId="{4CB31927-09C2-448F-A3B3-0E347D0483EE}" destId="{A7AD9241-D040-4F61-B23E-2E1380012733}" srcOrd="0" destOrd="0" presId="urn:microsoft.com/office/officeart/2008/layout/HorizontalMultiLevelHierarchy"/>
    <dgm:cxn modelId="{A52C95C9-E577-4C60-98C0-83ABF8C6122F}" type="presOf" srcId="{2D6A8767-D730-47A1-8E05-DB5D7B846CE7}" destId="{61428F4E-00E2-4B85-9017-833811F93755}" srcOrd="0" destOrd="0" presId="urn:microsoft.com/office/officeart/2008/layout/HorizontalMultiLevelHierarchy"/>
    <dgm:cxn modelId="{3BD781EF-584E-4B21-BDBF-DD8A9042DA60}" type="presOf" srcId="{A3909589-6DE4-435D-B71B-5D6C0FC76DDF}" destId="{1AC96B27-1986-4627-BC1C-6DC40A105246}" srcOrd="0" destOrd="0" presId="urn:microsoft.com/office/officeart/2008/layout/HorizontalMultiLevelHierarchy"/>
    <dgm:cxn modelId="{C0CBFF65-DCF7-4546-A8F0-F0BA4F030C22}" srcId="{859C7D76-144B-4F7D-B536-261E2D57863D}" destId="{B0A76E0F-55FC-40A5-BC38-F2E26BE7FDF4}" srcOrd="2" destOrd="0" parTransId="{2D6A8767-D730-47A1-8E05-DB5D7B846CE7}" sibTransId="{564C03A3-8CA2-4BFC-9593-3990C79DD5DD}"/>
    <dgm:cxn modelId="{5D452EC5-B7E0-44B1-A18D-557B4F995878}" srcId="{859C7D76-144B-4F7D-B536-261E2D57863D}" destId="{A3909589-6DE4-435D-B71B-5D6C0FC76DDF}" srcOrd="7" destOrd="0" parTransId="{E4BF6A60-1CEF-4462-8026-88C369E12B24}" sibTransId="{94B44EAD-82C2-4771-967D-02989F97B5AF}"/>
    <dgm:cxn modelId="{9DBBC5CD-5207-4953-B490-A46D24A407B6}" type="presOf" srcId="{6343FF65-9ECD-4CBD-95BB-A1E6F91D3186}" destId="{E0F334DE-260B-459A-82F5-EF6709F2F40B}" srcOrd="0" destOrd="0" presId="urn:microsoft.com/office/officeart/2008/layout/HorizontalMultiLevelHierarchy"/>
    <dgm:cxn modelId="{86E81AB3-8172-45E5-9414-9794CFB0D374}" type="presOf" srcId="{97AC3326-7C48-47E6-8240-745ADCE1EB22}" destId="{CB7F29B7-AFC8-4525-BE42-3A4390DC88F6}" srcOrd="0" destOrd="0" presId="urn:microsoft.com/office/officeart/2008/layout/HorizontalMultiLevelHierarchy"/>
    <dgm:cxn modelId="{1F8B12FE-52C3-4EC7-A738-D99FF633EACD}" srcId="{859C7D76-144B-4F7D-B536-261E2D57863D}" destId="{84060A05-F997-4A5B-AA15-C7596C22E8AF}" srcOrd="3" destOrd="0" parTransId="{46D7BEDB-68A3-4E49-9BE1-16899868FC8B}" sibTransId="{475BBE00-A001-4F77-BF05-6EEF860A35D0}"/>
    <dgm:cxn modelId="{170C879E-10A5-4FC3-A067-E8E690D1C7A2}" type="presOf" srcId="{E4BF6A60-1CEF-4462-8026-88C369E12B24}" destId="{50098135-54E2-4590-9A7E-D1BCC8F87D78}" srcOrd="1" destOrd="0" presId="urn:microsoft.com/office/officeart/2008/layout/HorizontalMultiLevelHierarchy"/>
    <dgm:cxn modelId="{C243DC08-E3C1-4493-8BCD-3815714A5D03}" type="presOf" srcId="{D203D22C-A729-453B-949D-92C4B5152C76}" destId="{7C739C74-B824-4217-952F-19C7FFC4E70D}" srcOrd="1" destOrd="0" presId="urn:microsoft.com/office/officeart/2008/layout/HorizontalMultiLevelHierarchy"/>
    <dgm:cxn modelId="{D7801567-6C32-426F-817B-6F39B1E32332}" type="presOf" srcId="{D4F35BB5-C08C-4705-9E22-56FD091E7E1A}" destId="{2F3E700F-E3BF-45D7-9387-2D515F359544}" srcOrd="1" destOrd="0" presId="urn:microsoft.com/office/officeart/2008/layout/HorizontalMultiLevelHierarchy"/>
    <dgm:cxn modelId="{76D8066A-475A-415D-B3BE-0B5481CBEC26}" type="presOf" srcId="{46D7BEDB-68A3-4E49-9BE1-16899868FC8B}" destId="{26668E4B-AC60-467C-9367-59CF07BECC00}" srcOrd="1" destOrd="0" presId="urn:microsoft.com/office/officeart/2008/layout/HorizontalMultiLevelHierarchy"/>
    <dgm:cxn modelId="{4F617234-657F-4CEC-B869-64E3DD0CBA53}" type="presOf" srcId="{E0FAC8F8-B5F4-484F-9DD7-A58B1E5BF1DD}" destId="{EDBA4CD5-A30F-4ABF-BC21-764B72454BB4}" srcOrd="0" destOrd="0" presId="urn:microsoft.com/office/officeart/2008/layout/HorizontalMultiLevelHierarchy"/>
    <dgm:cxn modelId="{D3003D7C-13B1-4437-9225-58B047850853}" type="presOf" srcId="{32010AA1-D25E-48DC-9526-EB5E06D2FC14}" destId="{1052A147-8B2B-48B4-9441-307E9933FF25}" srcOrd="0" destOrd="0" presId="urn:microsoft.com/office/officeart/2008/layout/HorizontalMultiLevelHierarchy"/>
    <dgm:cxn modelId="{E8E3246F-F783-4AAE-9547-3CA2C807CEAC}" srcId="{8AB65A88-8F54-464C-A07A-61EF43F1001E}" destId="{859C7D76-144B-4F7D-B536-261E2D57863D}" srcOrd="0" destOrd="0" parTransId="{8835BE81-360F-457D-B705-8A40D7931C22}" sibTransId="{1EE71388-6917-45B7-8E23-717609837749}"/>
    <dgm:cxn modelId="{04430DB0-DAB2-43B0-8FA7-DDAFD7E08CEA}" type="presOf" srcId="{8AB65A88-8F54-464C-A07A-61EF43F1001E}" destId="{68AFB6BF-AC8E-4058-827E-019699A89D9E}" srcOrd="0" destOrd="0" presId="urn:microsoft.com/office/officeart/2008/layout/HorizontalMultiLevelHierarchy"/>
    <dgm:cxn modelId="{D9D2A7E3-B44F-4F66-B3EC-C693C3B48A7E}" srcId="{859C7D76-144B-4F7D-B536-261E2D57863D}" destId="{324AE135-BBD7-4E99-B835-5B262A2CA4FB}" srcOrd="5" destOrd="0" parTransId="{D203D22C-A729-453B-949D-92C4B5152C76}" sibTransId="{681AE309-0D57-4118-8CC2-620487997CA6}"/>
    <dgm:cxn modelId="{595C0ABC-68A7-421C-95C5-3FFEFB4571E1}" type="presOf" srcId="{D4F35BB5-C08C-4705-9E22-56FD091E7E1A}" destId="{9BC32C79-8AD1-4066-A55D-E3BE9CFD0BB9}" srcOrd="0" destOrd="0" presId="urn:microsoft.com/office/officeart/2008/layout/HorizontalMultiLevelHierarchy"/>
    <dgm:cxn modelId="{1D1C8DF2-6CAC-490B-A3D4-721CCA2B7992}" type="presParOf" srcId="{68AFB6BF-AC8E-4058-827E-019699A89D9E}" destId="{E1E260B3-3024-4A41-A36A-F7143AB3B235}" srcOrd="0" destOrd="0" presId="urn:microsoft.com/office/officeart/2008/layout/HorizontalMultiLevelHierarchy"/>
    <dgm:cxn modelId="{55FA54D6-0682-4DA0-87DD-3A99D9BA50DA}" type="presParOf" srcId="{E1E260B3-3024-4A41-A36A-F7143AB3B235}" destId="{7240AC1C-3D2F-456B-BD75-6364DE7ECDC1}" srcOrd="0" destOrd="0" presId="urn:microsoft.com/office/officeart/2008/layout/HorizontalMultiLevelHierarchy"/>
    <dgm:cxn modelId="{F03B83C3-E7B4-47E1-AC98-F3A499FDD77C}" type="presParOf" srcId="{E1E260B3-3024-4A41-A36A-F7143AB3B235}" destId="{437E5390-184D-46D4-895D-ECF1E8EA70F2}" srcOrd="1" destOrd="0" presId="urn:microsoft.com/office/officeart/2008/layout/HorizontalMultiLevelHierarchy"/>
    <dgm:cxn modelId="{39DC0FF8-54D8-4276-B290-0D08903B2301}" type="presParOf" srcId="{437E5390-184D-46D4-895D-ECF1E8EA70F2}" destId="{9BC32C79-8AD1-4066-A55D-E3BE9CFD0BB9}" srcOrd="0" destOrd="0" presId="urn:microsoft.com/office/officeart/2008/layout/HorizontalMultiLevelHierarchy"/>
    <dgm:cxn modelId="{0B0D3DDC-FD58-4B00-9BF3-18B274509972}" type="presParOf" srcId="{9BC32C79-8AD1-4066-A55D-E3BE9CFD0BB9}" destId="{2F3E700F-E3BF-45D7-9387-2D515F359544}" srcOrd="0" destOrd="0" presId="urn:microsoft.com/office/officeart/2008/layout/HorizontalMultiLevelHierarchy"/>
    <dgm:cxn modelId="{EE09B3AB-4FE4-42BD-9EC2-FF0AC76CCF4F}" type="presParOf" srcId="{437E5390-184D-46D4-895D-ECF1E8EA70F2}" destId="{CB5921C4-76C1-4D57-B1FE-1EA1C1171E7A}" srcOrd="1" destOrd="0" presId="urn:microsoft.com/office/officeart/2008/layout/HorizontalMultiLevelHierarchy"/>
    <dgm:cxn modelId="{178FCD10-A51C-4DB9-AD2A-14D7C41C46BC}" type="presParOf" srcId="{CB5921C4-76C1-4D57-B1FE-1EA1C1171E7A}" destId="{A7AD9241-D040-4F61-B23E-2E1380012733}" srcOrd="0" destOrd="0" presId="urn:microsoft.com/office/officeart/2008/layout/HorizontalMultiLevelHierarchy"/>
    <dgm:cxn modelId="{319AFBA5-3EAA-43DE-8E72-192741BE5347}" type="presParOf" srcId="{CB5921C4-76C1-4D57-B1FE-1EA1C1171E7A}" destId="{3B13FA96-EFCC-4369-8382-774FB8C8F02D}" srcOrd="1" destOrd="0" presId="urn:microsoft.com/office/officeart/2008/layout/HorizontalMultiLevelHierarchy"/>
    <dgm:cxn modelId="{02A9799C-A779-4692-B043-D12759FAF2C9}" type="presParOf" srcId="{437E5390-184D-46D4-895D-ECF1E8EA70F2}" destId="{1052A147-8B2B-48B4-9441-307E9933FF25}" srcOrd="2" destOrd="0" presId="urn:microsoft.com/office/officeart/2008/layout/HorizontalMultiLevelHierarchy"/>
    <dgm:cxn modelId="{37857EF1-474C-41CB-9119-A102C3CB5C2E}" type="presParOf" srcId="{1052A147-8B2B-48B4-9441-307E9933FF25}" destId="{47810711-51BB-40A0-A20A-18BA48155FDF}" srcOrd="0" destOrd="0" presId="urn:microsoft.com/office/officeart/2008/layout/HorizontalMultiLevelHierarchy"/>
    <dgm:cxn modelId="{E83C277B-4A2A-49BD-A4E1-A91A8BA99127}" type="presParOf" srcId="{437E5390-184D-46D4-895D-ECF1E8EA70F2}" destId="{7DAAF992-97B5-43E4-8CE2-22F13349E9F4}" srcOrd="3" destOrd="0" presId="urn:microsoft.com/office/officeart/2008/layout/HorizontalMultiLevelHierarchy"/>
    <dgm:cxn modelId="{210AB2F7-5CBC-491D-A63B-6C42FDB3CF99}" type="presParOf" srcId="{7DAAF992-97B5-43E4-8CE2-22F13349E9F4}" destId="{E5F45DD6-4F25-42DA-AED7-990D46CA0F89}" srcOrd="0" destOrd="0" presId="urn:microsoft.com/office/officeart/2008/layout/HorizontalMultiLevelHierarchy"/>
    <dgm:cxn modelId="{F70E081A-20EE-4521-9829-094279EE399B}" type="presParOf" srcId="{7DAAF992-97B5-43E4-8CE2-22F13349E9F4}" destId="{99C9BE49-58DF-44F9-A6FC-1A21A79B47CA}" srcOrd="1" destOrd="0" presId="urn:microsoft.com/office/officeart/2008/layout/HorizontalMultiLevelHierarchy"/>
    <dgm:cxn modelId="{BC17C03D-9089-4653-99B5-19B758F94423}" type="presParOf" srcId="{437E5390-184D-46D4-895D-ECF1E8EA70F2}" destId="{61428F4E-00E2-4B85-9017-833811F93755}" srcOrd="4" destOrd="0" presId="urn:microsoft.com/office/officeart/2008/layout/HorizontalMultiLevelHierarchy"/>
    <dgm:cxn modelId="{9EEDADFC-DEB3-476C-8736-605C3E7F22FF}" type="presParOf" srcId="{61428F4E-00E2-4B85-9017-833811F93755}" destId="{924A92BF-C5FE-4ACC-8B65-9919A3C0D976}" srcOrd="0" destOrd="0" presId="urn:microsoft.com/office/officeart/2008/layout/HorizontalMultiLevelHierarchy"/>
    <dgm:cxn modelId="{7A4C5708-3F05-4E35-8722-A9D94D22F393}" type="presParOf" srcId="{437E5390-184D-46D4-895D-ECF1E8EA70F2}" destId="{8A8DF330-A062-4308-B4F0-A4E9B4C440FB}" srcOrd="5" destOrd="0" presId="urn:microsoft.com/office/officeart/2008/layout/HorizontalMultiLevelHierarchy"/>
    <dgm:cxn modelId="{524D3640-93E6-4CE7-B69E-EA79E3DB64E1}" type="presParOf" srcId="{8A8DF330-A062-4308-B4F0-A4E9B4C440FB}" destId="{FEEA7D02-49F4-4AA3-9813-5574F287027F}" srcOrd="0" destOrd="0" presId="urn:microsoft.com/office/officeart/2008/layout/HorizontalMultiLevelHierarchy"/>
    <dgm:cxn modelId="{A3F7037C-A6AB-474C-BE9D-9E736BE7C518}" type="presParOf" srcId="{8A8DF330-A062-4308-B4F0-A4E9B4C440FB}" destId="{FB2733B5-0B90-475B-A6D0-2679252683BE}" srcOrd="1" destOrd="0" presId="urn:microsoft.com/office/officeart/2008/layout/HorizontalMultiLevelHierarchy"/>
    <dgm:cxn modelId="{B44D39EA-FBA9-4A7C-9CD0-55559F646195}" type="presParOf" srcId="{437E5390-184D-46D4-895D-ECF1E8EA70F2}" destId="{1FD90FF5-1BAB-48CC-B79B-D90AEC263A63}" srcOrd="6" destOrd="0" presId="urn:microsoft.com/office/officeart/2008/layout/HorizontalMultiLevelHierarchy"/>
    <dgm:cxn modelId="{BD9B8600-B1C7-4980-B44D-6AD9073664B8}" type="presParOf" srcId="{1FD90FF5-1BAB-48CC-B79B-D90AEC263A63}" destId="{26668E4B-AC60-467C-9367-59CF07BECC00}" srcOrd="0" destOrd="0" presId="urn:microsoft.com/office/officeart/2008/layout/HorizontalMultiLevelHierarchy"/>
    <dgm:cxn modelId="{47AAF1EF-0833-4FAE-B578-8A9667DCB1AA}" type="presParOf" srcId="{437E5390-184D-46D4-895D-ECF1E8EA70F2}" destId="{E8940A38-97C4-4B65-AAC5-CB87815C68C9}" srcOrd="7" destOrd="0" presId="urn:microsoft.com/office/officeart/2008/layout/HorizontalMultiLevelHierarchy"/>
    <dgm:cxn modelId="{DA862DD7-7580-4C94-879C-122EFAB14125}" type="presParOf" srcId="{E8940A38-97C4-4B65-AAC5-CB87815C68C9}" destId="{5535724E-2C37-4F92-BBFB-2EEF65BDF0AD}" srcOrd="0" destOrd="0" presId="urn:microsoft.com/office/officeart/2008/layout/HorizontalMultiLevelHierarchy"/>
    <dgm:cxn modelId="{BAE5BDE0-B228-497E-9B03-E0D976F067F4}" type="presParOf" srcId="{E8940A38-97C4-4B65-AAC5-CB87815C68C9}" destId="{298C57CF-137A-4020-A373-15CD2C6991E1}" srcOrd="1" destOrd="0" presId="urn:microsoft.com/office/officeart/2008/layout/HorizontalMultiLevelHierarchy"/>
    <dgm:cxn modelId="{A9CD6C1C-8B32-4AE7-80CB-1B92023A292B}" type="presParOf" srcId="{437E5390-184D-46D4-895D-ECF1E8EA70F2}" destId="{E0F334DE-260B-459A-82F5-EF6709F2F40B}" srcOrd="8" destOrd="0" presId="urn:microsoft.com/office/officeart/2008/layout/HorizontalMultiLevelHierarchy"/>
    <dgm:cxn modelId="{9949DAEB-4390-4E85-8F8A-72CC976AEABB}" type="presParOf" srcId="{E0F334DE-260B-459A-82F5-EF6709F2F40B}" destId="{51A2408C-AE53-4FA3-8205-4189F12FB16C}" srcOrd="0" destOrd="0" presId="urn:microsoft.com/office/officeart/2008/layout/HorizontalMultiLevelHierarchy"/>
    <dgm:cxn modelId="{D71311BF-29E8-4DC7-84FB-FBAF320BA2CD}" type="presParOf" srcId="{437E5390-184D-46D4-895D-ECF1E8EA70F2}" destId="{AC62521D-1ADC-4E06-AB11-78267AA3333A}" srcOrd="9" destOrd="0" presId="urn:microsoft.com/office/officeart/2008/layout/HorizontalMultiLevelHierarchy"/>
    <dgm:cxn modelId="{93438B2F-D764-46EC-A0D6-E6AD5B106018}" type="presParOf" srcId="{AC62521D-1ADC-4E06-AB11-78267AA3333A}" destId="{66BEA144-F4DA-43E5-87D9-4FE4AB9F070B}" srcOrd="0" destOrd="0" presId="urn:microsoft.com/office/officeart/2008/layout/HorizontalMultiLevelHierarchy"/>
    <dgm:cxn modelId="{36294032-5B94-4361-A542-A2FAB7BB1932}" type="presParOf" srcId="{AC62521D-1ADC-4E06-AB11-78267AA3333A}" destId="{F58A50ED-010D-4A85-BF8E-22D006D60B31}" srcOrd="1" destOrd="0" presId="urn:microsoft.com/office/officeart/2008/layout/HorizontalMultiLevelHierarchy"/>
    <dgm:cxn modelId="{2B10E1B3-CD07-49EC-8C71-95D78AA768EA}" type="presParOf" srcId="{437E5390-184D-46D4-895D-ECF1E8EA70F2}" destId="{C267B309-88E9-4785-85B8-E6E4B2E97F08}" srcOrd="10" destOrd="0" presId="urn:microsoft.com/office/officeart/2008/layout/HorizontalMultiLevelHierarchy"/>
    <dgm:cxn modelId="{C5A76D46-3456-4BB5-AE5C-F2459D165F2F}" type="presParOf" srcId="{C267B309-88E9-4785-85B8-E6E4B2E97F08}" destId="{7C739C74-B824-4217-952F-19C7FFC4E70D}" srcOrd="0" destOrd="0" presId="urn:microsoft.com/office/officeart/2008/layout/HorizontalMultiLevelHierarchy"/>
    <dgm:cxn modelId="{D3E079AF-6C56-4CE5-A73B-A6C2EB456BF4}" type="presParOf" srcId="{437E5390-184D-46D4-895D-ECF1E8EA70F2}" destId="{8399F9DA-00C2-4B23-A4A0-D336243E6EEA}" srcOrd="11" destOrd="0" presId="urn:microsoft.com/office/officeart/2008/layout/HorizontalMultiLevelHierarchy"/>
    <dgm:cxn modelId="{92B82994-2B67-4B2D-839E-92653699017E}" type="presParOf" srcId="{8399F9DA-00C2-4B23-A4A0-D336243E6EEA}" destId="{FCB2EB27-367A-47F9-A9FD-2E91D81EC187}" srcOrd="0" destOrd="0" presId="urn:microsoft.com/office/officeart/2008/layout/HorizontalMultiLevelHierarchy"/>
    <dgm:cxn modelId="{8730ECB6-380F-43CC-89C3-DBA50D1DEC13}" type="presParOf" srcId="{8399F9DA-00C2-4B23-A4A0-D336243E6EEA}" destId="{0189E76C-2A0C-475C-A189-0B7DD13ADACE}" srcOrd="1" destOrd="0" presId="urn:microsoft.com/office/officeart/2008/layout/HorizontalMultiLevelHierarchy"/>
    <dgm:cxn modelId="{4C7F867A-5826-487A-B590-C75858D5F65E}" type="presParOf" srcId="{437E5390-184D-46D4-895D-ECF1E8EA70F2}" destId="{EDBA4CD5-A30F-4ABF-BC21-764B72454BB4}" srcOrd="12" destOrd="0" presId="urn:microsoft.com/office/officeart/2008/layout/HorizontalMultiLevelHierarchy"/>
    <dgm:cxn modelId="{6F4E4A1C-5ECB-4C77-8C86-3F255B9D419C}" type="presParOf" srcId="{EDBA4CD5-A30F-4ABF-BC21-764B72454BB4}" destId="{9C5FB8D2-3173-4E6B-AE1C-605B50682CAB}" srcOrd="0" destOrd="0" presId="urn:microsoft.com/office/officeart/2008/layout/HorizontalMultiLevelHierarchy"/>
    <dgm:cxn modelId="{0CB3AB9D-6D7E-4FDA-9D6E-45B94C0E708B}" type="presParOf" srcId="{437E5390-184D-46D4-895D-ECF1E8EA70F2}" destId="{7064DDD1-9BBE-4EEF-952D-18C6457DFE1F}" srcOrd="13" destOrd="0" presId="urn:microsoft.com/office/officeart/2008/layout/HorizontalMultiLevelHierarchy"/>
    <dgm:cxn modelId="{85C868ED-3316-4519-A979-350B3FA24D81}" type="presParOf" srcId="{7064DDD1-9BBE-4EEF-952D-18C6457DFE1F}" destId="{CB7F29B7-AFC8-4525-BE42-3A4390DC88F6}" srcOrd="0" destOrd="0" presId="urn:microsoft.com/office/officeart/2008/layout/HorizontalMultiLevelHierarchy"/>
    <dgm:cxn modelId="{C96EC9C8-730F-444B-8D89-E53180D9ECEA}" type="presParOf" srcId="{7064DDD1-9BBE-4EEF-952D-18C6457DFE1F}" destId="{7E7795C5-52C3-4608-BAD3-B60B3979AC8F}" srcOrd="1" destOrd="0" presId="urn:microsoft.com/office/officeart/2008/layout/HorizontalMultiLevelHierarchy"/>
    <dgm:cxn modelId="{D748A410-ADE2-4F35-917D-4234B4507731}" type="presParOf" srcId="{437E5390-184D-46D4-895D-ECF1E8EA70F2}" destId="{E29C2FB7-7B9D-4D4A-A163-47DECF2D7E9B}" srcOrd="14" destOrd="0" presId="urn:microsoft.com/office/officeart/2008/layout/HorizontalMultiLevelHierarchy"/>
    <dgm:cxn modelId="{4ED40772-AE14-4C18-BE55-54D00DB18E0C}" type="presParOf" srcId="{E29C2FB7-7B9D-4D4A-A163-47DECF2D7E9B}" destId="{50098135-54E2-4590-9A7E-D1BCC8F87D78}" srcOrd="0" destOrd="0" presId="urn:microsoft.com/office/officeart/2008/layout/HorizontalMultiLevelHierarchy"/>
    <dgm:cxn modelId="{E1F02828-9C74-4563-AE8F-08E508A04EDA}" type="presParOf" srcId="{437E5390-184D-46D4-895D-ECF1E8EA70F2}" destId="{2A6DA189-5DEF-4C6A-B860-6CD2CB30A352}" srcOrd="15" destOrd="0" presId="urn:microsoft.com/office/officeart/2008/layout/HorizontalMultiLevelHierarchy"/>
    <dgm:cxn modelId="{D0CAB543-3B88-487B-A38E-420548E7ACD7}" type="presParOf" srcId="{2A6DA189-5DEF-4C6A-B860-6CD2CB30A352}" destId="{1AC96B27-1986-4627-BC1C-6DC40A105246}" srcOrd="0" destOrd="0" presId="urn:microsoft.com/office/officeart/2008/layout/HorizontalMultiLevelHierarchy"/>
    <dgm:cxn modelId="{546ED6D8-C4DD-41C3-8DF3-7074074E899E}" type="presParOf" srcId="{2A6DA189-5DEF-4C6A-B860-6CD2CB30A352}" destId="{0A957F0D-6103-4AC0-97C3-69F064790540}"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t>FALTAS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703A469A-4CDB-4CDD-A06D-EC58F9F21D1B}">
      <dgm:prSet custT="1"/>
      <dgm:spPr/>
      <dgm:t>
        <a:bodyPr/>
        <a:lstStyle/>
        <a:p>
          <a:pPr rtl="0"/>
          <a:r>
            <a:rPr lang="es-ES" sz="2000" b="1" dirty="0" smtClean="0"/>
            <a:t>Leves</a:t>
          </a:r>
          <a:endParaRPr lang="en-US" sz="2000" dirty="0"/>
        </a:p>
      </dgm:t>
    </dgm:pt>
    <dgm:pt modelId="{173C9A5A-DE45-4DD2-A44B-B6B561E4CE36}" type="parTrans" cxnId="{8B7F254A-1BC3-4585-B966-B010FA2F7644}">
      <dgm:prSet/>
      <dgm:spPr/>
      <dgm:t>
        <a:bodyPr/>
        <a:lstStyle/>
        <a:p>
          <a:endParaRPr lang="es-ES"/>
        </a:p>
      </dgm:t>
    </dgm:pt>
    <dgm:pt modelId="{1189B024-830B-4823-BB44-96429511593D}" type="sibTrans" cxnId="{8B7F254A-1BC3-4585-B966-B010FA2F7644}">
      <dgm:prSet/>
      <dgm:spPr/>
      <dgm:t>
        <a:bodyPr/>
        <a:lstStyle/>
        <a:p>
          <a:endParaRPr lang="es-ES"/>
        </a:p>
      </dgm:t>
    </dgm:pt>
    <dgm:pt modelId="{D68B821A-1610-47AB-ABF1-6EC952141637}">
      <dgm:prSet custT="1"/>
      <dgm:spPr/>
      <dgm:t>
        <a:bodyPr/>
        <a:lstStyle/>
        <a:p>
          <a:pPr rtl="0"/>
          <a:r>
            <a:rPr lang="es-ES" sz="2000" b="1" dirty="0" smtClean="0"/>
            <a:t>Graves:</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1" dirty="0" smtClean="0"/>
            <a:t>Gravísimas</a:t>
          </a:r>
          <a:endParaRPr lang="en-US" sz="120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EB0B18F4-919D-4775-B46B-0AA621ECAE37}">
      <dgm:prSet/>
      <dgm:spPr/>
      <dgm:t>
        <a:bodyPr/>
        <a:lstStyle/>
        <a:p>
          <a:r>
            <a:rPr lang="es-ES" dirty="0" smtClean="0"/>
            <a:t>- Atraso menores a llamadas o formaciones.</a:t>
          </a:r>
        </a:p>
        <a:p>
          <a:r>
            <a:rPr lang="es-ES" dirty="0" smtClean="0"/>
            <a:t>- Aseo: demostrar descuido en su higiene personal y poca atención al buen estado y limpieza de sus prendas de vestir.</a:t>
          </a:r>
          <a:endParaRPr lang="es-ES" dirty="0"/>
        </a:p>
      </dgm:t>
    </dgm:pt>
    <dgm:pt modelId="{A0FA6747-A697-4EFF-B020-807CECDA6708}" type="parTrans" cxnId="{7DFCF82E-192D-4540-A24C-DE50E628A095}">
      <dgm:prSet/>
      <dgm:spPr/>
      <dgm:t>
        <a:bodyPr/>
        <a:lstStyle/>
        <a:p>
          <a:endParaRPr lang="es-ES"/>
        </a:p>
      </dgm:t>
    </dgm:pt>
    <dgm:pt modelId="{B7CF8C46-0440-4EE9-AD59-6E36450346BB}" type="sibTrans" cxnId="{7DFCF82E-192D-4540-A24C-DE50E628A095}">
      <dgm:prSet/>
      <dgm:spPr/>
      <dgm:t>
        <a:bodyPr/>
        <a:lstStyle/>
        <a:p>
          <a:endParaRPr lang="es-ES"/>
        </a:p>
      </dgm:t>
    </dgm:pt>
    <dgm:pt modelId="{824F5907-E46A-4C44-AABC-785456A9E162}">
      <dgm:prSet/>
      <dgm:spPr/>
      <dgm:t>
        <a:bodyPr/>
        <a:lstStyle/>
        <a:p>
          <a:r>
            <a:rPr lang="es-ES" dirty="0" smtClean="0"/>
            <a:t>- Atraso de más de una hora en la recogida a la Unidad o Repartición.</a:t>
          </a:r>
        </a:p>
        <a:p>
          <a:r>
            <a:rPr lang="es-ES" dirty="0" smtClean="0"/>
            <a:t>- No seguir intencionalmente el conducto regular para formular una petición o reclamo.</a:t>
          </a:r>
          <a:endParaRPr lang="es-ES" dirty="0"/>
        </a:p>
      </dgm:t>
    </dgm:pt>
    <dgm:pt modelId="{D6A899A2-2E0E-48F1-B78E-DB2C6BBCB9D0}" type="parTrans" cxnId="{A9C5FB45-70AD-4244-B56C-E358FC9FD3A6}">
      <dgm:prSet/>
      <dgm:spPr/>
      <dgm:t>
        <a:bodyPr/>
        <a:lstStyle/>
        <a:p>
          <a:endParaRPr lang="es-ES"/>
        </a:p>
      </dgm:t>
    </dgm:pt>
    <dgm:pt modelId="{0E795883-901E-4246-9E3A-B0196EE58386}" type="sibTrans" cxnId="{A9C5FB45-70AD-4244-B56C-E358FC9FD3A6}">
      <dgm:prSet/>
      <dgm:spPr/>
      <dgm:t>
        <a:bodyPr/>
        <a:lstStyle/>
        <a:p>
          <a:endParaRPr lang="es-ES"/>
        </a:p>
      </dgm:t>
    </dgm:pt>
    <dgm:pt modelId="{3838F32C-44A2-4062-83C7-8EC1E75AAAE2}">
      <dgm:prSet/>
      <dgm:spPr/>
      <dgm:t>
        <a:bodyPr/>
        <a:lstStyle/>
        <a:p>
          <a:r>
            <a:rPr lang="es-ES" dirty="0" smtClean="0"/>
            <a:t>Ebriedad: embriagarse a bordo o en cualquier repartición militar.</a:t>
          </a:r>
        </a:p>
        <a:p>
          <a:r>
            <a:rPr lang="es-ES" dirty="0" smtClean="0"/>
            <a:t>Engaño: solicitar con engaños beneficios a los que no se tiene derecho.</a:t>
          </a:r>
          <a:endParaRPr lang="es-ES" dirty="0"/>
        </a:p>
      </dgm:t>
    </dgm:pt>
    <dgm:pt modelId="{D0027048-3CEC-48A2-8E94-7CD5F795D538}" type="parTrans" cxnId="{91C3895A-2740-49BD-BFB4-D9F9963D9B20}">
      <dgm:prSet/>
      <dgm:spPr/>
      <dgm:t>
        <a:bodyPr/>
        <a:lstStyle/>
        <a:p>
          <a:endParaRPr lang="es-ES"/>
        </a:p>
      </dgm:t>
    </dgm:pt>
    <dgm:pt modelId="{EA3E8299-32A8-4ABA-B6A0-5DD41F22389C}" type="sibTrans" cxnId="{91C3895A-2740-49BD-BFB4-D9F9963D9B20}">
      <dgm:prSet/>
      <dgm:spPr/>
      <dgm:t>
        <a:bodyPr/>
        <a:lstStyle/>
        <a:p>
          <a:endParaRPr lang="es-ES"/>
        </a:p>
      </dgm:t>
    </dgm:pt>
    <dgm:pt modelId="{951C7612-028A-4B29-9E37-C46B8A94F1CE}">
      <dgm:prSet/>
      <dgm:spPr/>
      <dgm:t>
        <a:bodyPr/>
        <a:lstStyle/>
        <a:p>
          <a:r>
            <a:rPr lang="es-ES" smtClean="0"/>
            <a:t>Acciones u omisiones que no lesionan en forma seria la disciplina, eficiencia o prestigio de la Institución</a:t>
          </a:r>
          <a:endParaRPr lang="es-ES"/>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smtClean="0"/>
            <a:t>Acciones u omisiones que afectan seriamente la disciplina, eficiencia, seguridad o prestigio de la institución.</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smtClean="0"/>
            <a:t>Acciones u omisiones inexcusables que provocan serios quebrantos a la disciplina, eficiencia, seguridad o prestigio de la Armada.</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LinFactNeighborY="-1300">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3"/>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3">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3"/>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6"/>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6">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6"/>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386D4BA4-EB5F-48C7-82F5-923FC0049C87}" type="pres">
      <dgm:prSet presAssocID="{A0FA6747-A697-4EFF-B020-807CECDA6708}" presName="Name37" presStyleLbl="parChTrans1D3" presStyleIdx="1" presStyleCnt="6"/>
      <dgm:spPr/>
      <dgm:t>
        <a:bodyPr/>
        <a:lstStyle/>
        <a:p>
          <a:endParaRPr lang="es-ES"/>
        </a:p>
      </dgm:t>
    </dgm:pt>
    <dgm:pt modelId="{79EA0CCB-4E9E-4CAB-BC92-D0AB4BF006AD}" type="pres">
      <dgm:prSet presAssocID="{EB0B18F4-919D-4775-B46B-0AA621ECAE37}" presName="hierRoot2" presStyleCnt="0">
        <dgm:presLayoutVars>
          <dgm:hierBranch val="init"/>
        </dgm:presLayoutVars>
      </dgm:prSet>
      <dgm:spPr/>
    </dgm:pt>
    <dgm:pt modelId="{CEF496A6-8100-4434-8AE5-807D3B3FB7E6}" type="pres">
      <dgm:prSet presAssocID="{EB0B18F4-919D-4775-B46B-0AA621ECAE37}" presName="rootComposite" presStyleCnt="0"/>
      <dgm:spPr/>
    </dgm:pt>
    <dgm:pt modelId="{995EA1D0-04AC-4BE5-A8E6-B4F0CCA25AA9}" type="pres">
      <dgm:prSet presAssocID="{EB0B18F4-919D-4775-B46B-0AA621ECAE37}" presName="rootText" presStyleLbl="node3" presStyleIdx="1" presStyleCnt="6">
        <dgm:presLayoutVars>
          <dgm:chPref val="3"/>
        </dgm:presLayoutVars>
      </dgm:prSet>
      <dgm:spPr/>
      <dgm:t>
        <a:bodyPr/>
        <a:lstStyle/>
        <a:p>
          <a:endParaRPr lang="es-ES"/>
        </a:p>
      </dgm:t>
    </dgm:pt>
    <dgm:pt modelId="{135A6E69-9AB4-4E36-A354-96B68FE725BC}" type="pres">
      <dgm:prSet presAssocID="{EB0B18F4-919D-4775-B46B-0AA621ECAE37}" presName="rootConnector" presStyleLbl="node3" presStyleIdx="1" presStyleCnt="6"/>
      <dgm:spPr/>
      <dgm:t>
        <a:bodyPr/>
        <a:lstStyle/>
        <a:p>
          <a:endParaRPr lang="es-ES"/>
        </a:p>
      </dgm:t>
    </dgm:pt>
    <dgm:pt modelId="{40838BCB-5125-4661-A7E5-3EF7856800F0}" type="pres">
      <dgm:prSet presAssocID="{EB0B18F4-919D-4775-B46B-0AA621ECAE37}" presName="hierChild4" presStyleCnt="0"/>
      <dgm:spPr/>
    </dgm:pt>
    <dgm:pt modelId="{E0B0DBFC-92B7-4BEE-88F6-02F66A55BDB2}" type="pres">
      <dgm:prSet presAssocID="{EB0B18F4-919D-4775-B46B-0AA621ECAE37}"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3"/>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3">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3"/>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2" presStyleCnt="6"/>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2" presStyleCnt="6">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2" presStyleCnt="6"/>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82AA48C6-A28E-4B37-82B2-2FB8A33E1A17}" type="pres">
      <dgm:prSet presAssocID="{D6A899A2-2E0E-48F1-B78E-DB2C6BBCB9D0}" presName="Name37" presStyleLbl="parChTrans1D3" presStyleIdx="3" presStyleCnt="6"/>
      <dgm:spPr/>
      <dgm:t>
        <a:bodyPr/>
        <a:lstStyle/>
        <a:p>
          <a:endParaRPr lang="es-ES"/>
        </a:p>
      </dgm:t>
    </dgm:pt>
    <dgm:pt modelId="{06C09588-8138-4267-86D2-CB150D876D06}" type="pres">
      <dgm:prSet presAssocID="{824F5907-E46A-4C44-AABC-785456A9E162}" presName="hierRoot2" presStyleCnt="0">
        <dgm:presLayoutVars>
          <dgm:hierBranch val="init"/>
        </dgm:presLayoutVars>
      </dgm:prSet>
      <dgm:spPr/>
    </dgm:pt>
    <dgm:pt modelId="{0A3A5C00-0420-4FBA-8EBF-E82F2686EA53}" type="pres">
      <dgm:prSet presAssocID="{824F5907-E46A-4C44-AABC-785456A9E162}" presName="rootComposite" presStyleCnt="0"/>
      <dgm:spPr/>
    </dgm:pt>
    <dgm:pt modelId="{88C4E66F-AC2E-41C0-9927-5A6768091866}" type="pres">
      <dgm:prSet presAssocID="{824F5907-E46A-4C44-AABC-785456A9E162}" presName="rootText" presStyleLbl="node3" presStyleIdx="3" presStyleCnt="6">
        <dgm:presLayoutVars>
          <dgm:chPref val="3"/>
        </dgm:presLayoutVars>
      </dgm:prSet>
      <dgm:spPr/>
      <dgm:t>
        <a:bodyPr/>
        <a:lstStyle/>
        <a:p>
          <a:endParaRPr lang="es-ES"/>
        </a:p>
      </dgm:t>
    </dgm:pt>
    <dgm:pt modelId="{2B8F4B38-8689-4A39-AEA2-E28D698FF234}" type="pres">
      <dgm:prSet presAssocID="{824F5907-E46A-4C44-AABC-785456A9E162}" presName="rootConnector" presStyleLbl="node3" presStyleIdx="3" presStyleCnt="6"/>
      <dgm:spPr/>
      <dgm:t>
        <a:bodyPr/>
        <a:lstStyle/>
        <a:p>
          <a:endParaRPr lang="es-ES"/>
        </a:p>
      </dgm:t>
    </dgm:pt>
    <dgm:pt modelId="{8669130E-C38D-4216-9930-1B8FF6E9B71F}" type="pres">
      <dgm:prSet presAssocID="{824F5907-E46A-4C44-AABC-785456A9E162}" presName="hierChild4" presStyleCnt="0"/>
      <dgm:spPr/>
    </dgm:pt>
    <dgm:pt modelId="{D2E9C454-7EF2-4931-938A-0C19197D41B1}" type="pres">
      <dgm:prSet presAssocID="{824F5907-E46A-4C44-AABC-785456A9E162}"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3"/>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3">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3"/>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4" presStyleCnt="6"/>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4" presStyleCnt="6">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4" presStyleCnt="6"/>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1BCE3625-5FBB-4FC1-A179-0DA733F32104}" type="pres">
      <dgm:prSet presAssocID="{D0027048-3CEC-48A2-8E94-7CD5F795D538}" presName="Name37" presStyleLbl="parChTrans1D3" presStyleIdx="5" presStyleCnt="6"/>
      <dgm:spPr/>
      <dgm:t>
        <a:bodyPr/>
        <a:lstStyle/>
        <a:p>
          <a:endParaRPr lang="es-ES"/>
        </a:p>
      </dgm:t>
    </dgm:pt>
    <dgm:pt modelId="{0FD58E35-B652-4F84-A7BF-63F4843EAB9A}" type="pres">
      <dgm:prSet presAssocID="{3838F32C-44A2-4062-83C7-8EC1E75AAAE2}" presName="hierRoot2" presStyleCnt="0">
        <dgm:presLayoutVars>
          <dgm:hierBranch val="init"/>
        </dgm:presLayoutVars>
      </dgm:prSet>
      <dgm:spPr/>
    </dgm:pt>
    <dgm:pt modelId="{0CA3D3F2-9742-41E3-81BA-E7ACC341708E}" type="pres">
      <dgm:prSet presAssocID="{3838F32C-44A2-4062-83C7-8EC1E75AAAE2}" presName="rootComposite" presStyleCnt="0"/>
      <dgm:spPr/>
    </dgm:pt>
    <dgm:pt modelId="{823C2C4A-668E-4F5E-8881-64601F6E4669}" type="pres">
      <dgm:prSet presAssocID="{3838F32C-44A2-4062-83C7-8EC1E75AAAE2}" presName="rootText" presStyleLbl="node3" presStyleIdx="5" presStyleCnt="6" custLinFactNeighborY="166">
        <dgm:presLayoutVars>
          <dgm:chPref val="3"/>
        </dgm:presLayoutVars>
      </dgm:prSet>
      <dgm:spPr/>
      <dgm:t>
        <a:bodyPr/>
        <a:lstStyle/>
        <a:p>
          <a:endParaRPr lang="es-ES"/>
        </a:p>
      </dgm:t>
    </dgm:pt>
    <dgm:pt modelId="{DE0B9556-5E1E-4EF2-8E24-4C6AC205D718}" type="pres">
      <dgm:prSet presAssocID="{3838F32C-44A2-4062-83C7-8EC1E75AAAE2}" presName="rootConnector" presStyleLbl="node3" presStyleIdx="5" presStyleCnt="6"/>
      <dgm:spPr/>
      <dgm:t>
        <a:bodyPr/>
        <a:lstStyle/>
        <a:p>
          <a:endParaRPr lang="es-ES"/>
        </a:p>
      </dgm:t>
    </dgm:pt>
    <dgm:pt modelId="{589455A1-5DB0-413A-A7E2-22987FDA69F0}" type="pres">
      <dgm:prSet presAssocID="{3838F32C-44A2-4062-83C7-8EC1E75AAAE2}" presName="hierChild4" presStyleCnt="0"/>
      <dgm:spPr/>
    </dgm:pt>
    <dgm:pt modelId="{D6484BD3-5F0E-4409-83B5-40E96D733003}" type="pres">
      <dgm:prSet presAssocID="{3838F32C-44A2-4062-83C7-8EC1E75AAAE2}" presName="hierChild5" presStyleCnt="0"/>
      <dgm:spPr/>
    </dgm:pt>
    <dgm:pt modelId="{817B5A94-8C54-4CB3-B349-59453EF718EB}" type="pres">
      <dgm:prSet presAssocID="{713A357A-3142-4F02-943E-DF7E9BE46D94}" presName="hierChild5" presStyleCnt="0"/>
      <dgm:spPr/>
    </dgm:pt>
    <dgm:pt modelId="{4B1975F8-C0C5-465A-914C-7F508FA8D668}" type="pres">
      <dgm:prSet presAssocID="{294EA890-BCDF-493A-BA22-40A604EF65F1}" presName="hierChild3" presStyleCnt="0"/>
      <dgm:spPr/>
    </dgm:pt>
  </dgm:ptLst>
  <dgm:cxnLst>
    <dgm:cxn modelId="{B66330B7-A3BC-4AB9-8122-75A61BBEB741}" type="presOf" srcId="{D0027048-3CEC-48A2-8E94-7CD5F795D538}" destId="{1BCE3625-5FBB-4FC1-A179-0DA733F32104}" srcOrd="0" destOrd="0" presId="urn:microsoft.com/office/officeart/2005/8/layout/orgChart1"/>
    <dgm:cxn modelId="{89E4EC3E-C511-4CC3-BF04-92E189717875}" type="presOf" srcId="{E1E16AAE-D871-4749-8E00-B64C976A2A66}" destId="{C7872E62-1163-4022-BEA3-A724795F30D7}" srcOrd="0" destOrd="0" presId="urn:microsoft.com/office/officeart/2005/8/layout/orgChart1"/>
    <dgm:cxn modelId="{91C3895A-2740-49BD-BFB4-D9F9963D9B20}" srcId="{713A357A-3142-4F02-943E-DF7E9BE46D94}" destId="{3838F32C-44A2-4062-83C7-8EC1E75AAAE2}" srcOrd="1" destOrd="0" parTransId="{D0027048-3CEC-48A2-8E94-7CD5F795D538}" sibTransId="{EA3E8299-32A8-4ABA-B6A0-5DD41F22389C}"/>
    <dgm:cxn modelId="{4BE96E22-5BC5-44FA-84C4-8A48153A8B2D}" type="presOf" srcId="{173C9A5A-DE45-4DD2-A44B-B6B561E4CE36}" destId="{15F958B6-0184-420F-AB8F-6898081BB934}" srcOrd="0" destOrd="0" presId="urn:microsoft.com/office/officeart/2005/8/layout/orgChart1"/>
    <dgm:cxn modelId="{B336EE00-C6FB-4287-8666-BE2042BD5A10}" type="presOf" srcId="{713A357A-3142-4F02-943E-DF7E9BE46D94}" destId="{6A7F9C11-2EA3-48DF-AA05-3E6B42859700}" srcOrd="1" destOrd="0" presId="urn:microsoft.com/office/officeart/2005/8/layout/orgChart1"/>
    <dgm:cxn modelId="{6F76AC61-08FE-4C1D-A79B-62BE09E8AA69}" srcId="{294EA890-BCDF-493A-BA22-40A604EF65F1}" destId="{713A357A-3142-4F02-943E-DF7E9BE46D94}" srcOrd="2" destOrd="0" parTransId="{47601465-DE61-44FB-AFF7-0800ACA0DCF4}" sibTransId="{BA09E7F7-9AE8-4EA7-9071-AA946C386F00}"/>
    <dgm:cxn modelId="{8B7F254A-1BC3-4585-B966-B010FA2F7644}" srcId="{294EA890-BCDF-493A-BA22-40A604EF65F1}" destId="{703A469A-4CDB-4CDD-A06D-EC58F9F21D1B}" srcOrd="0" destOrd="0" parTransId="{173C9A5A-DE45-4DD2-A44B-B6B561E4CE36}" sibTransId="{1189B024-830B-4823-BB44-96429511593D}"/>
    <dgm:cxn modelId="{65561DDB-1AAE-4F0A-A966-7B637534C3FF}" type="presOf" srcId="{824F5907-E46A-4C44-AABC-785456A9E162}" destId="{88C4E66F-AC2E-41C0-9927-5A6768091866}" srcOrd="0" destOrd="0" presId="urn:microsoft.com/office/officeart/2005/8/layout/orgChart1"/>
    <dgm:cxn modelId="{67C6127F-77F4-4C8C-BD7C-6A6647944AA3}" type="presOf" srcId="{E49E7FD4-DE90-43B7-BC18-969BD1B31FF5}" destId="{AE045AC8-269A-426A-836D-909CF0596357}" srcOrd="1" destOrd="0" presId="urn:microsoft.com/office/officeart/2005/8/layout/orgChart1"/>
    <dgm:cxn modelId="{E1E8FC99-2D9C-4D50-8954-0EBDEB6C1024}" type="presOf" srcId="{294EA890-BCDF-493A-BA22-40A604EF65F1}" destId="{3B3F77D3-A03C-4F4F-9854-570DF80BA5E5}"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08806361-9C90-4814-80C6-978531EB4AFA}" type="presOf" srcId="{3838F32C-44A2-4062-83C7-8EC1E75AAAE2}" destId="{823C2C4A-668E-4F5E-8881-64601F6E4669}" srcOrd="0"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9AFB1F48-CF67-42E8-903E-FD60E9E95C9F}" type="presOf" srcId="{951C7612-028A-4B29-9E37-C46B8A94F1CE}" destId="{764F11EA-A5CA-4853-8612-853C97616110}" srcOrd="1"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420013EC-BC52-4AFC-8FAA-8CA0575A26C8}" type="presOf" srcId="{D9104D2A-BD15-4A71-ACE7-BDD80E5F8EEC}" destId="{D9E10AC7-E07A-479D-8E1E-CE3718D35576}"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A9F14F43-05BE-42EF-BDFF-587E8F070873}" type="presOf" srcId="{1B55CFFD-7D6D-43E9-9B66-D2E863C081D0}" destId="{154C3A2D-6E2B-4ADB-8963-A1B3F01AFCA3}" srcOrd="0" destOrd="0" presId="urn:microsoft.com/office/officeart/2005/8/layout/orgChart1"/>
    <dgm:cxn modelId="{3340E2FE-1455-45AF-B775-EED43C07C9A7}" type="presOf" srcId="{824F5907-E46A-4C44-AABC-785456A9E162}" destId="{2B8F4B38-8689-4A39-AEA2-E28D698FF234}" srcOrd="1" destOrd="0" presId="urn:microsoft.com/office/officeart/2005/8/layout/orgChart1"/>
    <dgm:cxn modelId="{A9C5FB45-70AD-4244-B56C-E358FC9FD3A6}" srcId="{D68B821A-1610-47AB-ABF1-6EC952141637}" destId="{824F5907-E46A-4C44-AABC-785456A9E162}" srcOrd="1" destOrd="0" parTransId="{D6A899A2-2E0E-48F1-B78E-DB2C6BBCB9D0}" sibTransId="{0E795883-901E-4246-9E3A-B0196EE58386}"/>
    <dgm:cxn modelId="{E629EDDB-D9B4-427F-966E-DE57CCCE30C2}" srcId="{D68B821A-1610-47AB-ABF1-6EC952141637}" destId="{9A9509A5-A012-4A8C-AA29-DFC1E77BA4ED}" srcOrd="0" destOrd="0" parTransId="{D9104D2A-BD15-4A71-ACE7-BDD80E5F8EEC}" sibTransId="{C9D1C497-D8F7-4183-A356-FAA8EB8DF12A}"/>
    <dgm:cxn modelId="{D79BB0B9-6BA5-498E-BB12-3330C58C1B62}" srcId="{294EA890-BCDF-493A-BA22-40A604EF65F1}" destId="{D68B821A-1610-47AB-ABF1-6EC952141637}" srcOrd="1" destOrd="0" parTransId="{1B55CFFD-7D6D-43E9-9B66-D2E863C081D0}" sibTransId="{B93859B0-A55D-4064-AA09-44505EAED9B6}"/>
    <dgm:cxn modelId="{6CF54A77-C1F1-4C00-B8C0-3DEF29AC1FB6}" type="presOf" srcId="{EB0B18F4-919D-4775-B46B-0AA621ECAE37}" destId="{995EA1D0-04AC-4BE5-A8E6-B4F0CCA25AA9}"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BB4C5424-C5EB-48FB-982A-7FD573E8DA74}" type="presOf" srcId="{A0FA6747-A697-4EFF-B020-807CECDA6708}" destId="{386D4BA4-EB5F-48C7-82F5-923FC0049C87}" srcOrd="0" destOrd="0" presId="urn:microsoft.com/office/officeart/2005/8/layout/orgChart1"/>
    <dgm:cxn modelId="{51CA8B71-6E8B-4DB3-9B9C-DE1B0218177B}" type="presOf" srcId="{E49E7FD4-DE90-43B7-BC18-969BD1B31FF5}" destId="{0FA8B426-ECEE-49EC-A7B8-E90D777914F4}" srcOrd="0"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B6E9B8FA-E8D2-4565-9DE2-4ECB330C86E3}" type="presOf" srcId="{47601465-DE61-44FB-AFF7-0800ACA0DCF4}" destId="{BAE54F2A-AFB5-41DB-90E5-4759917B47C0}" srcOrd="0"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DDBB1BBE-29FB-4C10-A763-D4B74AC15D66}" type="presOf" srcId="{3838F32C-44A2-4062-83C7-8EC1E75AAAE2}" destId="{DE0B9556-5E1E-4EF2-8E24-4C6AC205D718}" srcOrd="1" destOrd="0" presId="urn:microsoft.com/office/officeart/2005/8/layout/orgChart1"/>
    <dgm:cxn modelId="{0A786C2A-108E-4ECF-8438-4565FF3E03B2}" type="presOf" srcId="{EB0B18F4-919D-4775-B46B-0AA621ECAE37}" destId="{135A6E69-9AB4-4E36-A354-96B68FE725BC}" srcOrd="1"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7DFCF82E-192D-4540-A24C-DE50E628A095}" srcId="{703A469A-4CDB-4CDD-A06D-EC58F9F21D1B}" destId="{EB0B18F4-919D-4775-B46B-0AA621ECAE37}" srcOrd="1" destOrd="0" parTransId="{A0FA6747-A697-4EFF-B020-807CECDA6708}" sibTransId="{B7CF8C46-0440-4EE9-AD59-6E36450346BB}"/>
    <dgm:cxn modelId="{017BD905-0934-43BA-89E7-1DF8A491BA7D}" type="presOf" srcId="{9A9509A5-A012-4A8C-AA29-DFC1E77BA4ED}" destId="{749A0519-447C-46C5-838F-AA7BEC802D98}" srcOrd="0" destOrd="0" presId="urn:microsoft.com/office/officeart/2005/8/layout/orgChart1"/>
    <dgm:cxn modelId="{917D8A67-88B8-44C1-8D23-9760153AC672}" type="presOf" srcId="{D6A899A2-2E0E-48F1-B78E-DB2C6BBCB9D0}" destId="{82AA48C6-A28E-4B37-82B2-2FB8A33E1A17}" srcOrd="0" destOrd="0" presId="urn:microsoft.com/office/officeart/2005/8/layout/orgChart1"/>
    <dgm:cxn modelId="{AEABBB67-EA64-488B-A2A6-5C1E474359C8}" type="presOf" srcId="{CE0717B4-8221-44E2-8398-B24B2CD5C89C}" destId="{A0AEF706-7450-4359-B77B-6E1F45E8B82D}"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876FBB96-9A24-46C4-AC86-EE04CE655B35}" type="presParOf" srcId="{18F4CDB4-0BB6-4560-99C5-64544837B3D0}" destId="{386D4BA4-EB5F-48C7-82F5-923FC0049C87}" srcOrd="2" destOrd="0" presId="urn:microsoft.com/office/officeart/2005/8/layout/orgChart1"/>
    <dgm:cxn modelId="{692E1E7F-D8BA-4368-9932-3DE81AC3837F}" type="presParOf" srcId="{18F4CDB4-0BB6-4560-99C5-64544837B3D0}" destId="{79EA0CCB-4E9E-4CAB-BC92-D0AB4BF006AD}" srcOrd="3" destOrd="0" presId="urn:microsoft.com/office/officeart/2005/8/layout/orgChart1"/>
    <dgm:cxn modelId="{2B8CB6D3-2C2A-466E-80C3-84E5E2D373BE}" type="presParOf" srcId="{79EA0CCB-4E9E-4CAB-BC92-D0AB4BF006AD}" destId="{CEF496A6-8100-4434-8AE5-807D3B3FB7E6}" srcOrd="0" destOrd="0" presId="urn:microsoft.com/office/officeart/2005/8/layout/orgChart1"/>
    <dgm:cxn modelId="{62F98627-619C-42D9-9DD3-A7747E1FEECC}" type="presParOf" srcId="{CEF496A6-8100-4434-8AE5-807D3B3FB7E6}" destId="{995EA1D0-04AC-4BE5-A8E6-B4F0CCA25AA9}" srcOrd="0" destOrd="0" presId="urn:microsoft.com/office/officeart/2005/8/layout/orgChart1"/>
    <dgm:cxn modelId="{40401115-F338-435F-8EB1-BF2687CCBBB0}" type="presParOf" srcId="{CEF496A6-8100-4434-8AE5-807D3B3FB7E6}" destId="{135A6E69-9AB4-4E36-A354-96B68FE725BC}" srcOrd="1" destOrd="0" presId="urn:microsoft.com/office/officeart/2005/8/layout/orgChart1"/>
    <dgm:cxn modelId="{70444486-D316-4A7A-9ACA-8E2A372161E2}" type="presParOf" srcId="{79EA0CCB-4E9E-4CAB-BC92-D0AB4BF006AD}" destId="{40838BCB-5125-4661-A7E5-3EF7856800F0}" srcOrd="1" destOrd="0" presId="urn:microsoft.com/office/officeart/2005/8/layout/orgChart1"/>
    <dgm:cxn modelId="{C0EF6209-4127-4A8D-B332-5C5250600B6B}" type="presParOf" srcId="{79EA0CCB-4E9E-4CAB-BC92-D0AB4BF006AD}" destId="{E0B0DBFC-92B7-4BEE-88F6-02F66A55BDB2}"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5C9DF88B-EA9F-4375-A276-19C88C81827F}" type="presParOf" srcId="{33DCB1F7-D3C4-4829-BA5C-E282FB3513E2}" destId="{82AA48C6-A28E-4B37-82B2-2FB8A33E1A17}" srcOrd="2" destOrd="0" presId="urn:microsoft.com/office/officeart/2005/8/layout/orgChart1"/>
    <dgm:cxn modelId="{2C39A6F1-3027-40BA-93E6-C7EBDE231B36}" type="presParOf" srcId="{33DCB1F7-D3C4-4829-BA5C-E282FB3513E2}" destId="{06C09588-8138-4267-86D2-CB150D876D06}" srcOrd="3" destOrd="0" presId="urn:microsoft.com/office/officeart/2005/8/layout/orgChart1"/>
    <dgm:cxn modelId="{065487B7-7E3A-4BBC-BED9-F1F9998ADCEA}" type="presParOf" srcId="{06C09588-8138-4267-86D2-CB150D876D06}" destId="{0A3A5C00-0420-4FBA-8EBF-E82F2686EA53}" srcOrd="0" destOrd="0" presId="urn:microsoft.com/office/officeart/2005/8/layout/orgChart1"/>
    <dgm:cxn modelId="{4C80EA5B-9DF8-449C-AA7F-57B1B591DDE0}" type="presParOf" srcId="{0A3A5C00-0420-4FBA-8EBF-E82F2686EA53}" destId="{88C4E66F-AC2E-41C0-9927-5A6768091866}" srcOrd="0" destOrd="0" presId="urn:microsoft.com/office/officeart/2005/8/layout/orgChart1"/>
    <dgm:cxn modelId="{9B815A70-8233-4EC0-AA83-6E31F7945D40}" type="presParOf" srcId="{0A3A5C00-0420-4FBA-8EBF-E82F2686EA53}" destId="{2B8F4B38-8689-4A39-AEA2-E28D698FF234}" srcOrd="1" destOrd="0" presId="urn:microsoft.com/office/officeart/2005/8/layout/orgChart1"/>
    <dgm:cxn modelId="{C32ED390-6278-4CDC-B3A2-4915129A039C}" type="presParOf" srcId="{06C09588-8138-4267-86D2-CB150D876D06}" destId="{8669130E-C38D-4216-9930-1B8FF6E9B71F}" srcOrd="1" destOrd="0" presId="urn:microsoft.com/office/officeart/2005/8/layout/orgChart1"/>
    <dgm:cxn modelId="{797B4CF3-2248-44FC-8CA4-4E19686F1153}" type="presParOf" srcId="{06C09588-8138-4267-86D2-CB150D876D06}" destId="{D2E9C454-7EF2-4931-938A-0C19197D41B1}"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552E6017-5405-4C9B-9A87-9A8D2A1EEB01}" type="presParOf" srcId="{B418D504-121D-447C-8FDA-F8C793B6DA7A}" destId="{1BCE3625-5FBB-4FC1-A179-0DA733F32104}" srcOrd="2" destOrd="0" presId="urn:microsoft.com/office/officeart/2005/8/layout/orgChart1"/>
    <dgm:cxn modelId="{BD631971-5B53-4ADF-B2AE-57184E86BD54}" type="presParOf" srcId="{B418D504-121D-447C-8FDA-F8C793B6DA7A}" destId="{0FD58E35-B652-4F84-A7BF-63F4843EAB9A}" srcOrd="3" destOrd="0" presId="urn:microsoft.com/office/officeart/2005/8/layout/orgChart1"/>
    <dgm:cxn modelId="{534D330C-B44D-4DC9-890A-DA30EE24C663}" type="presParOf" srcId="{0FD58E35-B652-4F84-A7BF-63F4843EAB9A}" destId="{0CA3D3F2-9742-41E3-81BA-E7ACC341708E}" srcOrd="0" destOrd="0" presId="urn:microsoft.com/office/officeart/2005/8/layout/orgChart1"/>
    <dgm:cxn modelId="{6DA592BD-06E3-4BE7-AE06-C2E17A1DE44D}" type="presParOf" srcId="{0CA3D3F2-9742-41E3-81BA-E7ACC341708E}" destId="{823C2C4A-668E-4F5E-8881-64601F6E4669}" srcOrd="0" destOrd="0" presId="urn:microsoft.com/office/officeart/2005/8/layout/orgChart1"/>
    <dgm:cxn modelId="{68293FA1-BF32-443E-8130-24699D847975}" type="presParOf" srcId="{0CA3D3F2-9742-41E3-81BA-E7ACC341708E}" destId="{DE0B9556-5E1E-4EF2-8E24-4C6AC205D718}" srcOrd="1" destOrd="0" presId="urn:microsoft.com/office/officeart/2005/8/layout/orgChart1"/>
    <dgm:cxn modelId="{3A7FA92B-4F5E-43A3-A062-3E57A79DA071}" type="presParOf" srcId="{0FD58E35-B652-4F84-A7BF-63F4843EAB9A}" destId="{589455A1-5DB0-413A-A7E2-22987FDA69F0}" srcOrd="1" destOrd="0" presId="urn:microsoft.com/office/officeart/2005/8/layout/orgChart1"/>
    <dgm:cxn modelId="{F548E33E-FBAD-45FE-9A84-E5C7C4AC9303}" type="presParOf" srcId="{0FD58E35-B652-4F84-A7BF-63F4843EAB9A}" destId="{D6484BD3-5F0E-4409-83B5-40E96D733003}"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t>SANCIONES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D68B821A-1610-47AB-ABF1-6EC952141637}">
      <dgm:prSet custT="1"/>
      <dgm:spPr/>
      <dgm:t>
        <a:bodyPr/>
        <a:lstStyle/>
        <a:p>
          <a:pPr rtl="0"/>
          <a:r>
            <a:rPr lang="es-MX" sz="2000" dirty="0" smtClean="0"/>
            <a:t>Faltas Graves</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0" dirty="0" smtClean="0"/>
            <a:t>Faltas Gravísimas</a:t>
          </a:r>
          <a:endParaRPr lang="en-US" sz="1200" b="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951C7612-028A-4B29-9E37-C46B8A94F1CE}">
      <dgm:prSet/>
      <dgm:spPr/>
      <dgm:t>
        <a:bodyPr/>
        <a:lstStyle/>
        <a:p>
          <a:r>
            <a:rPr lang="es-ES" dirty="0" smtClean="0">
              <a:solidFill>
                <a:schemeClr val="tx1"/>
              </a:solidFill>
              <a:latin typeface="Arial" panose="020B0604020202020204" pitchFamily="34" charset="0"/>
              <a:cs typeface="Arial" panose="020B0604020202020204" pitchFamily="34" charset="0"/>
            </a:rPr>
            <a:t>Trabajos extraordinarios; Amonestación Simple; Arresto hasta por 48 horas; Amonestación Escrita Grado “A”.</a:t>
          </a:r>
          <a:endParaRPr lang="es-ES" dirty="0"/>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dirty="0" smtClean="0">
              <a:solidFill>
                <a:schemeClr val="tx1"/>
              </a:solidFill>
              <a:latin typeface="Arial" panose="020B0604020202020204" pitchFamily="34" charset="0"/>
              <a:cs typeface="Arial" panose="020B0604020202020204" pitchFamily="34" charset="0"/>
            </a:rPr>
            <a:t>Reprensión; Arresto hasta por 15 días; Amonestación Escrita Grado “B”.</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dirty="0" smtClean="0">
              <a:solidFill>
                <a:schemeClr val="tx1"/>
              </a:solidFill>
              <a:latin typeface="Arial" panose="020B0604020202020204" pitchFamily="34" charset="0"/>
              <a:cs typeface="Arial" panose="020B0604020202020204" pitchFamily="34" charset="0"/>
            </a:rPr>
            <a:t>Arresto hasta por 30 días; Amonestación Escrita Grado “C”; Separación del Servicio; Licenciamiento del Servicio.</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703A469A-4CDB-4CDD-A06D-EC58F9F21D1B}">
      <dgm:prSet custT="1"/>
      <dgm:spPr/>
      <dgm:t>
        <a:bodyPr/>
        <a:lstStyle/>
        <a:p>
          <a:pPr rtl="0"/>
          <a:r>
            <a:rPr lang="es-MX" sz="2000" dirty="0" smtClean="0"/>
            <a:t>Faltas leves</a:t>
          </a:r>
          <a:endParaRPr lang="en-US" sz="2000" dirty="0"/>
        </a:p>
      </dgm:t>
    </dgm:pt>
    <dgm:pt modelId="{1189B024-830B-4823-BB44-96429511593D}" type="sibTrans" cxnId="{8B7F254A-1BC3-4585-B966-B010FA2F7644}">
      <dgm:prSet/>
      <dgm:spPr/>
      <dgm:t>
        <a:bodyPr/>
        <a:lstStyle/>
        <a:p>
          <a:endParaRPr lang="es-ES"/>
        </a:p>
      </dgm:t>
    </dgm:pt>
    <dgm:pt modelId="{173C9A5A-DE45-4DD2-A44B-B6B561E4CE36}" type="parTrans" cxnId="{8B7F254A-1BC3-4585-B966-B010FA2F7644}">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LinFactNeighborY="-1300">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3"/>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3">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3"/>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3"/>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3">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3"/>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3"/>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3">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3"/>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1" presStyleCnt="3"/>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1" presStyleCnt="3">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1" presStyleCnt="3"/>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3"/>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3">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3"/>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2" presStyleCnt="3"/>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2" presStyleCnt="3">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2" presStyleCnt="3"/>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817B5A94-8C54-4CB3-B349-59453EF718EB}" type="pres">
      <dgm:prSet presAssocID="{713A357A-3142-4F02-943E-DF7E9BE46D94}" presName="hierChild5" presStyleCnt="0"/>
      <dgm:spPr/>
    </dgm:pt>
    <dgm:pt modelId="{4B1975F8-C0C5-465A-914C-7F508FA8D668}" type="pres">
      <dgm:prSet presAssocID="{294EA890-BCDF-493A-BA22-40A604EF65F1}" presName="hierChild3" presStyleCnt="0"/>
      <dgm:spPr/>
    </dgm:pt>
  </dgm:ptLst>
  <dgm:cxnLst>
    <dgm:cxn modelId="{AEABBB67-EA64-488B-A2A6-5C1E474359C8}" type="presOf" srcId="{CE0717B4-8221-44E2-8398-B24B2CD5C89C}" destId="{A0AEF706-7450-4359-B77B-6E1F45E8B82D}" srcOrd="0" destOrd="0" presId="urn:microsoft.com/office/officeart/2005/8/layout/orgChart1"/>
    <dgm:cxn modelId="{8B7F254A-1BC3-4585-B966-B010FA2F7644}" srcId="{294EA890-BCDF-493A-BA22-40A604EF65F1}" destId="{703A469A-4CDB-4CDD-A06D-EC58F9F21D1B}" srcOrd="0" destOrd="0" parTransId="{173C9A5A-DE45-4DD2-A44B-B6B561E4CE36}" sibTransId="{1189B024-830B-4823-BB44-96429511593D}"/>
    <dgm:cxn modelId="{51CA8B71-6E8B-4DB3-9B9C-DE1B0218177B}" type="presOf" srcId="{E49E7FD4-DE90-43B7-BC18-969BD1B31FF5}" destId="{0FA8B426-ECEE-49EC-A7B8-E90D777914F4}" srcOrd="0" destOrd="0" presId="urn:microsoft.com/office/officeart/2005/8/layout/orgChart1"/>
    <dgm:cxn modelId="{9AFB1F48-CF67-42E8-903E-FD60E9E95C9F}" type="presOf" srcId="{951C7612-028A-4B29-9E37-C46B8A94F1CE}" destId="{764F11EA-A5CA-4853-8612-853C97616110}" srcOrd="1"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A9F14F43-05BE-42EF-BDFF-587E8F070873}" type="presOf" srcId="{1B55CFFD-7D6D-43E9-9B66-D2E863C081D0}" destId="{154C3A2D-6E2B-4ADB-8963-A1B3F01AFCA3}" srcOrd="0"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B336EE00-C6FB-4287-8666-BE2042BD5A10}" type="presOf" srcId="{713A357A-3142-4F02-943E-DF7E9BE46D94}" destId="{6A7F9C11-2EA3-48DF-AA05-3E6B42859700}" srcOrd="1"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89E4EC3E-C511-4CC3-BF04-92E189717875}" type="presOf" srcId="{E1E16AAE-D871-4749-8E00-B64C976A2A66}" destId="{C7872E62-1163-4022-BEA3-A724795F30D7}"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6F76AC61-08FE-4C1D-A79B-62BE09E8AA69}" srcId="{294EA890-BCDF-493A-BA22-40A604EF65F1}" destId="{713A357A-3142-4F02-943E-DF7E9BE46D94}" srcOrd="2" destOrd="0" parTransId="{47601465-DE61-44FB-AFF7-0800ACA0DCF4}" sibTransId="{BA09E7F7-9AE8-4EA7-9071-AA946C386F00}"/>
    <dgm:cxn modelId="{017BD905-0934-43BA-89E7-1DF8A491BA7D}" type="presOf" srcId="{9A9509A5-A012-4A8C-AA29-DFC1E77BA4ED}" destId="{749A0519-447C-46C5-838F-AA7BEC802D98}" srcOrd="0" destOrd="0" presId="urn:microsoft.com/office/officeart/2005/8/layout/orgChart1"/>
    <dgm:cxn modelId="{D79BB0B9-6BA5-498E-BB12-3330C58C1B62}" srcId="{294EA890-BCDF-493A-BA22-40A604EF65F1}" destId="{D68B821A-1610-47AB-ABF1-6EC952141637}" srcOrd="1" destOrd="0" parTransId="{1B55CFFD-7D6D-43E9-9B66-D2E863C081D0}" sibTransId="{B93859B0-A55D-4064-AA09-44505EAED9B6}"/>
    <dgm:cxn modelId="{4BE96E22-5BC5-44FA-84C4-8A48153A8B2D}" type="presOf" srcId="{173C9A5A-DE45-4DD2-A44B-B6B561E4CE36}" destId="{15F958B6-0184-420F-AB8F-6898081BB934}" srcOrd="0"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E629EDDB-D9B4-427F-966E-DE57CCCE30C2}" srcId="{D68B821A-1610-47AB-ABF1-6EC952141637}" destId="{9A9509A5-A012-4A8C-AA29-DFC1E77BA4ED}" srcOrd="0" destOrd="0" parTransId="{D9104D2A-BD15-4A71-ACE7-BDD80E5F8EEC}" sibTransId="{C9D1C497-D8F7-4183-A356-FAA8EB8DF12A}"/>
    <dgm:cxn modelId="{E1E8FC99-2D9C-4D50-8954-0EBDEB6C1024}" type="presOf" srcId="{294EA890-BCDF-493A-BA22-40A604EF65F1}" destId="{3B3F77D3-A03C-4F4F-9854-570DF80BA5E5}" srcOrd="1" destOrd="0" presId="urn:microsoft.com/office/officeart/2005/8/layout/orgChart1"/>
    <dgm:cxn modelId="{B6E9B8FA-E8D2-4565-9DE2-4ECB330C86E3}" type="presOf" srcId="{47601465-DE61-44FB-AFF7-0800ACA0DCF4}" destId="{BAE54F2A-AFB5-41DB-90E5-4759917B47C0}"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420013EC-BC52-4AFC-8FAA-8CA0575A26C8}" type="presOf" srcId="{D9104D2A-BD15-4A71-ACE7-BDD80E5F8EEC}" destId="{D9E10AC7-E07A-479D-8E1E-CE3718D35576}" srcOrd="0" destOrd="0" presId="urn:microsoft.com/office/officeart/2005/8/layout/orgChart1"/>
    <dgm:cxn modelId="{67C6127F-77F4-4C8C-BD7C-6A6647944AA3}" type="presOf" srcId="{E49E7FD4-DE90-43B7-BC18-969BD1B31FF5}" destId="{AE045AC8-269A-426A-836D-909CF0596357}" srcOrd="1"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solidFill>
                <a:schemeClr val="tx1"/>
              </a:solidFill>
              <a:latin typeface="Arial" panose="020B0604020202020204" pitchFamily="34" charset="0"/>
              <a:cs typeface="Arial" panose="020B0604020202020204" pitchFamily="34" charset="0"/>
            </a:rPr>
            <a:t>ATRIBUCIONES DISCIPLINARIAS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D68B821A-1610-47AB-ABF1-6EC952141637}">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Segundo Grado</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Tercer Grado</a:t>
          </a:r>
          <a:endParaRPr lang="en-US" sz="1200" b="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951C7612-028A-4B29-9E37-C46B8A94F1CE}">
      <dgm:prSet/>
      <dgm:spPr/>
      <dgm:t>
        <a:bodyPr/>
        <a:lstStyle/>
        <a:p>
          <a:r>
            <a:rPr lang="es-ES" dirty="0" smtClean="0">
              <a:solidFill>
                <a:schemeClr val="tx1"/>
              </a:solidFill>
              <a:latin typeface="Arial" panose="020B0604020202020204" pitchFamily="34" charset="0"/>
              <a:cs typeface="Arial" panose="020B0604020202020204" pitchFamily="34" charset="0"/>
            </a:rPr>
            <a:t>Oficiales de Cargo, Guardia o División.</a:t>
          </a:r>
          <a:endParaRPr lang="es-ES" dirty="0"/>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dirty="0" smtClean="0">
              <a:solidFill>
                <a:schemeClr val="tx1"/>
              </a:solidFill>
              <a:latin typeface="Arial" panose="020B0604020202020204" pitchFamily="34" charset="0"/>
              <a:cs typeface="Arial" panose="020B0604020202020204" pitchFamily="34" charset="0"/>
            </a:rPr>
            <a:t>Jefes de Departamento y Jefes de Servicio. ( </a:t>
          </a:r>
          <a:r>
            <a:rPr lang="es-ES" dirty="0" err="1" smtClean="0">
              <a:solidFill>
                <a:schemeClr val="tx1"/>
              </a:solidFill>
              <a:latin typeface="Arial" panose="020B0604020202020204" pitchFamily="34" charset="0"/>
              <a:cs typeface="Arial" panose="020B0604020202020204" pitchFamily="34" charset="0"/>
            </a:rPr>
            <a:t>Ttes</a:t>
          </a:r>
          <a:r>
            <a:rPr lang="es-ES" dirty="0" smtClean="0">
              <a:solidFill>
                <a:schemeClr val="tx1"/>
              </a:solidFill>
              <a:latin typeface="Arial" panose="020B0604020202020204" pitchFamily="34" charset="0"/>
              <a:cs typeface="Arial" panose="020B0604020202020204" pitchFamily="34" charset="0"/>
            </a:rPr>
            <a:t>. 1° ).</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dirty="0" smtClean="0">
              <a:solidFill>
                <a:schemeClr val="tx1"/>
              </a:solidFill>
              <a:latin typeface="Arial" panose="020B0604020202020204" pitchFamily="34" charset="0"/>
              <a:cs typeface="Arial" panose="020B0604020202020204" pitchFamily="34" charset="0"/>
            </a:rPr>
            <a:t>2° </a:t>
          </a:r>
          <a:r>
            <a:rPr lang="es-ES" dirty="0" err="1" smtClean="0">
              <a:solidFill>
                <a:schemeClr val="tx1"/>
              </a:solidFill>
              <a:latin typeface="Arial" panose="020B0604020202020204" pitchFamily="34" charset="0"/>
              <a:cs typeface="Arial" panose="020B0604020202020204" pitchFamily="34" charset="0"/>
            </a:rPr>
            <a:t>Cdtes</a:t>
          </a:r>
          <a:r>
            <a:rPr lang="es-ES" dirty="0" smtClean="0">
              <a:solidFill>
                <a:schemeClr val="tx1"/>
              </a:solidFill>
              <a:latin typeface="Arial" panose="020B0604020202020204" pitchFamily="34" charset="0"/>
              <a:cs typeface="Arial" panose="020B0604020202020204" pitchFamily="34" charset="0"/>
            </a:rPr>
            <a:t>., Subdirectores de Escuela, Cap. de Puerto. ( C.C. ).</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703A469A-4CDB-4CDD-A06D-EC58F9F21D1B}">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Primer Grado</a:t>
          </a:r>
          <a:endParaRPr lang="en-US" sz="2000" dirty="0"/>
        </a:p>
      </dgm:t>
    </dgm:pt>
    <dgm:pt modelId="{1189B024-830B-4823-BB44-96429511593D}" type="sibTrans" cxnId="{8B7F254A-1BC3-4585-B966-B010FA2F7644}">
      <dgm:prSet/>
      <dgm:spPr/>
      <dgm:t>
        <a:bodyPr/>
        <a:lstStyle/>
        <a:p>
          <a:endParaRPr lang="es-ES"/>
        </a:p>
      </dgm:t>
    </dgm:pt>
    <dgm:pt modelId="{173C9A5A-DE45-4DD2-A44B-B6B561E4CE36}" type="parTrans" cxnId="{8B7F254A-1BC3-4585-B966-B010FA2F7644}">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LinFactNeighborY="-1300">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3"/>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3">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3"/>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3"/>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3">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3"/>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3"/>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3">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3"/>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1" presStyleCnt="3"/>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1" presStyleCnt="3">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1" presStyleCnt="3"/>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3"/>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3">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3"/>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2" presStyleCnt="3"/>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2" presStyleCnt="3">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2" presStyleCnt="3"/>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817B5A94-8C54-4CB3-B349-59453EF718EB}" type="pres">
      <dgm:prSet presAssocID="{713A357A-3142-4F02-943E-DF7E9BE46D94}" presName="hierChild5" presStyleCnt="0"/>
      <dgm:spPr/>
    </dgm:pt>
    <dgm:pt modelId="{4B1975F8-C0C5-465A-914C-7F508FA8D668}" type="pres">
      <dgm:prSet presAssocID="{294EA890-BCDF-493A-BA22-40A604EF65F1}" presName="hierChild3" presStyleCnt="0"/>
      <dgm:spPr/>
    </dgm:pt>
  </dgm:ptLst>
  <dgm:cxnLst>
    <dgm:cxn modelId="{AEABBB67-EA64-488B-A2A6-5C1E474359C8}" type="presOf" srcId="{CE0717B4-8221-44E2-8398-B24B2CD5C89C}" destId="{A0AEF706-7450-4359-B77B-6E1F45E8B82D}" srcOrd="0" destOrd="0" presId="urn:microsoft.com/office/officeart/2005/8/layout/orgChart1"/>
    <dgm:cxn modelId="{8B7F254A-1BC3-4585-B966-B010FA2F7644}" srcId="{294EA890-BCDF-493A-BA22-40A604EF65F1}" destId="{703A469A-4CDB-4CDD-A06D-EC58F9F21D1B}" srcOrd="0" destOrd="0" parTransId="{173C9A5A-DE45-4DD2-A44B-B6B561E4CE36}" sibTransId="{1189B024-830B-4823-BB44-96429511593D}"/>
    <dgm:cxn modelId="{51CA8B71-6E8B-4DB3-9B9C-DE1B0218177B}" type="presOf" srcId="{E49E7FD4-DE90-43B7-BC18-969BD1B31FF5}" destId="{0FA8B426-ECEE-49EC-A7B8-E90D777914F4}" srcOrd="0" destOrd="0" presId="urn:microsoft.com/office/officeart/2005/8/layout/orgChart1"/>
    <dgm:cxn modelId="{9AFB1F48-CF67-42E8-903E-FD60E9E95C9F}" type="presOf" srcId="{951C7612-028A-4B29-9E37-C46B8A94F1CE}" destId="{764F11EA-A5CA-4853-8612-853C97616110}" srcOrd="1"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A9F14F43-05BE-42EF-BDFF-587E8F070873}" type="presOf" srcId="{1B55CFFD-7D6D-43E9-9B66-D2E863C081D0}" destId="{154C3A2D-6E2B-4ADB-8963-A1B3F01AFCA3}" srcOrd="0"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B336EE00-C6FB-4287-8666-BE2042BD5A10}" type="presOf" srcId="{713A357A-3142-4F02-943E-DF7E9BE46D94}" destId="{6A7F9C11-2EA3-48DF-AA05-3E6B42859700}" srcOrd="1"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89E4EC3E-C511-4CC3-BF04-92E189717875}" type="presOf" srcId="{E1E16AAE-D871-4749-8E00-B64C976A2A66}" destId="{C7872E62-1163-4022-BEA3-A724795F30D7}"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6F76AC61-08FE-4C1D-A79B-62BE09E8AA69}" srcId="{294EA890-BCDF-493A-BA22-40A604EF65F1}" destId="{713A357A-3142-4F02-943E-DF7E9BE46D94}" srcOrd="2" destOrd="0" parTransId="{47601465-DE61-44FB-AFF7-0800ACA0DCF4}" sibTransId="{BA09E7F7-9AE8-4EA7-9071-AA946C386F00}"/>
    <dgm:cxn modelId="{017BD905-0934-43BA-89E7-1DF8A491BA7D}" type="presOf" srcId="{9A9509A5-A012-4A8C-AA29-DFC1E77BA4ED}" destId="{749A0519-447C-46C5-838F-AA7BEC802D98}" srcOrd="0" destOrd="0" presId="urn:microsoft.com/office/officeart/2005/8/layout/orgChart1"/>
    <dgm:cxn modelId="{D79BB0B9-6BA5-498E-BB12-3330C58C1B62}" srcId="{294EA890-BCDF-493A-BA22-40A604EF65F1}" destId="{D68B821A-1610-47AB-ABF1-6EC952141637}" srcOrd="1" destOrd="0" parTransId="{1B55CFFD-7D6D-43E9-9B66-D2E863C081D0}" sibTransId="{B93859B0-A55D-4064-AA09-44505EAED9B6}"/>
    <dgm:cxn modelId="{4BE96E22-5BC5-44FA-84C4-8A48153A8B2D}" type="presOf" srcId="{173C9A5A-DE45-4DD2-A44B-B6B561E4CE36}" destId="{15F958B6-0184-420F-AB8F-6898081BB934}" srcOrd="0"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E629EDDB-D9B4-427F-966E-DE57CCCE30C2}" srcId="{D68B821A-1610-47AB-ABF1-6EC952141637}" destId="{9A9509A5-A012-4A8C-AA29-DFC1E77BA4ED}" srcOrd="0" destOrd="0" parTransId="{D9104D2A-BD15-4A71-ACE7-BDD80E5F8EEC}" sibTransId="{C9D1C497-D8F7-4183-A356-FAA8EB8DF12A}"/>
    <dgm:cxn modelId="{E1E8FC99-2D9C-4D50-8954-0EBDEB6C1024}" type="presOf" srcId="{294EA890-BCDF-493A-BA22-40A604EF65F1}" destId="{3B3F77D3-A03C-4F4F-9854-570DF80BA5E5}" srcOrd="1" destOrd="0" presId="urn:microsoft.com/office/officeart/2005/8/layout/orgChart1"/>
    <dgm:cxn modelId="{B6E9B8FA-E8D2-4565-9DE2-4ECB330C86E3}" type="presOf" srcId="{47601465-DE61-44FB-AFF7-0800ACA0DCF4}" destId="{BAE54F2A-AFB5-41DB-90E5-4759917B47C0}"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420013EC-BC52-4AFC-8FAA-8CA0575A26C8}" type="presOf" srcId="{D9104D2A-BD15-4A71-ACE7-BDD80E5F8EEC}" destId="{D9E10AC7-E07A-479D-8E1E-CE3718D35576}" srcOrd="0" destOrd="0" presId="urn:microsoft.com/office/officeart/2005/8/layout/orgChart1"/>
    <dgm:cxn modelId="{67C6127F-77F4-4C8C-BD7C-6A6647944AA3}" type="presOf" srcId="{E49E7FD4-DE90-43B7-BC18-969BD1B31FF5}" destId="{AE045AC8-269A-426A-836D-909CF0596357}" srcOrd="1"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solidFill>
                <a:schemeClr val="tx1"/>
              </a:solidFill>
              <a:latin typeface="Arial" panose="020B0604020202020204" pitchFamily="34" charset="0"/>
              <a:cs typeface="Arial" panose="020B0604020202020204" pitchFamily="34" charset="0"/>
            </a:rPr>
            <a:t>ATRIBUCIONES DISCIPLINARIAS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D68B821A-1610-47AB-ABF1-6EC952141637}">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Quinto Grado</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Sexto Grado</a:t>
          </a:r>
          <a:endParaRPr lang="en-US" sz="1200" b="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951C7612-028A-4B29-9E37-C46B8A94F1CE}">
      <dgm:prSet/>
      <dgm:spPr/>
      <dgm:t>
        <a:bodyPr/>
        <a:lstStyle/>
        <a:p>
          <a:r>
            <a:rPr lang="es-ES" dirty="0" err="1" smtClean="0">
              <a:solidFill>
                <a:schemeClr val="tx1"/>
              </a:solidFill>
              <a:latin typeface="Arial" panose="020B0604020202020204" pitchFamily="34" charset="0"/>
              <a:cs typeface="Arial" panose="020B0604020202020204" pitchFamily="34" charset="0"/>
            </a:rPr>
            <a:t>Cdtes</a:t>
          </a:r>
          <a:r>
            <a:rPr lang="es-ES" dirty="0" smtClean="0">
              <a:solidFill>
                <a:schemeClr val="tx1"/>
              </a:solidFill>
              <a:latin typeface="Arial" panose="020B0604020202020204" pitchFamily="34" charset="0"/>
              <a:cs typeface="Arial" panose="020B0604020202020204" pitchFamily="34" charset="0"/>
            </a:rPr>
            <a:t>. de Buque o Destacamentos IM, Jefes de Repartición, Directores de Escuela, Gobernadores Marítimos.</a:t>
          </a:r>
          <a:endParaRPr lang="es-ES" dirty="0"/>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dirty="0" smtClean="0">
              <a:solidFill>
                <a:schemeClr val="tx1"/>
              </a:solidFill>
              <a:latin typeface="Arial" panose="020B0604020202020204" pitchFamily="34" charset="0"/>
              <a:cs typeface="Arial" panose="020B0604020202020204" pitchFamily="34" charset="0"/>
            </a:rPr>
            <a:t>CCJJ Zonas Navales, CJ Escuadra, </a:t>
          </a:r>
          <a:r>
            <a:rPr lang="es-ES" dirty="0" err="1" smtClean="0">
              <a:solidFill>
                <a:schemeClr val="tx1"/>
              </a:solidFill>
              <a:latin typeface="Arial" panose="020B0604020202020204" pitchFamily="34" charset="0"/>
              <a:cs typeface="Arial" panose="020B0604020202020204" pitchFamily="34" charset="0"/>
            </a:rPr>
            <a:t>Fza.SS</a:t>
          </a:r>
          <a:r>
            <a:rPr lang="es-ES" dirty="0" smtClean="0">
              <a:solidFill>
                <a:schemeClr val="tx1"/>
              </a:solidFill>
              <a:latin typeface="Arial" panose="020B0604020202020204" pitchFamily="34" charset="0"/>
              <a:cs typeface="Arial" panose="020B0604020202020204" pitchFamily="34" charset="0"/>
            </a:rPr>
            <a:t>., CGCIM-Brig. IM, CON ,JEMGA, DDGG. ( V.A. – C.A. ).</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dirty="0" smtClean="0">
              <a:solidFill>
                <a:schemeClr val="tx1"/>
              </a:solidFill>
              <a:latin typeface="Arial" panose="020B0604020202020204" pitchFamily="34" charset="0"/>
              <a:cs typeface="Arial" panose="020B0604020202020204" pitchFamily="34" charset="0"/>
            </a:rPr>
            <a:t>C.J.A.</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703A469A-4CDB-4CDD-A06D-EC58F9F21D1B}">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Cuarto Grado</a:t>
          </a:r>
          <a:endParaRPr lang="en-US" sz="2000" dirty="0"/>
        </a:p>
      </dgm:t>
    </dgm:pt>
    <dgm:pt modelId="{1189B024-830B-4823-BB44-96429511593D}" type="sibTrans" cxnId="{8B7F254A-1BC3-4585-B966-B010FA2F7644}">
      <dgm:prSet/>
      <dgm:spPr/>
      <dgm:t>
        <a:bodyPr/>
        <a:lstStyle/>
        <a:p>
          <a:endParaRPr lang="es-ES"/>
        </a:p>
      </dgm:t>
    </dgm:pt>
    <dgm:pt modelId="{173C9A5A-DE45-4DD2-A44B-B6B561E4CE36}" type="parTrans" cxnId="{8B7F254A-1BC3-4585-B966-B010FA2F7644}">
      <dgm:prSet/>
      <dgm:spPr/>
      <dgm:t>
        <a:bodyPr/>
        <a:lstStyle/>
        <a:p>
          <a:endParaRPr lang="es-ES"/>
        </a:p>
      </dgm:t>
    </dgm:pt>
    <dgm:pt modelId="{60CE9290-2763-46D7-AB3B-3838577A0887}">
      <dgm:prSet custT="1"/>
      <dgm:spPr/>
      <dgm:t>
        <a:bodyPr/>
        <a:lstStyle/>
        <a:p>
          <a:r>
            <a:rPr lang="es-ES" sz="2000" b="1" dirty="0" smtClean="0">
              <a:solidFill>
                <a:schemeClr val="tx1"/>
              </a:solidFill>
              <a:latin typeface="Arial" panose="020B0604020202020204" pitchFamily="34" charset="0"/>
              <a:cs typeface="Arial" panose="020B0604020202020204" pitchFamily="34" charset="0"/>
            </a:rPr>
            <a:t>Séptimo Grado</a:t>
          </a:r>
          <a:endParaRPr lang="en-US" sz="2000" dirty="0"/>
        </a:p>
      </dgm:t>
    </dgm:pt>
    <dgm:pt modelId="{DCF8F597-5076-4E20-91E3-2E2B2F8EB4C0}" type="parTrans" cxnId="{2D3C048F-E549-49F5-8134-187C35DCDD4A}">
      <dgm:prSet/>
      <dgm:spPr/>
      <dgm:t>
        <a:bodyPr/>
        <a:lstStyle/>
        <a:p>
          <a:endParaRPr lang="es-ES"/>
        </a:p>
      </dgm:t>
    </dgm:pt>
    <dgm:pt modelId="{13D9E145-8EBC-420C-8FE1-453F1C96562F}" type="sibTrans" cxnId="{2D3C048F-E549-49F5-8134-187C35DCDD4A}">
      <dgm:prSet/>
      <dgm:spPr/>
      <dgm:t>
        <a:bodyPr/>
        <a:lstStyle/>
        <a:p>
          <a:endParaRPr lang="es-ES"/>
        </a:p>
      </dgm:t>
    </dgm:pt>
    <dgm:pt modelId="{D17044F6-113D-4859-9C8D-04E195E54C79}">
      <dgm:prSet/>
      <dgm:spPr/>
      <dgm:t>
        <a:bodyPr/>
        <a:lstStyle/>
        <a:p>
          <a:r>
            <a:rPr lang="es-ES" dirty="0" smtClean="0">
              <a:solidFill>
                <a:schemeClr val="tx1"/>
              </a:solidFill>
              <a:latin typeface="Arial" panose="020B0604020202020204" pitchFamily="34" charset="0"/>
              <a:cs typeface="Arial" panose="020B0604020202020204" pitchFamily="34" charset="0"/>
            </a:rPr>
            <a:t>Presidente de la República y MINDEF</a:t>
          </a:r>
          <a:endParaRPr lang="es-ES" dirty="0">
            <a:solidFill>
              <a:schemeClr val="tx1"/>
            </a:solidFill>
            <a:latin typeface="Arial" panose="020B0604020202020204" pitchFamily="34" charset="0"/>
            <a:cs typeface="Arial" panose="020B0604020202020204" pitchFamily="34" charset="0"/>
          </a:endParaRPr>
        </a:p>
      </dgm:t>
    </dgm:pt>
    <dgm:pt modelId="{508A3150-275F-411F-B49D-B5919961CB90}" type="parTrans" cxnId="{9AA7DD85-41C3-4344-9A82-3A4608E88A67}">
      <dgm:prSet/>
      <dgm:spPr/>
      <dgm:t>
        <a:bodyPr/>
        <a:lstStyle/>
        <a:p>
          <a:endParaRPr lang="es-ES"/>
        </a:p>
      </dgm:t>
    </dgm:pt>
    <dgm:pt modelId="{067EFCB4-1EA5-401B-8DC1-BDD555A7BF2D}" type="sibTrans" cxnId="{9AA7DD85-41C3-4344-9A82-3A4608E88A67}">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ScaleX="194116" custLinFactNeighborY="-1043">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4"/>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4">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4"/>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4"/>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4">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4"/>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4"/>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4">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4"/>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1" presStyleCnt="4"/>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1" presStyleCnt="4">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1" presStyleCnt="4"/>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4"/>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4">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4"/>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2" presStyleCnt="4"/>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2" presStyleCnt="4">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2" presStyleCnt="4"/>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817B5A94-8C54-4CB3-B349-59453EF718EB}" type="pres">
      <dgm:prSet presAssocID="{713A357A-3142-4F02-943E-DF7E9BE46D94}" presName="hierChild5" presStyleCnt="0"/>
      <dgm:spPr/>
    </dgm:pt>
    <dgm:pt modelId="{BCA1AA37-314D-440B-AE9E-F78B9E089E75}" type="pres">
      <dgm:prSet presAssocID="{DCF8F597-5076-4E20-91E3-2E2B2F8EB4C0}" presName="Name37" presStyleLbl="parChTrans1D2" presStyleIdx="3" presStyleCnt="4"/>
      <dgm:spPr/>
      <dgm:t>
        <a:bodyPr/>
        <a:lstStyle/>
        <a:p>
          <a:endParaRPr lang="es-ES"/>
        </a:p>
      </dgm:t>
    </dgm:pt>
    <dgm:pt modelId="{22FDAF23-7C1A-4400-A2CF-AA8FAAF55C46}" type="pres">
      <dgm:prSet presAssocID="{60CE9290-2763-46D7-AB3B-3838577A0887}" presName="hierRoot2" presStyleCnt="0">
        <dgm:presLayoutVars>
          <dgm:hierBranch val="init"/>
        </dgm:presLayoutVars>
      </dgm:prSet>
      <dgm:spPr/>
    </dgm:pt>
    <dgm:pt modelId="{20BF33BA-A78C-4A7F-93D1-9A113BE35BA1}" type="pres">
      <dgm:prSet presAssocID="{60CE9290-2763-46D7-AB3B-3838577A0887}" presName="rootComposite" presStyleCnt="0"/>
      <dgm:spPr/>
    </dgm:pt>
    <dgm:pt modelId="{ECD111EA-80BF-4AEA-9394-4DC88F47E8FA}" type="pres">
      <dgm:prSet presAssocID="{60CE9290-2763-46D7-AB3B-3838577A0887}" presName="rootText" presStyleLbl="node2" presStyleIdx="3" presStyleCnt="4">
        <dgm:presLayoutVars>
          <dgm:chPref val="3"/>
        </dgm:presLayoutVars>
      </dgm:prSet>
      <dgm:spPr/>
      <dgm:t>
        <a:bodyPr/>
        <a:lstStyle/>
        <a:p>
          <a:endParaRPr lang="es-ES"/>
        </a:p>
      </dgm:t>
    </dgm:pt>
    <dgm:pt modelId="{A5FDA9C1-4A42-46E5-AD9B-DC2A2F0517D5}" type="pres">
      <dgm:prSet presAssocID="{60CE9290-2763-46D7-AB3B-3838577A0887}" presName="rootConnector" presStyleLbl="node2" presStyleIdx="3" presStyleCnt="4"/>
      <dgm:spPr/>
      <dgm:t>
        <a:bodyPr/>
        <a:lstStyle/>
        <a:p>
          <a:endParaRPr lang="es-ES"/>
        </a:p>
      </dgm:t>
    </dgm:pt>
    <dgm:pt modelId="{8D29765A-5FE1-42B9-A5AA-1AD5B8320344}" type="pres">
      <dgm:prSet presAssocID="{60CE9290-2763-46D7-AB3B-3838577A0887}" presName="hierChild4" presStyleCnt="0"/>
      <dgm:spPr/>
    </dgm:pt>
    <dgm:pt modelId="{53F63E56-62A9-49DF-9706-FA9DA7B83F0A}" type="pres">
      <dgm:prSet presAssocID="{508A3150-275F-411F-B49D-B5919961CB90}" presName="Name37" presStyleLbl="parChTrans1D3" presStyleIdx="3" presStyleCnt="4"/>
      <dgm:spPr/>
      <dgm:t>
        <a:bodyPr/>
        <a:lstStyle/>
        <a:p>
          <a:endParaRPr lang="es-ES"/>
        </a:p>
      </dgm:t>
    </dgm:pt>
    <dgm:pt modelId="{C359366F-8223-4705-A8EE-4931CE073DAE}" type="pres">
      <dgm:prSet presAssocID="{D17044F6-113D-4859-9C8D-04E195E54C79}" presName="hierRoot2" presStyleCnt="0">
        <dgm:presLayoutVars>
          <dgm:hierBranch val="init"/>
        </dgm:presLayoutVars>
      </dgm:prSet>
      <dgm:spPr/>
    </dgm:pt>
    <dgm:pt modelId="{8AD21775-310D-4823-A3B2-558A46B69271}" type="pres">
      <dgm:prSet presAssocID="{D17044F6-113D-4859-9C8D-04E195E54C79}" presName="rootComposite" presStyleCnt="0"/>
      <dgm:spPr/>
    </dgm:pt>
    <dgm:pt modelId="{B7FD1438-E6FE-4B75-972B-51F4FA348A82}" type="pres">
      <dgm:prSet presAssocID="{D17044F6-113D-4859-9C8D-04E195E54C79}" presName="rootText" presStyleLbl="node3" presStyleIdx="3" presStyleCnt="4">
        <dgm:presLayoutVars>
          <dgm:chPref val="3"/>
        </dgm:presLayoutVars>
      </dgm:prSet>
      <dgm:spPr/>
      <dgm:t>
        <a:bodyPr/>
        <a:lstStyle/>
        <a:p>
          <a:endParaRPr lang="es-ES"/>
        </a:p>
      </dgm:t>
    </dgm:pt>
    <dgm:pt modelId="{F84CA1CC-C585-4752-8C78-F97B71B2E0BC}" type="pres">
      <dgm:prSet presAssocID="{D17044F6-113D-4859-9C8D-04E195E54C79}" presName="rootConnector" presStyleLbl="node3" presStyleIdx="3" presStyleCnt="4"/>
      <dgm:spPr/>
      <dgm:t>
        <a:bodyPr/>
        <a:lstStyle/>
        <a:p>
          <a:endParaRPr lang="es-ES"/>
        </a:p>
      </dgm:t>
    </dgm:pt>
    <dgm:pt modelId="{5C90228C-B964-4DCA-BAD5-EE0D08378142}" type="pres">
      <dgm:prSet presAssocID="{D17044F6-113D-4859-9C8D-04E195E54C79}" presName="hierChild4" presStyleCnt="0"/>
      <dgm:spPr/>
    </dgm:pt>
    <dgm:pt modelId="{F49D2C0F-5728-49E0-A8CD-5B6DAF99B523}" type="pres">
      <dgm:prSet presAssocID="{D17044F6-113D-4859-9C8D-04E195E54C79}" presName="hierChild5" presStyleCnt="0"/>
      <dgm:spPr/>
    </dgm:pt>
    <dgm:pt modelId="{BA55ED4D-A166-4D7A-9580-FBFD01C251B5}" type="pres">
      <dgm:prSet presAssocID="{60CE9290-2763-46D7-AB3B-3838577A0887}" presName="hierChild5" presStyleCnt="0"/>
      <dgm:spPr/>
    </dgm:pt>
    <dgm:pt modelId="{4B1975F8-C0C5-465A-914C-7F508FA8D668}" type="pres">
      <dgm:prSet presAssocID="{294EA890-BCDF-493A-BA22-40A604EF65F1}" presName="hierChild3" presStyleCnt="0"/>
      <dgm:spPr/>
    </dgm:pt>
  </dgm:ptLst>
  <dgm:cxnLst>
    <dgm:cxn modelId="{89E4EC3E-C511-4CC3-BF04-92E189717875}" type="presOf" srcId="{E1E16AAE-D871-4749-8E00-B64C976A2A66}" destId="{C7872E62-1163-4022-BEA3-A724795F30D7}" srcOrd="0" destOrd="0" presId="urn:microsoft.com/office/officeart/2005/8/layout/orgChart1"/>
    <dgm:cxn modelId="{F374D08F-EAC6-44B9-B52E-A13E88B02A2E}" type="presOf" srcId="{60CE9290-2763-46D7-AB3B-3838577A0887}" destId="{A5FDA9C1-4A42-46E5-AD9B-DC2A2F0517D5}" srcOrd="1" destOrd="0" presId="urn:microsoft.com/office/officeart/2005/8/layout/orgChart1"/>
    <dgm:cxn modelId="{0A5D6441-1C2E-450B-A23D-8385BDC13972}" type="presOf" srcId="{60CE9290-2763-46D7-AB3B-3838577A0887}" destId="{ECD111EA-80BF-4AEA-9394-4DC88F47E8FA}" srcOrd="0" destOrd="0" presId="urn:microsoft.com/office/officeart/2005/8/layout/orgChart1"/>
    <dgm:cxn modelId="{2D3C048F-E549-49F5-8134-187C35DCDD4A}" srcId="{294EA890-BCDF-493A-BA22-40A604EF65F1}" destId="{60CE9290-2763-46D7-AB3B-3838577A0887}" srcOrd="3" destOrd="0" parTransId="{DCF8F597-5076-4E20-91E3-2E2B2F8EB4C0}" sibTransId="{13D9E145-8EBC-420C-8FE1-453F1C96562F}"/>
    <dgm:cxn modelId="{4BE96E22-5BC5-44FA-84C4-8A48153A8B2D}" type="presOf" srcId="{173C9A5A-DE45-4DD2-A44B-B6B561E4CE36}" destId="{15F958B6-0184-420F-AB8F-6898081BB934}" srcOrd="0" destOrd="0" presId="urn:microsoft.com/office/officeart/2005/8/layout/orgChart1"/>
    <dgm:cxn modelId="{B336EE00-C6FB-4287-8666-BE2042BD5A10}" type="presOf" srcId="{713A357A-3142-4F02-943E-DF7E9BE46D94}" destId="{6A7F9C11-2EA3-48DF-AA05-3E6B42859700}" srcOrd="1" destOrd="0" presId="urn:microsoft.com/office/officeart/2005/8/layout/orgChart1"/>
    <dgm:cxn modelId="{6F76AC61-08FE-4C1D-A79B-62BE09E8AA69}" srcId="{294EA890-BCDF-493A-BA22-40A604EF65F1}" destId="{713A357A-3142-4F02-943E-DF7E9BE46D94}" srcOrd="2" destOrd="0" parTransId="{47601465-DE61-44FB-AFF7-0800ACA0DCF4}" sibTransId="{BA09E7F7-9AE8-4EA7-9071-AA946C386F00}"/>
    <dgm:cxn modelId="{8B7F254A-1BC3-4585-B966-B010FA2F7644}" srcId="{294EA890-BCDF-493A-BA22-40A604EF65F1}" destId="{703A469A-4CDB-4CDD-A06D-EC58F9F21D1B}" srcOrd="0" destOrd="0" parTransId="{173C9A5A-DE45-4DD2-A44B-B6B561E4CE36}" sibTransId="{1189B024-830B-4823-BB44-96429511593D}"/>
    <dgm:cxn modelId="{67C6127F-77F4-4C8C-BD7C-6A6647944AA3}" type="presOf" srcId="{E49E7FD4-DE90-43B7-BC18-969BD1B31FF5}" destId="{AE045AC8-269A-426A-836D-909CF0596357}" srcOrd="1" destOrd="0" presId="urn:microsoft.com/office/officeart/2005/8/layout/orgChart1"/>
    <dgm:cxn modelId="{E1E8FC99-2D9C-4D50-8954-0EBDEB6C1024}" type="presOf" srcId="{294EA890-BCDF-493A-BA22-40A604EF65F1}" destId="{3B3F77D3-A03C-4F4F-9854-570DF80BA5E5}"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09FB51B7-A011-4B18-9E4D-777FBA14C659}" type="presOf" srcId="{941A4048-9D95-4D13-B0BF-236FC76C411A}" destId="{1E4F90F2-116E-4EAD-8058-0C7EA159DA7C}" srcOrd="0" destOrd="0" presId="urn:microsoft.com/office/officeart/2005/8/layout/orgChart1"/>
    <dgm:cxn modelId="{9AFB1F48-CF67-42E8-903E-FD60E9E95C9F}" type="presOf" srcId="{951C7612-028A-4B29-9E37-C46B8A94F1CE}" destId="{764F11EA-A5CA-4853-8612-853C97616110}" srcOrd="1" destOrd="0" presId="urn:microsoft.com/office/officeart/2005/8/layout/orgChart1"/>
    <dgm:cxn modelId="{13C9664E-EE9D-4B5D-9F62-80F990316478}" type="presOf" srcId="{DCF8F597-5076-4E20-91E3-2E2B2F8EB4C0}" destId="{BCA1AA37-314D-440B-AE9E-F78B9E089E75}" srcOrd="0"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17FFABC3-8F2B-4DF9-A9F3-9FEC55E732E0}" type="presOf" srcId="{D17044F6-113D-4859-9C8D-04E195E54C79}" destId="{B7FD1438-E6FE-4B75-972B-51F4FA348A82}" srcOrd="0" destOrd="0" presId="urn:microsoft.com/office/officeart/2005/8/layout/orgChart1"/>
    <dgm:cxn modelId="{420013EC-BC52-4AFC-8FAA-8CA0575A26C8}" type="presOf" srcId="{D9104D2A-BD15-4A71-ACE7-BDD80E5F8EEC}" destId="{D9E10AC7-E07A-479D-8E1E-CE3718D35576}"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A9F14F43-05BE-42EF-BDFF-587E8F070873}" type="presOf" srcId="{1B55CFFD-7D6D-43E9-9B66-D2E863C081D0}" destId="{154C3A2D-6E2B-4ADB-8963-A1B3F01AFCA3}" srcOrd="0" destOrd="0" presId="urn:microsoft.com/office/officeart/2005/8/layout/orgChart1"/>
    <dgm:cxn modelId="{FD00EA9E-4A06-41DE-8E44-A8DF9B4101E1}" type="presOf" srcId="{508A3150-275F-411F-B49D-B5919961CB90}" destId="{53F63E56-62A9-49DF-9706-FA9DA7B83F0A}" srcOrd="0" destOrd="0" presId="urn:microsoft.com/office/officeart/2005/8/layout/orgChart1"/>
    <dgm:cxn modelId="{E629EDDB-D9B4-427F-966E-DE57CCCE30C2}" srcId="{D68B821A-1610-47AB-ABF1-6EC952141637}" destId="{9A9509A5-A012-4A8C-AA29-DFC1E77BA4ED}" srcOrd="0" destOrd="0" parTransId="{D9104D2A-BD15-4A71-ACE7-BDD80E5F8EEC}" sibTransId="{C9D1C497-D8F7-4183-A356-FAA8EB8DF12A}"/>
    <dgm:cxn modelId="{D79BB0B9-6BA5-498E-BB12-3330C58C1B62}" srcId="{294EA890-BCDF-493A-BA22-40A604EF65F1}" destId="{D68B821A-1610-47AB-ABF1-6EC952141637}" srcOrd="1" destOrd="0" parTransId="{1B55CFFD-7D6D-43E9-9B66-D2E863C081D0}" sibTransId="{B93859B0-A55D-4064-AA09-44505EAED9B6}"/>
    <dgm:cxn modelId="{62D9C8DC-18AD-446D-90EE-8496AC593196}" type="presOf" srcId="{D68B821A-1610-47AB-ABF1-6EC952141637}" destId="{8E6D5078-DD08-4A0D-80E7-94B413358690}" srcOrd="1" destOrd="0" presId="urn:microsoft.com/office/officeart/2005/8/layout/orgChart1"/>
    <dgm:cxn modelId="{51CA8B71-6E8B-4DB3-9B9C-DE1B0218177B}" type="presOf" srcId="{E49E7FD4-DE90-43B7-BC18-969BD1B31FF5}" destId="{0FA8B426-ECEE-49EC-A7B8-E90D777914F4}" srcOrd="0"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B6E9B8FA-E8D2-4565-9DE2-4ECB330C86E3}" type="presOf" srcId="{47601465-DE61-44FB-AFF7-0800ACA0DCF4}" destId="{BAE54F2A-AFB5-41DB-90E5-4759917B47C0}" srcOrd="0"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9AA7DD85-41C3-4344-9A82-3A4608E88A67}" srcId="{60CE9290-2763-46D7-AB3B-3838577A0887}" destId="{D17044F6-113D-4859-9C8D-04E195E54C79}" srcOrd="0" destOrd="0" parTransId="{508A3150-275F-411F-B49D-B5919961CB90}" sibTransId="{067EFCB4-1EA5-401B-8DC1-BDD555A7BF2D}"/>
    <dgm:cxn modelId="{017BD905-0934-43BA-89E7-1DF8A491BA7D}" type="presOf" srcId="{9A9509A5-A012-4A8C-AA29-DFC1E77BA4ED}" destId="{749A0519-447C-46C5-838F-AA7BEC802D98}" srcOrd="0" destOrd="0" presId="urn:microsoft.com/office/officeart/2005/8/layout/orgChart1"/>
    <dgm:cxn modelId="{D1347782-DDF9-4503-90B1-1E807BAE6B58}" type="presOf" srcId="{D17044F6-113D-4859-9C8D-04E195E54C79}" destId="{F84CA1CC-C585-4752-8C78-F97B71B2E0BC}" srcOrd="1" destOrd="0" presId="urn:microsoft.com/office/officeart/2005/8/layout/orgChart1"/>
    <dgm:cxn modelId="{AEABBB67-EA64-488B-A2A6-5C1E474359C8}" type="presOf" srcId="{CE0717B4-8221-44E2-8398-B24B2CD5C89C}" destId="{A0AEF706-7450-4359-B77B-6E1F45E8B82D}"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E6E7980B-175E-46D9-BDBB-B24DF4AC0C00}" type="presParOf" srcId="{7EB5893E-F7BE-4A25-ADE8-B72BCEF11990}" destId="{BCA1AA37-314D-440B-AE9E-F78B9E089E75}" srcOrd="6" destOrd="0" presId="urn:microsoft.com/office/officeart/2005/8/layout/orgChart1"/>
    <dgm:cxn modelId="{BDB9325A-809D-4DBB-818C-E3BA6B2F30EC}" type="presParOf" srcId="{7EB5893E-F7BE-4A25-ADE8-B72BCEF11990}" destId="{22FDAF23-7C1A-4400-A2CF-AA8FAAF55C46}" srcOrd="7" destOrd="0" presId="urn:microsoft.com/office/officeart/2005/8/layout/orgChart1"/>
    <dgm:cxn modelId="{C8BD1840-FCDA-44F0-9FED-00C8FF9EFC8F}" type="presParOf" srcId="{22FDAF23-7C1A-4400-A2CF-AA8FAAF55C46}" destId="{20BF33BA-A78C-4A7F-93D1-9A113BE35BA1}" srcOrd="0" destOrd="0" presId="urn:microsoft.com/office/officeart/2005/8/layout/orgChart1"/>
    <dgm:cxn modelId="{8587B8CE-E6D1-4D38-AD06-8924377A7071}" type="presParOf" srcId="{20BF33BA-A78C-4A7F-93D1-9A113BE35BA1}" destId="{ECD111EA-80BF-4AEA-9394-4DC88F47E8FA}" srcOrd="0" destOrd="0" presId="urn:microsoft.com/office/officeart/2005/8/layout/orgChart1"/>
    <dgm:cxn modelId="{27E10FB4-64EF-4278-AD32-F90A108FD156}" type="presParOf" srcId="{20BF33BA-A78C-4A7F-93D1-9A113BE35BA1}" destId="{A5FDA9C1-4A42-46E5-AD9B-DC2A2F0517D5}" srcOrd="1" destOrd="0" presId="urn:microsoft.com/office/officeart/2005/8/layout/orgChart1"/>
    <dgm:cxn modelId="{DFCB60D0-8318-43A5-9EDA-8EE29467FE30}" type="presParOf" srcId="{22FDAF23-7C1A-4400-A2CF-AA8FAAF55C46}" destId="{8D29765A-5FE1-42B9-A5AA-1AD5B8320344}" srcOrd="1" destOrd="0" presId="urn:microsoft.com/office/officeart/2005/8/layout/orgChart1"/>
    <dgm:cxn modelId="{4D7E7A67-433B-47EF-9C6C-CD9C87010663}" type="presParOf" srcId="{8D29765A-5FE1-42B9-A5AA-1AD5B8320344}" destId="{53F63E56-62A9-49DF-9706-FA9DA7B83F0A}" srcOrd="0" destOrd="0" presId="urn:microsoft.com/office/officeart/2005/8/layout/orgChart1"/>
    <dgm:cxn modelId="{CA298D65-16FA-4E9A-8B98-5B331C50B49F}" type="presParOf" srcId="{8D29765A-5FE1-42B9-A5AA-1AD5B8320344}" destId="{C359366F-8223-4705-A8EE-4931CE073DAE}" srcOrd="1" destOrd="0" presId="urn:microsoft.com/office/officeart/2005/8/layout/orgChart1"/>
    <dgm:cxn modelId="{36E9AD14-D45F-47DE-B6AB-B82BA021CC1D}" type="presParOf" srcId="{C359366F-8223-4705-A8EE-4931CE073DAE}" destId="{8AD21775-310D-4823-A3B2-558A46B69271}" srcOrd="0" destOrd="0" presId="urn:microsoft.com/office/officeart/2005/8/layout/orgChart1"/>
    <dgm:cxn modelId="{95D45E64-0CA3-4B23-8E09-AD37C148B23B}" type="presParOf" srcId="{8AD21775-310D-4823-A3B2-558A46B69271}" destId="{B7FD1438-E6FE-4B75-972B-51F4FA348A82}" srcOrd="0" destOrd="0" presId="urn:microsoft.com/office/officeart/2005/8/layout/orgChart1"/>
    <dgm:cxn modelId="{FB96F50A-5741-4876-95EA-44E9C79DB1BF}" type="presParOf" srcId="{8AD21775-310D-4823-A3B2-558A46B69271}" destId="{F84CA1CC-C585-4752-8C78-F97B71B2E0BC}" srcOrd="1" destOrd="0" presId="urn:microsoft.com/office/officeart/2005/8/layout/orgChart1"/>
    <dgm:cxn modelId="{894DDAA7-F801-4F9D-8CF6-180ACC4D7A02}" type="presParOf" srcId="{C359366F-8223-4705-A8EE-4931CE073DAE}" destId="{5C90228C-B964-4DCA-BAD5-EE0D08378142}" srcOrd="1" destOrd="0" presId="urn:microsoft.com/office/officeart/2005/8/layout/orgChart1"/>
    <dgm:cxn modelId="{87D91321-2582-42B4-9FF8-F74C4E6D5A6C}" type="presParOf" srcId="{C359366F-8223-4705-A8EE-4931CE073DAE}" destId="{F49D2C0F-5728-49E0-A8CD-5B6DAF99B523}" srcOrd="2" destOrd="0" presId="urn:microsoft.com/office/officeart/2005/8/layout/orgChart1"/>
    <dgm:cxn modelId="{FB42B43E-691C-46BD-AF7A-C991D88AA71F}" type="presParOf" srcId="{22FDAF23-7C1A-4400-A2CF-AA8FAAF55C46}" destId="{BA55ED4D-A166-4D7A-9580-FBFD01C251B5}"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3007440-FF9E-4ADE-853A-7F44F9C2FD64}" type="doc">
      <dgm:prSet loTypeId="urn:microsoft.com/office/officeart/2005/8/layout/hProcess9#1" loCatId="process" qsTypeId="urn:microsoft.com/office/officeart/2005/8/quickstyle/3d2#1" qsCatId="3D" csTypeId="urn:microsoft.com/office/officeart/2005/8/colors/accent2_1" csCatId="accent2" phldr="1"/>
      <dgm:spPr/>
    </dgm:pt>
    <dgm:pt modelId="{989F523F-886C-46DA-A72A-759577A19343}">
      <dgm:prSet phldrT="[Texto]"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Resolución ordena instrucción ISA.</a:t>
          </a:r>
          <a:endParaRPr lang="es-CL" sz="1600" b="0" dirty="0">
            <a:latin typeface="Arial" panose="020B0604020202020204" pitchFamily="34" charset="0"/>
            <a:cs typeface="Arial" panose="020B0604020202020204" pitchFamily="34" charset="0"/>
          </a:endParaRPr>
        </a:p>
      </dgm:t>
    </dgm:pt>
    <dgm:pt modelId="{A43058FD-A91F-451C-9FAC-2271461497F9}" type="parTrans" cxnId="{10EC597C-1FC1-4844-942C-E6ED73202FAE}">
      <dgm:prSet/>
      <dgm:spPr/>
      <dgm:t>
        <a:bodyPr/>
        <a:lstStyle/>
        <a:p>
          <a:endParaRPr lang="es-CL"/>
        </a:p>
      </dgm:t>
    </dgm:pt>
    <dgm:pt modelId="{9AE8E0F2-A990-4E7D-B46F-CE5C0E536063}" type="sibTrans" cxnId="{10EC597C-1FC1-4844-942C-E6ED73202FAE}">
      <dgm:prSet/>
      <dgm:spPr/>
      <dgm:t>
        <a:bodyPr/>
        <a:lstStyle/>
        <a:p>
          <a:endParaRPr lang="es-CL"/>
        </a:p>
      </dgm:t>
    </dgm:pt>
    <dgm:pt modelId="{0C9EB5FA-2256-47CA-8E07-E9EBB9FA41FF}">
      <dgm:prSet phldrT="[Texto]"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Fiscal encarga diligencias para esclarecer hechos.</a:t>
          </a:r>
        </a:p>
        <a:p>
          <a:r>
            <a:rPr lang="es-CL" sz="1600" b="0" smtClean="0">
              <a:latin typeface="Arial" panose="020B0604020202020204" pitchFamily="34" charset="0"/>
              <a:cs typeface="Arial" panose="020B0604020202020204" pitchFamily="34" charset="0"/>
            </a:rPr>
            <a:t>(20 días)</a:t>
          </a:r>
        </a:p>
        <a:p>
          <a:r>
            <a:rPr lang="es-CL" sz="1600" b="0" smtClean="0">
              <a:latin typeface="Arial" panose="020B0604020202020204" pitchFamily="34" charset="0"/>
              <a:cs typeface="Arial" panose="020B0604020202020204" pitchFamily="34" charset="0"/>
            </a:rPr>
            <a:t>(60 días)</a:t>
          </a:r>
          <a:endParaRPr lang="es-CL" sz="1900" b="0" dirty="0">
            <a:latin typeface="Arial" panose="020B0604020202020204" pitchFamily="34" charset="0"/>
            <a:cs typeface="Arial" panose="020B0604020202020204" pitchFamily="34" charset="0"/>
          </a:endParaRPr>
        </a:p>
      </dgm:t>
    </dgm:pt>
    <dgm:pt modelId="{0B53B4AD-1BB1-4FE8-AE51-1519B2F219CD}" type="parTrans" cxnId="{7C7A48C1-B30E-4519-B3D0-F6C2F293DA4A}">
      <dgm:prSet/>
      <dgm:spPr/>
      <dgm:t>
        <a:bodyPr/>
        <a:lstStyle/>
        <a:p>
          <a:endParaRPr lang="es-CL"/>
        </a:p>
      </dgm:t>
    </dgm:pt>
    <dgm:pt modelId="{4611F86D-6D4C-4189-8328-6C26AD248AD7}" type="sibTrans" cxnId="{7C7A48C1-B30E-4519-B3D0-F6C2F293DA4A}">
      <dgm:prSet/>
      <dgm:spPr/>
      <dgm:t>
        <a:bodyPr/>
        <a:lstStyle/>
        <a:p>
          <a:endParaRPr lang="es-CL"/>
        </a:p>
      </dgm:t>
    </dgm:pt>
    <dgm:pt modelId="{C8BCE6DD-2416-4D74-988A-BE4CB065E100}">
      <dgm:prSet phldrT="[Texto]"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Cierra Investigación.</a:t>
          </a:r>
          <a:endParaRPr lang="es-CL" sz="1600" b="0" dirty="0">
            <a:latin typeface="Arial" panose="020B0604020202020204" pitchFamily="34" charset="0"/>
            <a:cs typeface="Arial" panose="020B0604020202020204" pitchFamily="34" charset="0"/>
          </a:endParaRPr>
        </a:p>
      </dgm:t>
    </dgm:pt>
    <dgm:pt modelId="{F2910BD5-573E-4BF8-A3F3-EF2240259E0C}" type="parTrans" cxnId="{98B24D1B-B4A1-447A-B26E-F7CE38AF6AA0}">
      <dgm:prSet/>
      <dgm:spPr/>
      <dgm:t>
        <a:bodyPr/>
        <a:lstStyle/>
        <a:p>
          <a:endParaRPr lang="es-CL"/>
        </a:p>
      </dgm:t>
    </dgm:pt>
    <dgm:pt modelId="{D40ED65F-7BD4-444F-B834-BA7FF63765EB}" type="sibTrans" cxnId="{98B24D1B-B4A1-447A-B26E-F7CE38AF6AA0}">
      <dgm:prSet/>
      <dgm:spPr/>
      <dgm:t>
        <a:bodyPr/>
        <a:lstStyle/>
        <a:p>
          <a:endParaRPr lang="es-CL"/>
        </a:p>
      </dgm:t>
    </dgm:pt>
    <dgm:pt modelId="{BCC21BB5-0CEC-4BC7-9602-CBE064FEF8E0}">
      <dgm:prSet custT="1"/>
      <dgm:spPr>
        <a:ln w="38100">
          <a:solidFill>
            <a:schemeClr val="tx1"/>
          </a:solidFill>
        </a:ln>
      </dgm:spPr>
      <dgm:t>
        <a:bodyPr/>
        <a:lstStyle/>
        <a:p>
          <a:r>
            <a:rPr lang="es-CL" sz="1600" b="0" dirty="0" smtClean="0">
              <a:latin typeface="Arial" panose="020B0604020202020204" pitchFamily="34" charset="0"/>
              <a:cs typeface="Arial" panose="020B0604020202020204" pitchFamily="34" charset="0"/>
            </a:rPr>
            <a:t>Fiscal emite Dictamen Fiscal.</a:t>
          </a:r>
          <a:endParaRPr lang="es-CL" sz="1600" b="0" dirty="0">
            <a:latin typeface="Arial" panose="020B0604020202020204" pitchFamily="34" charset="0"/>
            <a:cs typeface="Arial" panose="020B0604020202020204" pitchFamily="34" charset="0"/>
          </a:endParaRPr>
        </a:p>
      </dgm:t>
    </dgm:pt>
    <dgm:pt modelId="{B4018F6E-5DF3-41D4-8772-72B43A1F42B0}" type="parTrans" cxnId="{8AB1027B-E153-4FA8-A1F5-278C4DCDA9D2}">
      <dgm:prSet/>
      <dgm:spPr/>
      <dgm:t>
        <a:bodyPr/>
        <a:lstStyle/>
        <a:p>
          <a:endParaRPr lang="es-CL"/>
        </a:p>
      </dgm:t>
    </dgm:pt>
    <dgm:pt modelId="{6A7C873E-7479-47A1-BD16-E3BB9FD22061}" type="sibTrans" cxnId="{8AB1027B-E153-4FA8-A1F5-278C4DCDA9D2}">
      <dgm:prSet/>
      <dgm:spPr/>
      <dgm:t>
        <a:bodyPr/>
        <a:lstStyle/>
        <a:p>
          <a:endParaRPr lang="es-CL"/>
        </a:p>
      </dgm:t>
    </dgm:pt>
    <dgm:pt modelId="{15DD238D-AA0A-4DE0-A9BB-751481ED8258}">
      <dgm:prSet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Autoridad emite Resolución. </a:t>
          </a:r>
          <a:endParaRPr lang="es-CL" sz="1600" b="0" dirty="0">
            <a:latin typeface="Arial" panose="020B0604020202020204" pitchFamily="34" charset="0"/>
            <a:cs typeface="Arial" panose="020B0604020202020204" pitchFamily="34" charset="0"/>
          </a:endParaRPr>
        </a:p>
      </dgm:t>
    </dgm:pt>
    <dgm:pt modelId="{F4C0C0A1-FB03-4E2F-BABC-546329A9FFF2}" type="parTrans" cxnId="{3FE6BE85-4C22-49AF-AFF6-007BE42D84DF}">
      <dgm:prSet/>
      <dgm:spPr/>
      <dgm:t>
        <a:bodyPr/>
        <a:lstStyle/>
        <a:p>
          <a:endParaRPr lang="es-CL"/>
        </a:p>
      </dgm:t>
    </dgm:pt>
    <dgm:pt modelId="{0F13D6E4-8FC0-45E2-A985-77466ADEA207}" type="sibTrans" cxnId="{3FE6BE85-4C22-49AF-AFF6-007BE42D84DF}">
      <dgm:prSet/>
      <dgm:spPr/>
      <dgm:t>
        <a:bodyPr/>
        <a:lstStyle/>
        <a:p>
          <a:endParaRPr lang="es-CL"/>
        </a:p>
      </dgm:t>
    </dgm:pt>
    <dgm:pt modelId="{D3EFD252-7843-40DF-A242-AB2ABA836710}">
      <dgm:prSet custT="1"/>
      <dgm:spPr>
        <a:ln w="38100">
          <a:solidFill>
            <a:schemeClr val="tx1"/>
          </a:solidFill>
        </a:ln>
      </dgm:spPr>
      <dgm:t>
        <a:bodyPr/>
        <a:lstStyle/>
        <a:p>
          <a:r>
            <a:rPr lang="es-CL" sz="1600" b="0" dirty="0" smtClean="0">
              <a:latin typeface="Arial" panose="020B0604020202020204" pitchFamily="34" charset="0"/>
              <a:cs typeface="Arial" panose="020B0604020202020204" pitchFamily="34" charset="0"/>
            </a:rPr>
            <a:t>Afectado o inculpado presenta recursos administrativos.</a:t>
          </a:r>
          <a:endParaRPr lang="es-CL" sz="1600" b="0" dirty="0">
            <a:latin typeface="Arial" panose="020B0604020202020204" pitchFamily="34" charset="0"/>
            <a:cs typeface="Arial" panose="020B0604020202020204" pitchFamily="34" charset="0"/>
          </a:endParaRPr>
        </a:p>
      </dgm:t>
    </dgm:pt>
    <dgm:pt modelId="{87172AC7-D76F-49D9-AB18-BD73ED7D72B8}" type="parTrans" cxnId="{CF645318-5D4B-4EC2-8E2E-0427695C83C2}">
      <dgm:prSet/>
      <dgm:spPr/>
      <dgm:t>
        <a:bodyPr/>
        <a:lstStyle/>
        <a:p>
          <a:endParaRPr lang="es-CL"/>
        </a:p>
      </dgm:t>
    </dgm:pt>
    <dgm:pt modelId="{51084EC3-ED04-4B78-8BAC-B61CEA5A1CCF}" type="sibTrans" cxnId="{CF645318-5D4B-4EC2-8E2E-0427695C83C2}">
      <dgm:prSet/>
      <dgm:spPr/>
      <dgm:t>
        <a:bodyPr/>
        <a:lstStyle/>
        <a:p>
          <a:endParaRPr lang="es-CL"/>
        </a:p>
      </dgm:t>
    </dgm:pt>
    <dgm:pt modelId="{8B4B674C-9F46-4AD9-81F0-704B2BD17AFD}" type="pres">
      <dgm:prSet presAssocID="{23007440-FF9E-4ADE-853A-7F44F9C2FD64}" presName="CompostProcess" presStyleCnt="0">
        <dgm:presLayoutVars>
          <dgm:dir/>
          <dgm:resizeHandles val="exact"/>
        </dgm:presLayoutVars>
      </dgm:prSet>
      <dgm:spPr/>
    </dgm:pt>
    <dgm:pt modelId="{CC37240F-0070-448E-B6F4-18829CB19B92}" type="pres">
      <dgm:prSet presAssocID="{23007440-FF9E-4ADE-853A-7F44F9C2FD64}" presName="arrow" presStyleLbl="bgShp" presStyleIdx="0" presStyleCnt="1" custScaleX="117600" custLinFactNeighborX="4378" custLinFactNeighborY="3275"/>
      <dgm:spPr/>
    </dgm:pt>
    <dgm:pt modelId="{34F77DC4-B755-48D5-9790-58A3FD51524B}" type="pres">
      <dgm:prSet presAssocID="{23007440-FF9E-4ADE-853A-7F44F9C2FD64}" presName="linearProcess" presStyleCnt="0"/>
      <dgm:spPr/>
    </dgm:pt>
    <dgm:pt modelId="{DADE82CF-B5E2-498E-90BC-68AF141EDAD7}" type="pres">
      <dgm:prSet presAssocID="{989F523F-886C-46DA-A72A-759577A19343}" presName="textNode" presStyleLbl="node1" presStyleIdx="0" presStyleCnt="6" custLinFactX="1691" custLinFactNeighborX="100000" custLinFactNeighborY="1650">
        <dgm:presLayoutVars>
          <dgm:bulletEnabled val="1"/>
        </dgm:presLayoutVars>
      </dgm:prSet>
      <dgm:spPr/>
      <dgm:t>
        <a:bodyPr/>
        <a:lstStyle/>
        <a:p>
          <a:endParaRPr lang="es-ES"/>
        </a:p>
      </dgm:t>
    </dgm:pt>
    <dgm:pt modelId="{EA8DD541-AC38-4162-9193-0C8C91084AA5}" type="pres">
      <dgm:prSet presAssocID="{9AE8E0F2-A990-4E7D-B46F-CE5C0E536063}" presName="sibTrans" presStyleCnt="0"/>
      <dgm:spPr/>
    </dgm:pt>
    <dgm:pt modelId="{B398C54B-6FB7-418E-98E0-F66C48CDFC36}" type="pres">
      <dgm:prSet presAssocID="{0C9EB5FA-2256-47CA-8E07-E9EBB9FA41FF}" presName="textNode" presStyleLbl="node1" presStyleIdx="1" presStyleCnt="6" custLinFactNeighborX="30824" custLinFactNeighborY="109">
        <dgm:presLayoutVars>
          <dgm:bulletEnabled val="1"/>
        </dgm:presLayoutVars>
      </dgm:prSet>
      <dgm:spPr/>
      <dgm:t>
        <a:bodyPr/>
        <a:lstStyle/>
        <a:p>
          <a:endParaRPr lang="es-ES"/>
        </a:p>
      </dgm:t>
    </dgm:pt>
    <dgm:pt modelId="{59DB7A37-0832-47F2-AA15-CE1A2985B8B9}" type="pres">
      <dgm:prSet presAssocID="{4611F86D-6D4C-4189-8328-6C26AD248AD7}" presName="sibTrans" presStyleCnt="0"/>
      <dgm:spPr/>
    </dgm:pt>
    <dgm:pt modelId="{F0756C2E-FD82-4712-BEAC-6FBFF254F6BC}" type="pres">
      <dgm:prSet presAssocID="{C8BCE6DD-2416-4D74-988A-BE4CB065E100}" presName="textNode" presStyleLbl="node1" presStyleIdx="2" presStyleCnt="6" custLinFactNeighborX="-4660" custLinFactNeighborY="-2119">
        <dgm:presLayoutVars>
          <dgm:bulletEnabled val="1"/>
        </dgm:presLayoutVars>
      </dgm:prSet>
      <dgm:spPr/>
      <dgm:t>
        <a:bodyPr/>
        <a:lstStyle/>
        <a:p>
          <a:endParaRPr lang="es-ES"/>
        </a:p>
      </dgm:t>
    </dgm:pt>
    <dgm:pt modelId="{2DF12F5A-874E-4696-A9C9-489775C5BD0D}" type="pres">
      <dgm:prSet presAssocID="{D40ED65F-7BD4-444F-B834-BA7FF63765EB}" presName="sibTrans" presStyleCnt="0"/>
      <dgm:spPr/>
    </dgm:pt>
    <dgm:pt modelId="{23F2C3CD-07A0-4698-A963-371D08082148}" type="pres">
      <dgm:prSet presAssocID="{BCC21BB5-0CEC-4BC7-9602-CBE064FEF8E0}" presName="textNode" presStyleLbl="node1" presStyleIdx="3" presStyleCnt="6">
        <dgm:presLayoutVars>
          <dgm:bulletEnabled val="1"/>
        </dgm:presLayoutVars>
      </dgm:prSet>
      <dgm:spPr/>
      <dgm:t>
        <a:bodyPr/>
        <a:lstStyle/>
        <a:p>
          <a:endParaRPr lang="es-ES"/>
        </a:p>
      </dgm:t>
    </dgm:pt>
    <dgm:pt modelId="{29085300-66BA-4241-A33B-4CCF6CC40061}" type="pres">
      <dgm:prSet presAssocID="{6A7C873E-7479-47A1-BD16-E3BB9FD22061}" presName="sibTrans" presStyleCnt="0"/>
      <dgm:spPr/>
    </dgm:pt>
    <dgm:pt modelId="{385E84C0-8AC8-41D7-90AD-228022976BF1}" type="pres">
      <dgm:prSet presAssocID="{15DD238D-AA0A-4DE0-A9BB-751481ED8258}" presName="textNode" presStyleLbl="node1" presStyleIdx="4" presStyleCnt="6" custLinFactNeighborX="-58922">
        <dgm:presLayoutVars>
          <dgm:bulletEnabled val="1"/>
        </dgm:presLayoutVars>
      </dgm:prSet>
      <dgm:spPr/>
      <dgm:t>
        <a:bodyPr/>
        <a:lstStyle/>
        <a:p>
          <a:endParaRPr lang="es-ES"/>
        </a:p>
      </dgm:t>
    </dgm:pt>
    <dgm:pt modelId="{95C3EDAB-E491-4C2E-9271-3646E98A7367}" type="pres">
      <dgm:prSet presAssocID="{0F13D6E4-8FC0-45E2-A985-77466ADEA207}" presName="sibTrans" presStyleCnt="0"/>
      <dgm:spPr/>
    </dgm:pt>
    <dgm:pt modelId="{A17FB80A-428B-4823-B658-9BC0FFBAB64E}" type="pres">
      <dgm:prSet presAssocID="{D3EFD252-7843-40DF-A242-AB2ABA836710}" presName="textNode" presStyleLbl="node1" presStyleIdx="5" presStyleCnt="6" custLinFactX="-2404" custLinFactNeighborX="-100000" custLinFactNeighborY="0">
        <dgm:presLayoutVars>
          <dgm:bulletEnabled val="1"/>
        </dgm:presLayoutVars>
      </dgm:prSet>
      <dgm:spPr/>
      <dgm:t>
        <a:bodyPr/>
        <a:lstStyle/>
        <a:p>
          <a:endParaRPr lang="es-ES"/>
        </a:p>
      </dgm:t>
    </dgm:pt>
  </dgm:ptLst>
  <dgm:cxnLst>
    <dgm:cxn modelId="{665C4B0B-9470-46F9-B80B-7A390D215DE6}" type="presOf" srcId="{23007440-FF9E-4ADE-853A-7F44F9C2FD64}" destId="{8B4B674C-9F46-4AD9-81F0-704B2BD17AFD}" srcOrd="0" destOrd="0" presId="urn:microsoft.com/office/officeart/2005/8/layout/hProcess9#1"/>
    <dgm:cxn modelId="{84689EFA-7AEB-4218-A83C-78C33D137694}" type="presOf" srcId="{989F523F-886C-46DA-A72A-759577A19343}" destId="{DADE82CF-B5E2-498E-90BC-68AF141EDAD7}" srcOrd="0" destOrd="0" presId="urn:microsoft.com/office/officeart/2005/8/layout/hProcess9#1"/>
    <dgm:cxn modelId="{3FE6BE85-4C22-49AF-AFF6-007BE42D84DF}" srcId="{23007440-FF9E-4ADE-853A-7F44F9C2FD64}" destId="{15DD238D-AA0A-4DE0-A9BB-751481ED8258}" srcOrd="4" destOrd="0" parTransId="{F4C0C0A1-FB03-4E2F-BABC-546329A9FFF2}" sibTransId="{0F13D6E4-8FC0-45E2-A985-77466ADEA207}"/>
    <dgm:cxn modelId="{7C7A48C1-B30E-4519-B3D0-F6C2F293DA4A}" srcId="{23007440-FF9E-4ADE-853A-7F44F9C2FD64}" destId="{0C9EB5FA-2256-47CA-8E07-E9EBB9FA41FF}" srcOrd="1" destOrd="0" parTransId="{0B53B4AD-1BB1-4FE8-AE51-1519B2F219CD}" sibTransId="{4611F86D-6D4C-4189-8328-6C26AD248AD7}"/>
    <dgm:cxn modelId="{8AB1027B-E153-4FA8-A1F5-278C4DCDA9D2}" srcId="{23007440-FF9E-4ADE-853A-7F44F9C2FD64}" destId="{BCC21BB5-0CEC-4BC7-9602-CBE064FEF8E0}" srcOrd="3" destOrd="0" parTransId="{B4018F6E-5DF3-41D4-8772-72B43A1F42B0}" sibTransId="{6A7C873E-7479-47A1-BD16-E3BB9FD22061}"/>
    <dgm:cxn modelId="{A8B129CD-2869-40AD-B097-7107103412AE}" type="presOf" srcId="{D3EFD252-7843-40DF-A242-AB2ABA836710}" destId="{A17FB80A-428B-4823-B658-9BC0FFBAB64E}" srcOrd="0" destOrd="0" presId="urn:microsoft.com/office/officeart/2005/8/layout/hProcess9#1"/>
    <dgm:cxn modelId="{B0729F41-1443-43DC-9EC4-78BC977B7AF0}" type="presOf" srcId="{15DD238D-AA0A-4DE0-A9BB-751481ED8258}" destId="{385E84C0-8AC8-41D7-90AD-228022976BF1}" srcOrd="0" destOrd="0" presId="urn:microsoft.com/office/officeart/2005/8/layout/hProcess9#1"/>
    <dgm:cxn modelId="{3D671597-1442-4B39-B00E-A4AE0071B192}" type="presOf" srcId="{C8BCE6DD-2416-4D74-988A-BE4CB065E100}" destId="{F0756C2E-FD82-4712-BEAC-6FBFF254F6BC}" srcOrd="0" destOrd="0" presId="urn:microsoft.com/office/officeart/2005/8/layout/hProcess9#1"/>
    <dgm:cxn modelId="{F12DD1E7-87C4-49B8-8275-A19022D67E9F}" type="presOf" srcId="{BCC21BB5-0CEC-4BC7-9602-CBE064FEF8E0}" destId="{23F2C3CD-07A0-4698-A963-371D08082148}" srcOrd="0" destOrd="0" presId="urn:microsoft.com/office/officeart/2005/8/layout/hProcess9#1"/>
    <dgm:cxn modelId="{98B24D1B-B4A1-447A-B26E-F7CE38AF6AA0}" srcId="{23007440-FF9E-4ADE-853A-7F44F9C2FD64}" destId="{C8BCE6DD-2416-4D74-988A-BE4CB065E100}" srcOrd="2" destOrd="0" parTransId="{F2910BD5-573E-4BF8-A3F3-EF2240259E0C}" sibTransId="{D40ED65F-7BD4-444F-B834-BA7FF63765EB}"/>
    <dgm:cxn modelId="{10EC597C-1FC1-4844-942C-E6ED73202FAE}" srcId="{23007440-FF9E-4ADE-853A-7F44F9C2FD64}" destId="{989F523F-886C-46DA-A72A-759577A19343}" srcOrd="0" destOrd="0" parTransId="{A43058FD-A91F-451C-9FAC-2271461497F9}" sibTransId="{9AE8E0F2-A990-4E7D-B46F-CE5C0E536063}"/>
    <dgm:cxn modelId="{AF9C5A5F-7407-49DB-B3B8-F75F61B248B0}" type="presOf" srcId="{0C9EB5FA-2256-47CA-8E07-E9EBB9FA41FF}" destId="{B398C54B-6FB7-418E-98E0-F66C48CDFC36}" srcOrd="0" destOrd="0" presId="urn:microsoft.com/office/officeart/2005/8/layout/hProcess9#1"/>
    <dgm:cxn modelId="{CF645318-5D4B-4EC2-8E2E-0427695C83C2}" srcId="{23007440-FF9E-4ADE-853A-7F44F9C2FD64}" destId="{D3EFD252-7843-40DF-A242-AB2ABA836710}" srcOrd="5" destOrd="0" parTransId="{87172AC7-D76F-49D9-AB18-BD73ED7D72B8}" sibTransId="{51084EC3-ED04-4B78-8BAC-B61CEA5A1CCF}"/>
    <dgm:cxn modelId="{50666D69-46FD-4A29-A623-A0E866BE8A6A}" type="presParOf" srcId="{8B4B674C-9F46-4AD9-81F0-704B2BD17AFD}" destId="{CC37240F-0070-448E-B6F4-18829CB19B92}" srcOrd="0" destOrd="0" presId="urn:microsoft.com/office/officeart/2005/8/layout/hProcess9#1"/>
    <dgm:cxn modelId="{D4A37002-0C00-4F0E-956B-258F5FE82D9B}" type="presParOf" srcId="{8B4B674C-9F46-4AD9-81F0-704B2BD17AFD}" destId="{34F77DC4-B755-48D5-9790-58A3FD51524B}" srcOrd="1" destOrd="0" presId="urn:microsoft.com/office/officeart/2005/8/layout/hProcess9#1"/>
    <dgm:cxn modelId="{591D48BE-D02C-4552-8D15-39F6E3F00215}" type="presParOf" srcId="{34F77DC4-B755-48D5-9790-58A3FD51524B}" destId="{DADE82CF-B5E2-498E-90BC-68AF141EDAD7}" srcOrd="0" destOrd="0" presId="urn:microsoft.com/office/officeart/2005/8/layout/hProcess9#1"/>
    <dgm:cxn modelId="{4B9DE08A-CE41-4AEB-B1EC-7BDFDA9D6C0E}" type="presParOf" srcId="{34F77DC4-B755-48D5-9790-58A3FD51524B}" destId="{EA8DD541-AC38-4162-9193-0C8C91084AA5}" srcOrd="1" destOrd="0" presId="urn:microsoft.com/office/officeart/2005/8/layout/hProcess9#1"/>
    <dgm:cxn modelId="{621326A4-BA3F-4F52-8E89-F104D0151C49}" type="presParOf" srcId="{34F77DC4-B755-48D5-9790-58A3FD51524B}" destId="{B398C54B-6FB7-418E-98E0-F66C48CDFC36}" srcOrd="2" destOrd="0" presId="urn:microsoft.com/office/officeart/2005/8/layout/hProcess9#1"/>
    <dgm:cxn modelId="{5597C30A-17B3-47A8-A345-6B31D3D5629B}" type="presParOf" srcId="{34F77DC4-B755-48D5-9790-58A3FD51524B}" destId="{59DB7A37-0832-47F2-AA15-CE1A2985B8B9}" srcOrd="3" destOrd="0" presId="urn:microsoft.com/office/officeart/2005/8/layout/hProcess9#1"/>
    <dgm:cxn modelId="{90C0CAA0-3DDE-45C8-AD6A-D00602F26A8C}" type="presParOf" srcId="{34F77DC4-B755-48D5-9790-58A3FD51524B}" destId="{F0756C2E-FD82-4712-BEAC-6FBFF254F6BC}" srcOrd="4" destOrd="0" presId="urn:microsoft.com/office/officeart/2005/8/layout/hProcess9#1"/>
    <dgm:cxn modelId="{5B471154-2490-4536-892A-0BDF1E244B22}" type="presParOf" srcId="{34F77DC4-B755-48D5-9790-58A3FD51524B}" destId="{2DF12F5A-874E-4696-A9C9-489775C5BD0D}" srcOrd="5" destOrd="0" presId="urn:microsoft.com/office/officeart/2005/8/layout/hProcess9#1"/>
    <dgm:cxn modelId="{49499DAA-0CC2-417C-AB6F-6AFE4F7DB9AF}" type="presParOf" srcId="{34F77DC4-B755-48D5-9790-58A3FD51524B}" destId="{23F2C3CD-07A0-4698-A963-371D08082148}" srcOrd="6" destOrd="0" presId="urn:microsoft.com/office/officeart/2005/8/layout/hProcess9#1"/>
    <dgm:cxn modelId="{C17127D3-66D9-4DBF-B594-B42898CB0467}" type="presParOf" srcId="{34F77DC4-B755-48D5-9790-58A3FD51524B}" destId="{29085300-66BA-4241-A33B-4CCF6CC40061}" srcOrd="7" destOrd="0" presId="urn:microsoft.com/office/officeart/2005/8/layout/hProcess9#1"/>
    <dgm:cxn modelId="{C8194740-77CA-42D3-9549-D4EB4FC85DC0}" type="presParOf" srcId="{34F77DC4-B755-48D5-9790-58A3FD51524B}" destId="{385E84C0-8AC8-41D7-90AD-228022976BF1}" srcOrd="8" destOrd="0" presId="urn:microsoft.com/office/officeart/2005/8/layout/hProcess9#1"/>
    <dgm:cxn modelId="{620C222F-234E-4DF1-B796-4240BDA7C023}" type="presParOf" srcId="{34F77DC4-B755-48D5-9790-58A3FD51524B}" destId="{95C3EDAB-E491-4C2E-9271-3646E98A7367}" srcOrd="9" destOrd="0" presId="urn:microsoft.com/office/officeart/2005/8/layout/hProcess9#1"/>
    <dgm:cxn modelId="{B86A4B3F-D20A-460C-AFD7-A49D5B2BB88B}" type="presParOf" srcId="{34F77DC4-B755-48D5-9790-58A3FD51524B}" destId="{A17FB80A-428B-4823-B658-9BC0FFBAB64E}" srcOrd="10" destOrd="0" presId="urn:microsoft.com/office/officeart/2005/8/layout/hProcess9#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239312C-85EC-4C9D-AAF4-A09793C1C498}" type="doc">
      <dgm:prSet loTypeId="urn:microsoft.com/office/officeart/2018/2/layout/IconVerticalSolidList" loCatId="icon" qsTypeId="urn:microsoft.com/office/officeart/2005/8/quickstyle/3d2#2" qsCatId="3D" csTypeId="urn:microsoft.com/office/officeart/2005/8/colors/colorful5#7" csCatId="colorful" phldr="1"/>
      <dgm:spPr/>
      <dgm:t>
        <a:bodyPr/>
        <a:lstStyle/>
        <a:p>
          <a:endParaRPr lang="en-US"/>
        </a:p>
      </dgm:t>
    </dgm:pt>
    <dgm:pt modelId="{E1CBE4A5-1EDF-47F8-A0DB-2BD004ED8CD9}">
      <dgm:prSet/>
      <dgm:spPr/>
      <dgm:t>
        <a:bodyPr/>
        <a:lstStyle/>
        <a:p>
          <a:pPr>
            <a:lnSpc>
              <a:spcPct val="100000"/>
            </a:lnSpc>
          </a:pPr>
          <a:r>
            <a:rPr lang="es-CL" b="0" dirty="0">
              <a:latin typeface="Arial" panose="020B0604020202020204" pitchFamily="34" charset="0"/>
              <a:cs typeface="Arial" panose="020B0604020202020204" pitchFamily="34" charset="0"/>
            </a:rPr>
            <a:t>MUERTE.</a:t>
          </a:r>
          <a:endParaRPr lang="en-US" b="0" dirty="0">
            <a:latin typeface="Arial" panose="020B0604020202020204" pitchFamily="34" charset="0"/>
            <a:cs typeface="Arial" panose="020B0604020202020204" pitchFamily="34" charset="0"/>
          </a:endParaRPr>
        </a:p>
      </dgm:t>
    </dgm:pt>
    <dgm:pt modelId="{16FDCEB9-E63B-4747-BC80-2255ABD872D0}" type="parTrans" cxnId="{F368BA31-F909-4FB9-AA6E-483951E0EEB9}">
      <dgm:prSet/>
      <dgm:spPr/>
      <dgm:t>
        <a:bodyPr/>
        <a:lstStyle/>
        <a:p>
          <a:endParaRPr lang="en-US"/>
        </a:p>
      </dgm:t>
    </dgm:pt>
    <dgm:pt modelId="{AD82F5E1-CD99-46F4-A742-EDBB1571C942}" type="sibTrans" cxnId="{F368BA31-F909-4FB9-AA6E-483951E0EEB9}">
      <dgm:prSet/>
      <dgm:spPr/>
      <dgm:t>
        <a:bodyPr/>
        <a:lstStyle/>
        <a:p>
          <a:endParaRPr lang="en-US"/>
        </a:p>
      </dgm:t>
    </dgm:pt>
    <dgm:pt modelId="{BDF29F30-9974-472D-BFC0-C4B8DCAA3FA6}">
      <dgm:prSet/>
      <dgm:spPr/>
      <dgm:t>
        <a:bodyPr/>
        <a:lstStyle/>
        <a:p>
          <a:pPr>
            <a:lnSpc>
              <a:spcPct val="100000"/>
            </a:lnSpc>
          </a:pPr>
          <a:r>
            <a:rPr lang="es-CL" b="0" u="none" dirty="0">
              <a:latin typeface="Arial" panose="020B0604020202020204" pitchFamily="34" charset="0"/>
              <a:cs typeface="Arial" panose="020B0604020202020204" pitchFamily="34" charset="0"/>
            </a:rPr>
            <a:t>RETIRO.</a:t>
          </a:r>
          <a:endParaRPr lang="en-US" b="0" u="none" dirty="0">
            <a:latin typeface="Arial" panose="020B0604020202020204" pitchFamily="34" charset="0"/>
            <a:cs typeface="Arial" panose="020B0604020202020204" pitchFamily="34" charset="0"/>
          </a:endParaRPr>
        </a:p>
      </dgm:t>
    </dgm:pt>
    <dgm:pt modelId="{426AC5B9-7E65-4024-AEC7-4E72B52FD7CA}" type="parTrans" cxnId="{49B3AF6B-6CC7-40F2-AA4A-34AB2907BB6D}">
      <dgm:prSet/>
      <dgm:spPr/>
      <dgm:t>
        <a:bodyPr/>
        <a:lstStyle/>
        <a:p>
          <a:endParaRPr lang="en-US"/>
        </a:p>
      </dgm:t>
    </dgm:pt>
    <dgm:pt modelId="{C9CCF06B-2433-4A0F-92D3-2B2567125C66}" type="sibTrans" cxnId="{49B3AF6B-6CC7-40F2-AA4A-34AB2907BB6D}">
      <dgm:prSet/>
      <dgm:spPr/>
      <dgm:t>
        <a:bodyPr/>
        <a:lstStyle/>
        <a:p>
          <a:endParaRPr lang="en-US"/>
        </a:p>
      </dgm:t>
    </dgm:pt>
    <dgm:pt modelId="{B9EA3604-4F33-4725-BC3A-D1D3A035FA47}">
      <dgm:prSet/>
      <dgm:spPr/>
      <dgm:t>
        <a:bodyPr/>
        <a:lstStyle/>
        <a:p>
          <a:pPr>
            <a:lnSpc>
              <a:spcPct val="100000"/>
            </a:lnSpc>
          </a:pPr>
          <a:r>
            <a:rPr lang="es-CL" b="0" dirty="0">
              <a:latin typeface="Arial" panose="020B0604020202020204" pitchFamily="34" charset="0"/>
              <a:cs typeface="Arial" panose="020B0604020202020204" pitchFamily="34" charset="0"/>
            </a:rPr>
            <a:t>CUMPLIMIENTO SANCIÓN.</a:t>
          </a:r>
          <a:endParaRPr lang="en-US" b="0" dirty="0">
            <a:latin typeface="Arial" panose="020B0604020202020204" pitchFamily="34" charset="0"/>
            <a:cs typeface="Arial" panose="020B0604020202020204" pitchFamily="34" charset="0"/>
          </a:endParaRPr>
        </a:p>
      </dgm:t>
    </dgm:pt>
    <dgm:pt modelId="{90C221C3-B737-4412-9F75-802B76A9BE90}" type="parTrans" cxnId="{A8AA6E3E-F68B-4FE6-9732-B0A4F5AE7E91}">
      <dgm:prSet/>
      <dgm:spPr/>
      <dgm:t>
        <a:bodyPr/>
        <a:lstStyle/>
        <a:p>
          <a:endParaRPr lang="en-US"/>
        </a:p>
      </dgm:t>
    </dgm:pt>
    <dgm:pt modelId="{6C091D73-CCCA-4309-B262-9DA8424BF4DB}" type="sibTrans" cxnId="{A8AA6E3E-F68B-4FE6-9732-B0A4F5AE7E91}">
      <dgm:prSet/>
      <dgm:spPr/>
      <dgm:t>
        <a:bodyPr/>
        <a:lstStyle/>
        <a:p>
          <a:endParaRPr lang="en-US"/>
        </a:p>
      </dgm:t>
    </dgm:pt>
    <dgm:pt modelId="{676E5EB4-3DDC-45A8-9581-8411A93255F8}">
      <dgm:prSet/>
      <dgm:spPr/>
      <dgm:t>
        <a:bodyPr/>
        <a:lstStyle/>
        <a:p>
          <a:pPr>
            <a:lnSpc>
              <a:spcPct val="100000"/>
            </a:lnSpc>
          </a:pPr>
          <a:r>
            <a:rPr lang="es-CL" b="0" dirty="0">
              <a:latin typeface="Arial" panose="020B0604020202020204" pitchFamily="34" charset="0"/>
              <a:cs typeface="Arial" panose="020B0604020202020204" pitchFamily="34" charset="0"/>
            </a:rPr>
            <a:t>PRESCRIPCIÓN.</a:t>
          </a:r>
        </a:p>
        <a:p>
          <a:pPr>
            <a:lnSpc>
              <a:spcPct val="100000"/>
            </a:lnSpc>
          </a:pPr>
          <a:r>
            <a:rPr lang="en-US" b="0" dirty="0">
              <a:latin typeface="Arial" panose="020B0604020202020204" pitchFamily="34" charset="0"/>
              <a:cs typeface="Arial" panose="020B0604020202020204" pitchFamily="34" charset="0"/>
            </a:rPr>
            <a:t>LEY N°21.041, 2017 </a:t>
          </a:r>
          <a:r>
            <a:rPr lang="en-US" b="1" dirty="0">
              <a:solidFill>
                <a:srgbClr val="FF0000"/>
              </a:solidFill>
              <a:latin typeface="Arial" panose="020B0604020202020204" pitchFamily="34" charset="0"/>
              <a:cs typeface="Arial" panose="020B0604020202020204" pitchFamily="34" charset="0"/>
            </a:rPr>
            <a:t>(4 AÑOS).</a:t>
          </a:r>
        </a:p>
      </dgm:t>
    </dgm:pt>
    <dgm:pt modelId="{D91F5922-77C9-4A87-BDCA-127579DEBDE9}" type="parTrans" cxnId="{A17E1564-1D61-4096-8947-EAA03756CBD8}">
      <dgm:prSet/>
      <dgm:spPr/>
      <dgm:t>
        <a:bodyPr/>
        <a:lstStyle/>
        <a:p>
          <a:endParaRPr lang="en-US"/>
        </a:p>
      </dgm:t>
    </dgm:pt>
    <dgm:pt modelId="{050241DE-D47A-4867-909F-2096A0487F50}" type="sibTrans" cxnId="{A17E1564-1D61-4096-8947-EAA03756CBD8}">
      <dgm:prSet/>
      <dgm:spPr/>
      <dgm:t>
        <a:bodyPr/>
        <a:lstStyle/>
        <a:p>
          <a:endParaRPr lang="en-US"/>
        </a:p>
      </dgm:t>
    </dgm:pt>
    <dgm:pt modelId="{ACB85BEE-D69E-49D4-9F50-9BEB150C1BCF}" type="pres">
      <dgm:prSet presAssocID="{3239312C-85EC-4C9D-AAF4-A09793C1C498}" presName="root" presStyleCnt="0">
        <dgm:presLayoutVars>
          <dgm:dir/>
          <dgm:resizeHandles val="exact"/>
        </dgm:presLayoutVars>
      </dgm:prSet>
      <dgm:spPr/>
      <dgm:t>
        <a:bodyPr/>
        <a:lstStyle/>
        <a:p>
          <a:endParaRPr lang="es-ES"/>
        </a:p>
      </dgm:t>
    </dgm:pt>
    <dgm:pt modelId="{2A27830A-A3F0-48B3-AAAC-F0B803BC4A92}" type="pres">
      <dgm:prSet presAssocID="{E1CBE4A5-1EDF-47F8-A0DB-2BD004ED8CD9}" presName="compNode" presStyleCnt="0"/>
      <dgm:spPr/>
    </dgm:pt>
    <dgm:pt modelId="{7C0E0554-4A85-4C8F-916A-B5C0403C4BFD}" type="pres">
      <dgm:prSet presAssocID="{E1CBE4A5-1EDF-47F8-A0DB-2BD004ED8CD9}" presName="bgRect" presStyleLbl="bgShp" presStyleIdx="0" presStyleCnt="4"/>
      <dgm:spPr/>
    </dgm:pt>
    <dgm:pt modelId="{A64EA1E4-9024-4542-905A-02BFE89A3902}" type="pres">
      <dgm:prSet presAssocID="{E1CBE4A5-1EDF-47F8-A0DB-2BD004ED8CD9}"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t>
        <a:bodyPr/>
        <a:lstStyle/>
        <a:p>
          <a:endParaRPr lang="es-ES"/>
        </a:p>
      </dgm:t>
    </dgm:pt>
    <dgm:pt modelId="{6794B9DE-C83D-4AEC-B7BC-73CAC60E18AB}" type="pres">
      <dgm:prSet presAssocID="{E1CBE4A5-1EDF-47F8-A0DB-2BD004ED8CD9}" presName="spaceRect" presStyleCnt="0"/>
      <dgm:spPr/>
    </dgm:pt>
    <dgm:pt modelId="{BE822EBA-CCFD-4E76-9783-1909B51847F7}" type="pres">
      <dgm:prSet presAssocID="{E1CBE4A5-1EDF-47F8-A0DB-2BD004ED8CD9}" presName="parTx" presStyleLbl="revTx" presStyleIdx="0" presStyleCnt="4">
        <dgm:presLayoutVars>
          <dgm:chMax val="0"/>
          <dgm:chPref val="0"/>
        </dgm:presLayoutVars>
      </dgm:prSet>
      <dgm:spPr/>
      <dgm:t>
        <a:bodyPr/>
        <a:lstStyle/>
        <a:p>
          <a:endParaRPr lang="es-ES"/>
        </a:p>
      </dgm:t>
    </dgm:pt>
    <dgm:pt modelId="{4E80D010-F340-402D-9D71-8D495BEE5569}" type="pres">
      <dgm:prSet presAssocID="{AD82F5E1-CD99-46F4-A742-EDBB1571C942}" presName="sibTrans" presStyleCnt="0"/>
      <dgm:spPr/>
    </dgm:pt>
    <dgm:pt modelId="{1DB8439D-8CC2-4EBA-84B9-1F1348A9AE0E}" type="pres">
      <dgm:prSet presAssocID="{BDF29F30-9974-472D-BFC0-C4B8DCAA3FA6}" presName="compNode" presStyleCnt="0"/>
      <dgm:spPr/>
    </dgm:pt>
    <dgm:pt modelId="{9CE5ECEB-AF6A-4B84-950F-5F6A45D149F5}" type="pres">
      <dgm:prSet presAssocID="{BDF29F30-9974-472D-BFC0-C4B8DCAA3FA6}" presName="bgRect" presStyleLbl="bgShp" presStyleIdx="1" presStyleCnt="4"/>
      <dgm:spPr/>
    </dgm:pt>
    <dgm:pt modelId="{0F7A563E-EF1E-4FFC-8406-63598CAFB675}" type="pres">
      <dgm:prSet presAssocID="{BDF29F30-9974-472D-BFC0-C4B8DCAA3FA6}"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t>
        <a:bodyPr/>
        <a:lstStyle/>
        <a:p>
          <a:endParaRPr lang="es-ES"/>
        </a:p>
      </dgm:t>
    </dgm:pt>
    <dgm:pt modelId="{F130FC7E-F316-4B4A-AEB4-D893600274B0}" type="pres">
      <dgm:prSet presAssocID="{BDF29F30-9974-472D-BFC0-C4B8DCAA3FA6}" presName="spaceRect" presStyleCnt="0"/>
      <dgm:spPr/>
    </dgm:pt>
    <dgm:pt modelId="{9ADAB72D-61BC-4A27-9879-40FCC9064D3E}" type="pres">
      <dgm:prSet presAssocID="{BDF29F30-9974-472D-BFC0-C4B8DCAA3FA6}" presName="parTx" presStyleLbl="revTx" presStyleIdx="1" presStyleCnt="4">
        <dgm:presLayoutVars>
          <dgm:chMax val="0"/>
          <dgm:chPref val="0"/>
        </dgm:presLayoutVars>
      </dgm:prSet>
      <dgm:spPr/>
      <dgm:t>
        <a:bodyPr/>
        <a:lstStyle/>
        <a:p>
          <a:endParaRPr lang="es-ES"/>
        </a:p>
      </dgm:t>
    </dgm:pt>
    <dgm:pt modelId="{9302AAB8-2E0F-4EF0-B260-3BDDCCBA6A6B}" type="pres">
      <dgm:prSet presAssocID="{C9CCF06B-2433-4A0F-92D3-2B2567125C66}" presName="sibTrans" presStyleCnt="0"/>
      <dgm:spPr/>
    </dgm:pt>
    <dgm:pt modelId="{2B8E1097-40B5-40A1-ADD5-31397B029C3B}" type="pres">
      <dgm:prSet presAssocID="{B9EA3604-4F33-4725-BC3A-D1D3A035FA47}" presName="compNode" presStyleCnt="0"/>
      <dgm:spPr/>
    </dgm:pt>
    <dgm:pt modelId="{10A9E4D5-593B-4BEA-B723-77DB08F48465}" type="pres">
      <dgm:prSet presAssocID="{B9EA3604-4F33-4725-BC3A-D1D3A035FA47}" presName="bgRect" presStyleLbl="bgShp" presStyleIdx="2" presStyleCnt="4"/>
      <dgm:spPr/>
    </dgm:pt>
    <dgm:pt modelId="{E752F553-8770-40EA-94DB-320F5F59CD47}" type="pres">
      <dgm:prSet presAssocID="{B9EA3604-4F33-4725-BC3A-D1D3A035FA47}"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t>
        <a:bodyPr/>
        <a:lstStyle/>
        <a:p>
          <a:endParaRPr lang="es-ES"/>
        </a:p>
      </dgm:t>
    </dgm:pt>
    <dgm:pt modelId="{071117F6-1ACD-431F-87D2-8BDD6CEEA8E2}" type="pres">
      <dgm:prSet presAssocID="{B9EA3604-4F33-4725-BC3A-D1D3A035FA47}" presName="spaceRect" presStyleCnt="0"/>
      <dgm:spPr/>
    </dgm:pt>
    <dgm:pt modelId="{8B1B5349-336C-4373-AAC7-60072DAF256E}" type="pres">
      <dgm:prSet presAssocID="{B9EA3604-4F33-4725-BC3A-D1D3A035FA47}" presName="parTx" presStyleLbl="revTx" presStyleIdx="2" presStyleCnt="4">
        <dgm:presLayoutVars>
          <dgm:chMax val="0"/>
          <dgm:chPref val="0"/>
        </dgm:presLayoutVars>
      </dgm:prSet>
      <dgm:spPr/>
      <dgm:t>
        <a:bodyPr/>
        <a:lstStyle/>
        <a:p>
          <a:endParaRPr lang="es-ES"/>
        </a:p>
      </dgm:t>
    </dgm:pt>
    <dgm:pt modelId="{F25E9FCC-E2CB-41DC-8765-6E6376A9C2C3}" type="pres">
      <dgm:prSet presAssocID="{6C091D73-CCCA-4309-B262-9DA8424BF4DB}" presName="sibTrans" presStyleCnt="0"/>
      <dgm:spPr/>
    </dgm:pt>
    <dgm:pt modelId="{1A39DC0A-78FE-44F3-858D-8E7C5382F0F8}" type="pres">
      <dgm:prSet presAssocID="{676E5EB4-3DDC-45A8-9581-8411A93255F8}" presName="compNode" presStyleCnt="0"/>
      <dgm:spPr/>
    </dgm:pt>
    <dgm:pt modelId="{CC796E0F-3610-4623-A4A1-E1E7A54B03FD}" type="pres">
      <dgm:prSet presAssocID="{676E5EB4-3DDC-45A8-9581-8411A93255F8}" presName="bgRect" presStyleLbl="bgShp" presStyleIdx="3" presStyleCnt="4"/>
      <dgm:spPr/>
    </dgm:pt>
    <dgm:pt modelId="{8445467E-6C83-4C57-9E36-8D30D1C974B2}" type="pres">
      <dgm:prSet presAssocID="{676E5EB4-3DDC-45A8-9581-8411A93255F8}"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dgm:spPr>
      <dgm:t>
        <a:bodyPr/>
        <a:lstStyle/>
        <a:p>
          <a:endParaRPr lang="es-ES"/>
        </a:p>
      </dgm:t>
    </dgm:pt>
    <dgm:pt modelId="{FADEABCE-4F93-4FA3-9708-25CE8C0B8430}" type="pres">
      <dgm:prSet presAssocID="{676E5EB4-3DDC-45A8-9581-8411A93255F8}" presName="spaceRect" presStyleCnt="0"/>
      <dgm:spPr/>
    </dgm:pt>
    <dgm:pt modelId="{FED78673-CB1F-4A78-85A8-130174D60E80}" type="pres">
      <dgm:prSet presAssocID="{676E5EB4-3DDC-45A8-9581-8411A93255F8}" presName="parTx" presStyleLbl="revTx" presStyleIdx="3" presStyleCnt="4">
        <dgm:presLayoutVars>
          <dgm:chMax val="0"/>
          <dgm:chPref val="0"/>
        </dgm:presLayoutVars>
      </dgm:prSet>
      <dgm:spPr/>
      <dgm:t>
        <a:bodyPr/>
        <a:lstStyle/>
        <a:p>
          <a:endParaRPr lang="es-ES"/>
        </a:p>
      </dgm:t>
    </dgm:pt>
  </dgm:ptLst>
  <dgm:cxnLst>
    <dgm:cxn modelId="{A17E1564-1D61-4096-8947-EAA03756CBD8}" srcId="{3239312C-85EC-4C9D-AAF4-A09793C1C498}" destId="{676E5EB4-3DDC-45A8-9581-8411A93255F8}" srcOrd="3" destOrd="0" parTransId="{D91F5922-77C9-4A87-BDCA-127579DEBDE9}" sibTransId="{050241DE-D47A-4867-909F-2096A0487F50}"/>
    <dgm:cxn modelId="{C25BD048-06A6-4940-B227-87FF1881BAFB}" type="presOf" srcId="{3239312C-85EC-4C9D-AAF4-A09793C1C498}" destId="{ACB85BEE-D69E-49D4-9F50-9BEB150C1BCF}" srcOrd="0" destOrd="0" presId="urn:microsoft.com/office/officeart/2018/2/layout/IconVerticalSolidList"/>
    <dgm:cxn modelId="{FEAD171B-91E8-4D82-8C77-A43568A20141}" type="presOf" srcId="{B9EA3604-4F33-4725-BC3A-D1D3A035FA47}" destId="{8B1B5349-336C-4373-AAC7-60072DAF256E}" srcOrd="0" destOrd="0" presId="urn:microsoft.com/office/officeart/2018/2/layout/IconVerticalSolidList"/>
    <dgm:cxn modelId="{49B3AF6B-6CC7-40F2-AA4A-34AB2907BB6D}" srcId="{3239312C-85EC-4C9D-AAF4-A09793C1C498}" destId="{BDF29F30-9974-472D-BFC0-C4B8DCAA3FA6}" srcOrd="1" destOrd="0" parTransId="{426AC5B9-7E65-4024-AEC7-4E72B52FD7CA}" sibTransId="{C9CCF06B-2433-4A0F-92D3-2B2567125C66}"/>
    <dgm:cxn modelId="{8A3C340C-AEDD-45DB-A65F-2E91E64C9262}" type="presOf" srcId="{BDF29F30-9974-472D-BFC0-C4B8DCAA3FA6}" destId="{9ADAB72D-61BC-4A27-9879-40FCC9064D3E}" srcOrd="0" destOrd="0" presId="urn:microsoft.com/office/officeart/2018/2/layout/IconVerticalSolidList"/>
    <dgm:cxn modelId="{831BA030-9F26-4716-A968-4FB58F98F1B8}" type="presOf" srcId="{E1CBE4A5-1EDF-47F8-A0DB-2BD004ED8CD9}" destId="{BE822EBA-CCFD-4E76-9783-1909B51847F7}" srcOrd="0" destOrd="0" presId="urn:microsoft.com/office/officeart/2018/2/layout/IconVerticalSolidList"/>
    <dgm:cxn modelId="{A8AA6E3E-F68B-4FE6-9732-B0A4F5AE7E91}" srcId="{3239312C-85EC-4C9D-AAF4-A09793C1C498}" destId="{B9EA3604-4F33-4725-BC3A-D1D3A035FA47}" srcOrd="2" destOrd="0" parTransId="{90C221C3-B737-4412-9F75-802B76A9BE90}" sibTransId="{6C091D73-CCCA-4309-B262-9DA8424BF4DB}"/>
    <dgm:cxn modelId="{F368BA31-F909-4FB9-AA6E-483951E0EEB9}" srcId="{3239312C-85EC-4C9D-AAF4-A09793C1C498}" destId="{E1CBE4A5-1EDF-47F8-A0DB-2BD004ED8CD9}" srcOrd="0" destOrd="0" parTransId="{16FDCEB9-E63B-4747-BC80-2255ABD872D0}" sibTransId="{AD82F5E1-CD99-46F4-A742-EDBB1571C942}"/>
    <dgm:cxn modelId="{A1CF228C-9373-4E3A-A2DF-5E8AFC39D203}" type="presOf" srcId="{676E5EB4-3DDC-45A8-9581-8411A93255F8}" destId="{FED78673-CB1F-4A78-85A8-130174D60E80}" srcOrd="0" destOrd="0" presId="urn:microsoft.com/office/officeart/2018/2/layout/IconVerticalSolidList"/>
    <dgm:cxn modelId="{06E9F9D0-9341-4F0D-9F59-AD8FBB942475}" type="presParOf" srcId="{ACB85BEE-D69E-49D4-9F50-9BEB150C1BCF}" destId="{2A27830A-A3F0-48B3-AAAC-F0B803BC4A92}" srcOrd="0" destOrd="0" presId="urn:microsoft.com/office/officeart/2018/2/layout/IconVerticalSolidList"/>
    <dgm:cxn modelId="{2BBB7770-AC92-4315-90EE-AE2C579FEE22}" type="presParOf" srcId="{2A27830A-A3F0-48B3-AAAC-F0B803BC4A92}" destId="{7C0E0554-4A85-4C8F-916A-B5C0403C4BFD}" srcOrd="0" destOrd="0" presId="urn:microsoft.com/office/officeart/2018/2/layout/IconVerticalSolidList"/>
    <dgm:cxn modelId="{4E7C3180-9D3A-444E-90E1-40AE6C3C6C63}" type="presParOf" srcId="{2A27830A-A3F0-48B3-AAAC-F0B803BC4A92}" destId="{A64EA1E4-9024-4542-905A-02BFE89A3902}" srcOrd="1" destOrd="0" presId="urn:microsoft.com/office/officeart/2018/2/layout/IconVerticalSolidList"/>
    <dgm:cxn modelId="{08488954-B99C-465C-B3E6-75AA61C25E7E}" type="presParOf" srcId="{2A27830A-A3F0-48B3-AAAC-F0B803BC4A92}" destId="{6794B9DE-C83D-4AEC-B7BC-73CAC60E18AB}" srcOrd="2" destOrd="0" presId="urn:microsoft.com/office/officeart/2018/2/layout/IconVerticalSolidList"/>
    <dgm:cxn modelId="{86E7B478-27E2-4AE8-B622-C1885511A618}" type="presParOf" srcId="{2A27830A-A3F0-48B3-AAAC-F0B803BC4A92}" destId="{BE822EBA-CCFD-4E76-9783-1909B51847F7}" srcOrd="3" destOrd="0" presId="urn:microsoft.com/office/officeart/2018/2/layout/IconVerticalSolidList"/>
    <dgm:cxn modelId="{1DA46977-AED1-482A-B537-ECD48E7D60BF}" type="presParOf" srcId="{ACB85BEE-D69E-49D4-9F50-9BEB150C1BCF}" destId="{4E80D010-F340-402D-9D71-8D495BEE5569}" srcOrd="1" destOrd="0" presId="urn:microsoft.com/office/officeart/2018/2/layout/IconVerticalSolidList"/>
    <dgm:cxn modelId="{F13E4064-E32B-47A2-BF13-30D9A2066C66}" type="presParOf" srcId="{ACB85BEE-D69E-49D4-9F50-9BEB150C1BCF}" destId="{1DB8439D-8CC2-4EBA-84B9-1F1348A9AE0E}" srcOrd="2" destOrd="0" presId="urn:microsoft.com/office/officeart/2018/2/layout/IconVerticalSolidList"/>
    <dgm:cxn modelId="{A8202405-7838-41AC-8FD0-CE19DD298EB9}" type="presParOf" srcId="{1DB8439D-8CC2-4EBA-84B9-1F1348A9AE0E}" destId="{9CE5ECEB-AF6A-4B84-950F-5F6A45D149F5}" srcOrd="0" destOrd="0" presId="urn:microsoft.com/office/officeart/2018/2/layout/IconVerticalSolidList"/>
    <dgm:cxn modelId="{918D41BE-0F73-48B8-A8A6-474C3366CDC6}" type="presParOf" srcId="{1DB8439D-8CC2-4EBA-84B9-1F1348A9AE0E}" destId="{0F7A563E-EF1E-4FFC-8406-63598CAFB675}" srcOrd="1" destOrd="0" presId="urn:microsoft.com/office/officeart/2018/2/layout/IconVerticalSolidList"/>
    <dgm:cxn modelId="{6CA11A31-623B-457C-8B94-EAB7B5BBA8AA}" type="presParOf" srcId="{1DB8439D-8CC2-4EBA-84B9-1F1348A9AE0E}" destId="{F130FC7E-F316-4B4A-AEB4-D893600274B0}" srcOrd="2" destOrd="0" presId="urn:microsoft.com/office/officeart/2018/2/layout/IconVerticalSolidList"/>
    <dgm:cxn modelId="{3947E856-B14A-49BA-B521-A4E19C74541C}" type="presParOf" srcId="{1DB8439D-8CC2-4EBA-84B9-1F1348A9AE0E}" destId="{9ADAB72D-61BC-4A27-9879-40FCC9064D3E}" srcOrd="3" destOrd="0" presId="urn:microsoft.com/office/officeart/2018/2/layout/IconVerticalSolidList"/>
    <dgm:cxn modelId="{32360A1F-C09C-4D01-ABCF-FAB0122A68E8}" type="presParOf" srcId="{ACB85BEE-D69E-49D4-9F50-9BEB150C1BCF}" destId="{9302AAB8-2E0F-4EF0-B260-3BDDCCBA6A6B}" srcOrd="3" destOrd="0" presId="urn:microsoft.com/office/officeart/2018/2/layout/IconVerticalSolidList"/>
    <dgm:cxn modelId="{13425BA1-C32C-4BEC-9539-B8DCE614BC72}" type="presParOf" srcId="{ACB85BEE-D69E-49D4-9F50-9BEB150C1BCF}" destId="{2B8E1097-40B5-40A1-ADD5-31397B029C3B}" srcOrd="4" destOrd="0" presId="urn:microsoft.com/office/officeart/2018/2/layout/IconVerticalSolidList"/>
    <dgm:cxn modelId="{2B7A0336-2BA2-4B26-88F3-4875DA184F87}" type="presParOf" srcId="{2B8E1097-40B5-40A1-ADD5-31397B029C3B}" destId="{10A9E4D5-593B-4BEA-B723-77DB08F48465}" srcOrd="0" destOrd="0" presId="urn:microsoft.com/office/officeart/2018/2/layout/IconVerticalSolidList"/>
    <dgm:cxn modelId="{9B0FB78A-5AA7-4D32-BF98-1DE8DE9BFCA2}" type="presParOf" srcId="{2B8E1097-40B5-40A1-ADD5-31397B029C3B}" destId="{E752F553-8770-40EA-94DB-320F5F59CD47}" srcOrd="1" destOrd="0" presId="urn:microsoft.com/office/officeart/2018/2/layout/IconVerticalSolidList"/>
    <dgm:cxn modelId="{27BD7990-BE43-43CE-AFF5-C756E6FDBDBB}" type="presParOf" srcId="{2B8E1097-40B5-40A1-ADD5-31397B029C3B}" destId="{071117F6-1ACD-431F-87D2-8BDD6CEEA8E2}" srcOrd="2" destOrd="0" presId="urn:microsoft.com/office/officeart/2018/2/layout/IconVerticalSolidList"/>
    <dgm:cxn modelId="{02282CEB-9551-4863-A278-02D83EA5A807}" type="presParOf" srcId="{2B8E1097-40B5-40A1-ADD5-31397B029C3B}" destId="{8B1B5349-336C-4373-AAC7-60072DAF256E}" srcOrd="3" destOrd="0" presId="urn:microsoft.com/office/officeart/2018/2/layout/IconVerticalSolidList"/>
    <dgm:cxn modelId="{30CA8DBD-DDD3-4260-8B32-EE765673C1E9}" type="presParOf" srcId="{ACB85BEE-D69E-49D4-9F50-9BEB150C1BCF}" destId="{F25E9FCC-E2CB-41DC-8765-6E6376A9C2C3}" srcOrd="5" destOrd="0" presId="urn:microsoft.com/office/officeart/2018/2/layout/IconVerticalSolidList"/>
    <dgm:cxn modelId="{01619E99-1C35-406B-9EEE-8BEBE7E0DBF0}" type="presParOf" srcId="{ACB85BEE-D69E-49D4-9F50-9BEB150C1BCF}" destId="{1A39DC0A-78FE-44F3-858D-8E7C5382F0F8}" srcOrd="6" destOrd="0" presId="urn:microsoft.com/office/officeart/2018/2/layout/IconVerticalSolidList"/>
    <dgm:cxn modelId="{2EB48C18-75F7-4BD7-AEB6-6E8662569AF1}" type="presParOf" srcId="{1A39DC0A-78FE-44F3-858D-8E7C5382F0F8}" destId="{CC796E0F-3610-4623-A4A1-E1E7A54B03FD}" srcOrd="0" destOrd="0" presId="urn:microsoft.com/office/officeart/2018/2/layout/IconVerticalSolidList"/>
    <dgm:cxn modelId="{15195995-2DCE-4D48-8D58-8514AFC85879}" type="presParOf" srcId="{1A39DC0A-78FE-44F3-858D-8E7C5382F0F8}" destId="{8445467E-6C83-4C57-9E36-8D30D1C974B2}" srcOrd="1" destOrd="0" presId="urn:microsoft.com/office/officeart/2018/2/layout/IconVerticalSolidList"/>
    <dgm:cxn modelId="{A5E73E0A-2487-4F2F-9FB5-7BA9554C8409}" type="presParOf" srcId="{1A39DC0A-78FE-44F3-858D-8E7C5382F0F8}" destId="{FADEABCE-4F93-4FA3-9708-25CE8C0B8430}" srcOrd="2" destOrd="0" presId="urn:microsoft.com/office/officeart/2018/2/layout/IconVerticalSolidList"/>
    <dgm:cxn modelId="{D874BD0C-9B0D-463D-AD9F-83115D853387}" type="presParOf" srcId="{1A39DC0A-78FE-44F3-858D-8E7C5382F0F8}" destId="{FED78673-CB1F-4A78-85A8-130174D60E8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1D6AD7-9281-49C4-B8D1-AADBB48323E5}">
      <dsp:nvSpPr>
        <dsp:cNvPr id="0" name=""/>
        <dsp:cNvSpPr/>
      </dsp:nvSpPr>
      <dsp:spPr>
        <a:xfrm>
          <a:off x="5011595" y="1852696"/>
          <a:ext cx="3556615" cy="846312"/>
        </a:xfrm>
        <a:custGeom>
          <a:avLst/>
          <a:gdLst/>
          <a:ahLst/>
          <a:cxnLst/>
          <a:rect l="0" t="0" r="0" b="0"/>
          <a:pathLst>
            <a:path>
              <a:moveTo>
                <a:pt x="0" y="0"/>
              </a:moveTo>
              <a:lnTo>
                <a:pt x="0" y="576737"/>
              </a:lnTo>
              <a:lnTo>
                <a:pt x="3556615" y="576737"/>
              </a:lnTo>
              <a:lnTo>
                <a:pt x="3556615" y="8463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C46523-3505-4242-8F5F-574D28CD178C}">
      <dsp:nvSpPr>
        <dsp:cNvPr id="0" name=""/>
        <dsp:cNvSpPr/>
      </dsp:nvSpPr>
      <dsp:spPr>
        <a:xfrm>
          <a:off x="4965875" y="1852696"/>
          <a:ext cx="91440" cy="846312"/>
        </a:xfrm>
        <a:custGeom>
          <a:avLst/>
          <a:gdLst/>
          <a:ahLst/>
          <a:cxnLst/>
          <a:rect l="0" t="0" r="0" b="0"/>
          <a:pathLst>
            <a:path>
              <a:moveTo>
                <a:pt x="45720" y="0"/>
              </a:moveTo>
              <a:lnTo>
                <a:pt x="45720" y="8463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129A61-C57C-4865-A5D0-31E1EFE77E13}">
      <dsp:nvSpPr>
        <dsp:cNvPr id="0" name=""/>
        <dsp:cNvSpPr/>
      </dsp:nvSpPr>
      <dsp:spPr>
        <a:xfrm>
          <a:off x="1454979" y="1852696"/>
          <a:ext cx="3556615" cy="846312"/>
        </a:xfrm>
        <a:custGeom>
          <a:avLst/>
          <a:gdLst/>
          <a:ahLst/>
          <a:cxnLst/>
          <a:rect l="0" t="0" r="0" b="0"/>
          <a:pathLst>
            <a:path>
              <a:moveTo>
                <a:pt x="3556615" y="0"/>
              </a:moveTo>
              <a:lnTo>
                <a:pt x="3556615" y="576737"/>
              </a:lnTo>
              <a:lnTo>
                <a:pt x="0" y="576737"/>
              </a:lnTo>
              <a:lnTo>
                <a:pt x="0" y="8463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48A1B9-F46F-4CFB-B263-F1362FFB2515}">
      <dsp:nvSpPr>
        <dsp:cNvPr id="0" name=""/>
        <dsp:cNvSpPr/>
      </dsp:nvSpPr>
      <dsp:spPr>
        <a:xfrm>
          <a:off x="3556615" y="4873"/>
          <a:ext cx="2909958" cy="184782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58E4B1-3611-4BF2-AC39-1D3226CEDF7C}">
      <dsp:nvSpPr>
        <dsp:cNvPr id="0" name=""/>
        <dsp:cNvSpPr/>
      </dsp:nvSpPr>
      <dsp:spPr>
        <a:xfrm>
          <a:off x="3879944" y="312035"/>
          <a:ext cx="2909958" cy="184782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EXCEPCIONES</a:t>
          </a:r>
          <a:endParaRPr lang="es-ES" sz="2000" kern="1200" dirty="0">
            <a:latin typeface="Arial" panose="020B0604020202020204" pitchFamily="34" charset="0"/>
            <a:cs typeface="Arial" panose="020B0604020202020204" pitchFamily="34" charset="0"/>
          </a:endParaRPr>
        </a:p>
      </dsp:txBody>
      <dsp:txXfrm>
        <a:off x="3934065" y="366156"/>
        <a:ext cx="2801716" cy="1739581"/>
      </dsp:txXfrm>
    </dsp:sp>
    <dsp:sp modelId="{3A09A963-FB43-4865-BC28-77D1D2A47291}">
      <dsp:nvSpPr>
        <dsp:cNvPr id="0" name=""/>
        <dsp:cNvSpPr/>
      </dsp:nvSpPr>
      <dsp:spPr>
        <a:xfrm>
          <a:off x="0" y="2699009"/>
          <a:ext cx="2909958" cy="240762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FB8D8F-2130-4D10-81A9-E2CEE8DC7935}">
      <dsp:nvSpPr>
        <dsp:cNvPr id="0" name=""/>
        <dsp:cNvSpPr/>
      </dsp:nvSpPr>
      <dsp:spPr>
        <a:xfrm>
          <a:off x="323328" y="3006172"/>
          <a:ext cx="2909958" cy="240762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Artículo 1° ley 20.477 (en ningún caso los civiles y los menores de edad, que revistan la calidad de víctimas o de imputados estarán sujetos a la competencia de los Tribunales Militares</a:t>
          </a:r>
          <a:endParaRPr lang="es-ES" sz="1600" kern="1200" dirty="0">
            <a:latin typeface="Arial" panose="020B0604020202020204" pitchFamily="34" charset="0"/>
            <a:cs typeface="Arial" panose="020B0604020202020204" pitchFamily="34" charset="0"/>
          </a:endParaRPr>
        </a:p>
      </dsp:txBody>
      <dsp:txXfrm>
        <a:off x="393845" y="3076689"/>
        <a:ext cx="2768924" cy="2266587"/>
      </dsp:txXfrm>
    </dsp:sp>
    <dsp:sp modelId="{00F93E17-BE56-42D3-BE45-5B6143D9F2F4}">
      <dsp:nvSpPr>
        <dsp:cNvPr id="0" name=""/>
        <dsp:cNvSpPr/>
      </dsp:nvSpPr>
      <dsp:spPr>
        <a:xfrm>
          <a:off x="3556615" y="2699009"/>
          <a:ext cx="2909958" cy="184782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4BBDF3-3C32-4FFD-9D57-F4A41EE23965}">
      <dsp:nvSpPr>
        <dsp:cNvPr id="0" name=""/>
        <dsp:cNvSpPr/>
      </dsp:nvSpPr>
      <dsp:spPr>
        <a:xfrm>
          <a:off x="3879944" y="3006172"/>
          <a:ext cx="2909958" cy="184782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Debe poseerse la calidad de militar </a:t>
          </a:r>
          <a:r>
            <a:rPr lang="es-CL" sz="1600" kern="1200" dirty="0" smtClean="0">
              <a:solidFill>
                <a:srgbClr val="FF0000"/>
              </a:solidFill>
              <a:latin typeface="Arial" panose="020B0604020202020204" pitchFamily="34" charset="0"/>
              <a:cs typeface="Arial" panose="020B0604020202020204" pitchFamily="34" charset="0"/>
            </a:rPr>
            <a:t>(marino) </a:t>
          </a:r>
          <a:r>
            <a:rPr lang="es-CL" sz="1600" kern="1200" dirty="0" smtClean="0">
              <a:latin typeface="Arial" panose="020B0604020202020204" pitchFamily="34" charset="0"/>
              <a:cs typeface="Arial" panose="020B0604020202020204" pitchFamily="34" charset="0"/>
            </a:rPr>
            <a:t>al momento de comisión del delito.</a:t>
          </a:r>
          <a:endParaRPr lang="es-ES" sz="1600" kern="1200" dirty="0">
            <a:latin typeface="Arial" panose="020B0604020202020204" pitchFamily="34" charset="0"/>
            <a:cs typeface="Arial" panose="020B0604020202020204" pitchFamily="34" charset="0"/>
          </a:endParaRPr>
        </a:p>
      </dsp:txBody>
      <dsp:txXfrm>
        <a:off x="3934065" y="3060293"/>
        <a:ext cx="2801716" cy="1739581"/>
      </dsp:txXfrm>
    </dsp:sp>
    <dsp:sp modelId="{A37CEB80-C3F4-4999-BC1B-98C3A92F99AF}">
      <dsp:nvSpPr>
        <dsp:cNvPr id="0" name=""/>
        <dsp:cNvSpPr/>
      </dsp:nvSpPr>
      <dsp:spPr>
        <a:xfrm>
          <a:off x="7113231" y="2699009"/>
          <a:ext cx="2909958" cy="184782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0A7A3C-6866-4999-8FEA-ED8E1DA631DE}">
      <dsp:nvSpPr>
        <dsp:cNvPr id="0" name=""/>
        <dsp:cNvSpPr/>
      </dsp:nvSpPr>
      <dsp:spPr>
        <a:xfrm>
          <a:off x="7436560" y="3006172"/>
          <a:ext cx="2909958" cy="184782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Contiendas de competencia.</a:t>
          </a:r>
        </a:p>
      </dsp:txBody>
      <dsp:txXfrm>
        <a:off x="7490681" y="3060293"/>
        <a:ext cx="2801716" cy="17395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CCA3A-E537-4A9E-907B-AB15F0B654D3}">
      <dsp:nvSpPr>
        <dsp:cNvPr id="0" name=""/>
        <dsp:cNvSpPr/>
      </dsp:nvSpPr>
      <dsp:spPr>
        <a:xfrm>
          <a:off x="3251199" y="1852"/>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ES" sz="1800" kern="1200" dirty="0" smtClean="0">
              <a:latin typeface="Arial" panose="020B0604020202020204" pitchFamily="34" charset="0"/>
              <a:cs typeface="Arial" panose="020B0604020202020204" pitchFamily="34" charset="0"/>
            </a:rPr>
            <a:t>Dicta sentencia de Primera Instancia.</a:t>
          </a:r>
        </a:p>
        <a:p>
          <a:pPr marL="228600" lvl="1" indent="0" algn="l" defTabSz="1066800">
            <a:lnSpc>
              <a:spcPct val="90000"/>
            </a:lnSpc>
            <a:spcBef>
              <a:spcPct val="0"/>
            </a:spcBef>
            <a:spcAft>
              <a:spcPct val="15000"/>
            </a:spcAft>
            <a:buChar char="••"/>
          </a:pPr>
          <a:endParaRPr lang="es-ES" sz="2400" kern="1200" dirty="0"/>
        </a:p>
      </dsp:txBody>
      <dsp:txXfrm>
        <a:off x="3251199" y="127198"/>
        <a:ext cx="4500761" cy="752078"/>
      </dsp:txXfrm>
    </dsp:sp>
    <dsp:sp modelId="{5F833C3A-61E8-47A1-8DD6-6626FE1FEB83}">
      <dsp:nvSpPr>
        <dsp:cNvPr id="0" name=""/>
        <dsp:cNvSpPr/>
      </dsp:nvSpPr>
      <dsp:spPr>
        <a:xfrm>
          <a:off x="27310" y="0"/>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JUEZ NAVAL</a:t>
          </a:r>
          <a:endParaRPr lang="es-ES" sz="3200" kern="1200" dirty="0"/>
        </a:p>
      </dsp:txBody>
      <dsp:txXfrm>
        <a:off x="76261" y="48951"/>
        <a:ext cx="3153298" cy="904868"/>
      </dsp:txXfrm>
    </dsp:sp>
    <dsp:sp modelId="{0F3652FD-A9A6-49ED-AEC9-46C9FEA463D8}">
      <dsp:nvSpPr>
        <dsp:cNvPr id="0" name=""/>
        <dsp:cNvSpPr/>
      </dsp:nvSpPr>
      <dsp:spPr>
        <a:xfrm>
          <a:off x="3251199" y="1104900"/>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Investiga y acusa.</a:t>
          </a:r>
          <a:endParaRPr lang="es-ES" sz="1800" kern="1200" dirty="0"/>
        </a:p>
      </dsp:txBody>
      <dsp:txXfrm>
        <a:off x="3251199" y="1230246"/>
        <a:ext cx="4500761" cy="752078"/>
      </dsp:txXfrm>
    </dsp:sp>
    <dsp:sp modelId="{DD670BDA-B7C8-43A6-B6B0-F76739824926}">
      <dsp:nvSpPr>
        <dsp:cNvPr id="0" name=""/>
        <dsp:cNvSpPr/>
      </dsp:nvSpPr>
      <dsp:spPr>
        <a:xfrm>
          <a:off x="0" y="1104900"/>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FISCAL NAVAL</a:t>
          </a:r>
          <a:endParaRPr lang="es-ES" sz="3200" kern="1200" dirty="0"/>
        </a:p>
      </dsp:txBody>
      <dsp:txXfrm>
        <a:off x="48951" y="1153851"/>
        <a:ext cx="3153298" cy="904868"/>
      </dsp:txXfrm>
    </dsp:sp>
    <dsp:sp modelId="{82D00AF7-F782-455A-857A-626FD399EC01}">
      <dsp:nvSpPr>
        <dsp:cNvPr id="0" name=""/>
        <dsp:cNvSpPr/>
      </dsp:nvSpPr>
      <dsp:spPr>
        <a:xfrm>
          <a:off x="3210267" y="2207948"/>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Asesora a las autoridades administrativas y judiciales en los casos y cuestiones contemplados en  la ley</a:t>
          </a:r>
          <a:endParaRPr lang="es-ES" sz="1800" kern="1200" dirty="0">
            <a:latin typeface="Arial" panose="020B0604020202020204" pitchFamily="34" charset="0"/>
            <a:cs typeface="Arial" panose="020B0604020202020204" pitchFamily="34" charset="0"/>
          </a:endParaRPr>
        </a:p>
      </dsp:txBody>
      <dsp:txXfrm>
        <a:off x="3210267" y="2333294"/>
        <a:ext cx="4500761" cy="752078"/>
      </dsp:txXfrm>
    </dsp:sp>
    <dsp:sp modelId="{7412C651-6E25-4694-8C49-403B738B2913}">
      <dsp:nvSpPr>
        <dsp:cNvPr id="0" name=""/>
        <dsp:cNvSpPr/>
      </dsp:nvSpPr>
      <dsp:spPr>
        <a:xfrm>
          <a:off x="0" y="2207948"/>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AUDITOR</a:t>
          </a:r>
          <a:endParaRPr lang="es-ES" sz="3200" kern="1200" dirty="0"/>
        </a:p>
      </dsp:txBody>
      <dsp:txXfrm>
        <a:off x="48951" y="2256899"/>
        <a:ext cx="3153298" cy="904868"/>
      </dsp:txXfrm>
    </dsp:sp>
    <dsp:sp modelId="{C5DA1BEE-CA93-417C-9427-7DA278B8E7F9}">
      <dsp:nvSpPr>
        <dsp:cNvPr id="0" name=""/>
        <dsp:cNvSpPr/>
      </dsp:nvSpPr>
      <dsp:spPr>
        <a:xfrm>
          <a:off x="3251199" y="3310996"/>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p>
        <a:p>
          <a:pPr marL="171450" lvl="1" indent="-171450" algn="l" defTabSz="800100">
            <a:lnSpc>
              <a:spcPct val="90000"/>
            </a:lnSpc>
            <a:spcBef>
              <a:spcPct val="0"/>
            </a:spcBef>
            <a:spcAft>
              <a:spcPct val="15000"/>
            </a:spcAft>
            <a:buChar char="••"/>
          </a:pPr>
          <a:r>
            <a:rPr lang="es-ES" sz="1800" kern="1200" smtClean="0">
              <a:latin typeface="Arial" panose="020B0604020202020204" pitchFamily="34" charset="0"/>
              <a:cs typeface="Arial" panose="020B0604020202020204" pitchFamily="34" charset="0"/>
            </a:rPr>
            <a:t>Dicta sentencia de 2ª Instancia.</a:t>
          </a:r>
          <a:endParaRPr lang="es-ES" sz="1800" kern="1200" dirty="0">
            <a:latin typeface="Arial" panose="020B0604020202020204" pitchFamily="34" charset="0"/>
            <a:cs typeface="Arial" panose="020B0604020202020204" pitchFamily="34" charset="0"/>
          </a:endParaRPr>
        </a:p>
      </dsp:txBody>
      <dsp:txXfrm>
        <a:off x="3251199" y="3436342"/>
        <a:ext cx="4500761" cy="752078"/>
      </dsp:txXfrm>
    </dsp:sp>
    <dsp:sp modelId="{89A03697-6A0A-4453-8E23-F7B68A9A8FB8}">
      <dsp:nvSpPr>
        <dsp:cNvPr id="0" name=""/>
        <dsp:cNvSpPr/>
      </dsp:nvSpPr>
      <dsp:spPr>
        <a:xfrm>
          <a:off x="0" y="3310996"/>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CORTE MARCIAL</a:t>
          </a:r>
          <a:endParaRPr lang="es-ES" sz="3200" kern="1200" dirty="0"/>
        </a:p>
      </dsp:txBody>
      <dsp:txXfrm>
        <a:off x="48951" y="3359947"/>
        <a:ext cx="3153298" cy="904868"/>
      </dsp:txXfrm>
    </dsp:sp>
    <dsp:sp modelId="{0065C9F6-0A73-4F20-803C-E49CAA396A68}">
      <dsp:nvSpPr>
        <dsp:cNvPr id="0" name=""/>
        <dsp:cNvSpPr/>
      </dsp:nvSpPr>
      <dsp:spPr>
        <a:xfrm>
          <a:off x="3251199" y="4414044"/>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Instancia final y definitiva, no apelable.</a:t>
          </a:r>
          <a:endParaRPr lang="es-ES" sz="1800" kern="1200" dirty="0"/>
        </a:p>
      </dsp:txBody>
      <dsp:txXfrm>
        <a:off x="3251199" y="4539390"/>
        <a:ext cx="4500761" cy="752078"/>
      </dsp:txXfrm>
    </dsp:sp>
    <dsp:sp modelId="{C75469ED-1906-432D-AB59-ECDCFC96ECE3}">
      <dsp:nvSpPr>
        <dsp:cNvPr id="0" name=""/>
        <dsp:cNvSpPr/>
      </dsp:nvSpPr>
      <dsp:spPr>
        <a:xfrm>
          <a:off x="0" y="4414044"/>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CORTE SUPREMA</a:t>
          </a:r>
          <a:endParaRPr lang="es-ES" sz="3200" kern="1200" dirty="0"/>
        </a:p>
      </dsp:txBody>
      <dsp:txXfrm>
        <a:off x="48951" y="4462995"/>
        <a:ext cx="3153298" cy="9048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9C2FB7-7B9D-4D4A-A163-47DECF2D7E9B}">
      <dsp:nvSpPr>
        <dsp:cNvPr id="0" name=""/>
        <dsp:cNvSpPr/>
      </dsp:nvSpPr>
      <dsp:spPr>
        <a:xfrm>
          <a:off x="4488536" y="3028183"/>
          <a:ext cx="469323" cy="2719108"/>
        </a:xfrm>
        <a:custGeom>
          <a:avLst/>
          <a:gdLst/>
          <a:ahLst/>
          <a:cxnLst/>
          <a:rect l="0" t="0" r="0" b="0"/>
          <a:pathLst>
            <a:path>
              <a:moveTo>
                <a:pt x="0" y="0"/>
              </a:moveTo>
              <a:lnTo>
                <a:pt x="234661" y="0"/>
              </a:lnTo>
              <a:lnTo>
                <a:pt x="234661" y="2719108"/>
              </a:lnTo>
              <a:lnTo>
                <a:pt x="469323" y="271910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s-ES" sz="900" kern="1200"/>
        </a:p>
      </dsp:txBody>
      <dsp:txXfrm>
        <a:off x="4654215" y="4318755"/>
        <a:ext cx="137965" cy="137965"/>
      </dsp:txXfrm>
    </dsp:sp>
    <dsp:sp modelId="{EDBA4CD5-A30F-4ABF-BC21-764B72454BB4}">
      <dsp:nvSpPr>
        <dsp:cNvPr id="0" name=""/>
        <dsp:cNvSpPr/>
      </dsp:nvSpPr>
      <dsp:spPr>
        <a:xfrm>
          <a:off x="4488536" y="3028183"/>
          <a:ext cx="469323" cy="1746731"/>
        </a:xfrm>
        <a:custGeom>
          <a:avLst/>
          <a:gdLst/>
          <a:ahLst/>
          <a:cxnLst/>
          <a:rect l="0" t="0" r="0" b="0"/>
          <a:pathLst>
            <a:path>
              <a:moveTo>
                <a:pt x="0" y="0"/>
              </a:moveTo>
              <a:lnTo>
                <a:pt x="234661" y="0"/>
              </a:lnTo>
              <a:lnTo>
                <a:pt x="234661" y="1746731"/>
              </a:lnTo>
              <a:lnTo>
                <a:pt x="469323" y="174673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s-ES" sz="600" kern="1200"/>
        </a:p>
      </dsp:txBody>
      <dsp:txXfrm>
        <a:off x="4677981" y="3856332"/>
        <a:ext cx="90434" cy="90434"/>
      </dsp:txXfrm>
    </dsp:sp>
    <dsp:sp modelId="{C267B309-88E9-4785-85B8-E6E4B2E97F08}">
      <dsp:nvSpPr>
        <dsp:cNvPr id="0" name=""/>
        <dsp:cNvSpPr/>
      </dsp:nvSpPr>
      <dsp:spPr>
        <a:xfrm>
          <a:off x="4488536" y="3028183"/>
          <a:ext cx="469323" cy="774354"/>
        </a:xfrm>
        <a:custGeom>
          <a:avLst/>
          <a:gdLst/>
          <a:ahLst/>
          <a:cxnLst/>
          <a:rect l="0" t="0" r="0" b="0"/>
          <a:pathLst>
            <a:path>
              <a:moveTo>
                <a:pt x="0" y="0"/>
              </a:moveTo>
              <a:lnTo>
                <a:pt x="234661" y="0"/>
              </a:lnTo>
              <a:lnTo>
                <a:pt x="234661" y="774354"/>
              </a:lnTo>
              <a:lnTo>
                <a:pt x="469323" y="77435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700561" y="3392723"/>
        <a:ext cx="45273" cy="45273"/>
      </dsp:txXfrm>
    </dsp:sp>
    <dsp:sp modelId="{E0F334DE-260B-459A-82F5-EF6709F2F40B}">
      <dsp:nvSpPr>
        <dsp:cNvPr id="0" name=""/>
        <dsp:cNvSpPr/>
      </dsp:nvSpPr>
      <dsp:spPr>
        <a:xfrm>
          <a:off x="4488536" y="2830160"/>
          <a:ext cx="469323" cy="198023"/>
        </a:xfrm>
        <a:custGeom>
          <a:avLst/>
          <a:gdLst/>
          <a:ahLst/>
          <a:cxnLst/>
          <a:rect l="0" t="0" r="0" b="0"/>
          <a:pathLst>
            <a:path>
              <a:moveTo>
                <a:pt x="0" y="198023"/>
              </a:moveTo>
              <a:lnTo>
                <a:pt x="234661" y="198023"/>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710463" y="2916437"/>
        <a:ext cx="25469" cy="25469"/>
      </dsp:txXfrm>
    </dsp:sp>
    <dsp:sp modelId="{1FD90FF5-1BAB-48CC-B79B-D90AEC263A63}">
      <dsp:nvSpPr>
        <dsp:cNvPr id="0" name=""/>
        <dsp:cNvSpPr/>
      </dsp:nvSpPr>
      <dsp:spPr>
        <a:xfrm>
          <a:off x="4488536" y="2043234"/>
          <a:ext cx="469323" cy="984948"/>
        </a:xfrm>
        <a:custGeom>
          <a:avLst/>
          <a:gdLst/>
          <a:ahLst/>
          <a:cxnLst/>
          <a:rect l="0" t="0" r="0" b="0"/>
          <a:pathLst>
            <a:path>
              <a:moveTo>
                <a:pt x="0" y="984948"/>
              </a:moveTo>
              <a:lnTo>
                <a:pt x="234661" y="984948"/>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695922" y="2508433"/>
        <a:ext cx="54552" cy="54552"/>
      </dsp:txXfrm>
    </dsp:sp>
    <dsp:sp modelId="{61428F4E-00E2-4B85-9017-833811F93755}">
      <dsp:nvSpPr>
        <dsp:cNvPr id="0" name=""/>
        <dsp:cNvSpPr/>
      </dsp:nvSpPr>
      <dsp:spPr>
        <a:xfrm>
          <a:off x="4488536" y="1456514"/>
          <a:ext cx="469323" cy="1571669"/>
        </a:xfrm>
        <a:custGeom>
          <a:avLst/>
          <a:gdLst/>
          <a:ahLst/>
          <a:cxnLst/>
          <a:rect l="0" t="0" r="0" b="0"/>
          <a:pathLst>
            <a:path>
              <a:moveTo>
                <a:pt x="0" y="1571669"/>
              </a:moveTo>
              <a:lnTo>
                <a:pt x="234661" y="1571669"/>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682192" y="2201342"/>
        <a:ext cx="82012" cy="82012"/>
      </dsp:txXfrm>
    </dsp:sp>
    <dsp:sp modelId="{1052A147-8B2B-48B4-9441-307E9933FF25}">
      <dsp:nvSpPr>
        <dsp:cNvPr id="0" name=""/>
        <dsp:cNvSpPr/>
      </dsp:nvSpPr>
      <dsp:spPr>
        <a:xfrm>
          <a:off x="4488536" y="851076"/>
          <a:ext cx="469323" cy="2177107"/>
        </a:xfrm>
        <a:custGeom>
          <a:avLst/>
          <a:gdLst/>
          <a:ahLst/>
          <a:cxnLst/>
          <a:rect l="0" t="0" r="0" b="0"/>
          <a:pathLst>
            <a:path>
              <a:moveTo>
                <a:pt x="0" y="2177107"/>
              </a:moveTo>
              <a:lnTo>
                <a:pt x="234661" y="2177107"/>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s-ES" sz="700" kern="1200"/>
        </a:p>
      </dsp:txBody>
      <dsp:txXfrm>
        <a:off x="4667520" y="1883952"/>
        <a:ext cx="111355" cy="111355"/>
      </dsp:txXfrm>
    </dsp:sp>
    <dsp:sp modelId="{9BC32C79-8AD1-4066-A55D-E3BE9CFD0BB9}">
      <dsp:nvSpPr>
        <dsp:cNvPr id="0" name=""/>
        <dsp:cNvSpPr/>
      </dsp:nvSpPr>
      <dsp:spPr>
        <a:xfrm>
          <a:off x="4488536" y="218238"/>
          <a:ext cx="469323" cy="2809945"/>
        </a:xfrm>
        <a:custGeom>
          <a:avLst/>
          <a:gdLst/>
          <a:ahLst/>
          <a:cxnLst/>
          <a:rect l="0" t="0" r="0" b="0"/>
          <a:pathLst>
            <a:path>
              <a:moveTo>
                <a:pt x="0" y="2809945"/>
              </a:moveTo>
              <a:lnTo>
                <a:pt x="234661" y="2809945"/>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s-ES" sz="1000" kern="1200"/>
        </a:p>
      </dsp:txBody>
      <dsp:txXfrm>
        <a:off x="4651976" y="1551989"/>
        <a:ext cx="142443" cy="142443"/>
      </dsp:txXfrm>
    </dsp:sp>
    <dsp:sp modelId="{7240AC1C-3D2F-456B-BD75-6364DE7ECDC1}">
      <dsp:nvSpPr>
        <dsp:cNvPr id="0" name=""/>
        <dsp:cNvSpPr/>
      </dsp:nvSpPr>
      <dsp:spPr>
        <a:xfrm rot="16200000">
          <a:off x="2052475" y="2639232"/>
          <a:ext cx="4094220"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APLICACIÓN REGLAMENTO DE DISCIPLINA DE LA ARMADA DE CHILE.</a:t>
          </a:r>
          <a:endParaRPr lang="es-ES" sz="1800" kern="1200" dirty="0"/>
        </a:p>
      </dsp:txBody>
      <dsp:txXfrm>
        <a:off x="2052475" y="2639232"/>
        <a:ext cx="4094220" cy="777901"/>
      </dsp:txXfrm>
    </dsp:sp>
    <dsp:sp modelId="{A7AD9241-D040-4F61-B23E-2E1380012733}">
      <dsp:nvSpPr>
        <dsp:cNvPr id="0" name=""/>
        <dsp:cNvSpPr/>
      </dsp:nvSpPr>
      <dsp:spPr>
        <a:xfrm>
          <a:off x="4957860" y="2090"/>
          <a:ext cx="2524217" cy="4322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Personal a Contrata</a:t>
          </a:r>
          <a:endParaRPr lang="es-ES" sz="1200" kern="1200" dirty="0"/>
        </a:p>
      </dsp:txBody>
      <dsp:txXfrm>
        <a:off x="4957860" y="2090"/>
        <a:ext cx="2524217" cy="432295"/>
      </dsp:txXfrm>
    </dsp:sp>
    <dsp:sp modelId="{E5F45DD6-4F25-42DA-AED7-990D46CA0F89}">
      <dsp:nvSpPr>
        <dsp:cNvPr id="0" name=""/>
        <dsp:cNvSpPr/>
      </dsp:nvSpPr>
      <dsp:spPr>
        <a:xfrm>
          <a:off x="4957860" y="628861"/>
          <a:ext cx="2521257" cy="444430"/>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Personal de la Reserva y llamados al Servicio Activo</a:t>
          </a:r>
        </a:p>
      </dsp:txBody>
      <dsp:txXfrm>
        <a:off x="4957860" y="628861"/>
        <a:ext cx="2521257" cy="444430"/>
      </dsp:txXfrm>
    </dsp:sp>
    <dsp:sp modelId="{FEEA7D02-49F4-4AA3-9813-5574F287027F}">
      <dsp:nvSpPr>
        <dsp:cNvPr id="0" name=""/>
        <dsp:cNvSpPr/>
      </dsp:nvSpPr>
      <dsp:spPr>
        <a:xfrm>
          <a:off x="4957860" y="1267767"/>
          <a:ext cx="2493752" cy="377492"/>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t>Conscripto</a:t>
          </a:r>
          <a:endParaRPr lang="es-ES" sz="1400" kern="1200" dirty="0"/>
        </a:p>
      </dsp:txBody>
      <dsp:txXfrm>
        <a:off x="4957860" y="1267767"/>
        <a:ext cx="2493752" cy="377492"/>
      </dsp:txXfrm>
    </dsp:sp>
    <dsp:sp modelId="{5535724E-2C37-4F92-BBFB-2EEF65BDF0AD}">
      <dsp:nvSpPr>
        <dsp:cNvPr id="0" name=""/>
        <dsp:cNvSpPr/>
      </dsp:nvSpPr>
      <dsp:spPr>
        <a:xfrm>
          <a:off x="4957860" y="1839735"/>
          <a:ext cx="2551518" cy="40699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Guardiamarinas</a:t>
          </a:r>
          <a:r>
            <a:rPr lang="es-MX" sz="1600" kern="1200" dirty="0" smtClean="0">
              <a:latin typeface="Arial" panose="020B0604020202020204" pitchFamily="34" charset="0"/>
              <a:cs typeface="Arial" panose="020B0604020202020204" pitchFamily="34" charset="0"/>
            </a:rPr>
            <a:t>, </a:t>
          </a:r>
          <a:r>
            <a:rPr lang="es-MX" sz="1200" kern="1200" dirty="0" smtClean="0">
              <a:latin typeface="Arial" panose="020B0604020202020204" pitchFamily="34" charset="0"/>
              <a:cs typeface="Arial" panose="020B0604020202020204" pitchFamily="34" charset="0"/>
            </a:rPr>
            <a:t>Cadetes y Grumetes</a:t>
          </a:r>
          <a:endParaRPr lang="es-ES" sz="1200" kern="1200" dirty="0"/>
        </a:p>
      </dsp:txBody>
      <dsp:txXfrm>
        <a:off x="4957860" y="1839735"/>
        <a:ext cx="2551518" cy="406998"/>
      </dsp:txXfrm>
    </dsp:sp>
    <dsp:sp modelId="{66BEA144-F4DA-43E5-87D9-4FE4AB9F070B}">
      <dsp:nvSpPr>
        <dsp:cNvPr id="0" name=""/>
        <dsp:cNvSpPr/>
      </dsp:nvSpPr>
      <dsp:spPr>
        <a:xfrm>
          <a:off x="4957860" y="2441209"/>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smtClean="0">
              <a:latin typeface="Arial" panose="020B0604020202020204" pitchFamily="34" charset="0"/>
              <a:cs typeface="Arial" panose="020B0604020202020204" pitchFamily="34" charset="0"/>
            </a:rPr>
            <a:t>Profesores Civiles</a:t>
          </a:r>
          <a:endParaRPr lang="es-MX" sz="1200" kern="1200" dirty="0">
            <a:latin typeface="Arial" panose="020B0604020202020204" pitchFamily="34" charset="0"/>
            <a:cs typeface="Arial" panose="020B0604020202020204" pitchFamily="34" charset="0"/>
          </a:endParaRPr>
        </a:p>
      </dsp:txBody>
      <dsp:txXfrm>
        <a:off x="4957860" y="2441209"/>
        <a:ext cx="2551518" cy="777901"/>
      </dsp:txXfrm>
    </dsp:sp>
    <dsp:sp modelId="{FCB2EB27-367A-47F9-A9FD-2E91D81EC187}">
      <dsp:nvSpPr>
        <dsp:cNvPr id="0" name=""/>
        <dsp:cNvSpPr/>
      </dsp:nvSpPr>
      <dsp:spPr>
        <a:xfrm>
          <a:off x="4957860" y="3413586"/>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Personal a jornal</a:t>
          </a:r>
          <a:endParaRPr lang="es-MX" sz="1200" kern="1200" dirty="0">
            <a:latin typeface="Arial" panose="020B0604020202020204" pitchFamily="34" charset="0"/>
            <a:cs typeface="Arial" panose="020B0604020202020204" pitchFamily="34" charset="0"/>
          </a:endParaRPr>
        </a:p>
      </dsp:txBody>
      <dsp:txXfrm>
        <a:off x="4957860" y="3413586"/>
        <a:ext cx="2551518" cy="777901"/>
      </dsp:txXfrm>
    </dsp:sp>
    <dsp:sp modelId="{CB7F29B7-AFC8-4525-BE42-3A4390DC88F6}">
      <dsp:nvSpPr>
        <dsp:cNvPr id="0" name=""/>
        <dsp:cNvSpPr/>
      </dsp:nvSpPr>
      <dsp:spPr>
        <a:xfrm>
          <a:off x="4957860" y="4385964"/>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Personas ajenas a la Institución que viajen en Buques de la Armada</a:t>
          </a:r>
          <a:endParaRPr lang="es-MX" sz="1200" kern="1200" dirty="0">
            <a:latin typeface="Arial" panose="020B0604020202020204" pitchFamily="34" charset="0"/>
            <a:cs typeface="Arial" panose="020B0604020202020204" pitchFamily="34" charset="0"/>
          </a:endParaRPr>
        </a:p>
      </dsp:txBody>
      <dsp:txXfrm>
        <a:off x="4957860" y="4385964"/>
        <a:ext cx="2551518" cy="777901"/>
      </dsp:txXfrm>
    </dsp:sp>
    <dsp:sp modelId="{1AC96B27-1986-4627-BC1C-6DC40A105246}">
      <dsp:nvSpPr>
        <dsp:cNvPr id="0" name=""/>
        <dsp:cNvSpPr/>
      </dsp:nvSpPr>
      <dsp:spPr>
        <a:xfrm>
          <a:off x="4957860" y="5358341"/>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Toda persona que en campaña o en estado de guerra se integre de hecho a la Armada</a:t>
          </a:r>
        </a:p>
      </dsp:txBody>
      <dsp:txXfrm>
        <a:off x="4957860" y="5358341"/>
        <a:ext cx="2551518" cy="7779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E3625-5FBB-4FC1-A179-0DA733F32104}">
      <dsp:nvSpPr>
        <dsp:cNvPr id="0" name=""/>
        <dsp:cNvSpPr/>
      </dsp:nvSpPr>
      <dsp:spPr>
        <a:xfrm>
          <a:off x="7214538" y="2668723"/>
          <a:ext cx="330607" cy="2580561"/>
        </a:xfrm>
        <a:custGeom>
          <a:avLst/>
          <a:gdLst/>
          <a:ahLst/>
          <a:cxnLst/>
          <a:rect l="0" t="0" r="0" b="0"/>
          <a:pathLst>
            <a:path>
              <a:moveTo>
                <a:pt x="0" y="0"/>
              </a:moveTo>
              <a:lnTo>
                <a:pt x="0" y="2580561"/>
              </a:lnTo>
              <a:lnTo>
                <a:pt x="330607" y="258056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872E62-1163-4022-BEA3-A724795F30D7}">
      <dsp:nvSpPr>
        <dsp:cNvPr id="0" name=""/>
        <dsp:cNvSpPr/>
      </dsp:nvSpPr>
      <dsp:spPr>
        <a:xfrm>
          <a:off x="7214538" y="2668723"/>
          <a:ext cx="330607" cy="1013863"/>
        </a:xfrm>
        <a:custGeom>
          <a:avLst/>
          <a:gdLst/>
          <a:ahLst/>
          <a:cxnLst/>
          <a:rect l="0" t="0" r="0" b="0"/>
          <a:pathLst>
            <a:path>
              <a:moveTo>
                <a:pt x="0" y="0"/>
              </a:moveTo>
              <a:lnTo>
                <a:pt x="0" y="1013863"/>
              </a:lnTo>
              <a:lnTo>
                <a:pt x="330607" y="101386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5429258" y="1102025"/>
          <a:ext cx="2666900" cy="464673"/>
        </a:xfrm>
        <a:custGeom>
          <a:avLst/>
          <a:gdLst/>
          <a:ahLst/>
          <a:cxnLst/>
          <a:rect l="0" t="0" r="0" b="0"/>
          <a:pathLst>
            <a:path>
              <a:moveTo>
                <a:pt x="0" y="0"/>
              </a:moveTo>
              <a:lnTo>
                <a:pt x="0" y="233248"/>
              </a:lnTo>
              <a:lnTo>
                <a:pt x="2666900" y="233248"/>
              </a:lnTo>
              <a:lnTo>
                <a:pt x="2666900" y="46467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AA48C6-A28E-4B37-82B2-2FB8A33E1A17}">
      <dsp:nvSpPr>
        <dsp:cNvPr id="0" name=""/>
        <dsp:cNvSpPr/>
      </dsp:nvSpPr>
      <dsp:spPr>
        <a:xfrm>
          <a:off x="4547638" y="2668723"/>
          <a:ext cx="330607" cy="2578738"/>
        </a:xfrm>
        <a:custGeom>
          <a:avLst/>
          <a:gdLst/>
          <a:ahLst/>
          <a:cxnLst/>
          <a:rect l="0" t="0" r="0" b="0"/>
          <a:pathLst>
            <a:path>
              <a:moveTo>
                <a:pt x="0" y="0"/>
              </a:moveTo>
              <a:lnTo>
                <a:pt x="0" y="2578738"/>
              </a:lnTo>
              <a:lnTo>
                <a:pt x="330607" y="25787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4547638" y="2668723"/>
          <a:ext cx="330607" cy="1013863"/>
        </a:xfrm>
        <a:custGeom>
          <a:avLst/>
          <a:gdLst/>
          <a:ahLst/>
          <a:cxnLst/>
          <a:rect l="0" t="0" r="0" b="0"/>
          <a:pathLst>
            <a:path>
              <a:moveTo>
                <a:pt x="0" y="0"/>
              </a:moveTo>
              <a:lnTo>
                <a:pt x="0" y="1013863"/>
              </a:lnTo>
              <a:lnTo>
                <a:pt x="330607" y="101386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5383538" y="1102025"/>
          <a:ext cx="91440" cy="464673"/>
        </a:xfrm>
        <a:custGeom>
          <a:avLst/>
          <a:gdLst/>
          <a:ahLst/>
          <a:cxnLst/>
          <a:rect l="0" t="0" r="0" b="0"/>
          <a:pathLst>
            <a:path>
              <a:moveTo>
                <a:pt x="45720" y="0"/>
              </a:moveTo>
              <a:lnTo>
                <a:pt x="45720" y="46467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6D4BA4-EB5F-48C7-82F5-923FC0049C87}">
      <dsp:nvSpPr>
        <dsp:cNvPr id="0" name=""/>
        <dsp:cNvSpPr/>
      </dsp:nvSpPr>
      <dsp:spPr>
        <a:xfrm>
          <a:off x="1880737" y="2668723"/>
          <a:ext cx="330607" cy="2578738"/>
        </a:xfrm>
        <a:custGeom>
          <a:avLst/>
          <a:gdLst/>
          <a:ahLst/>
          <a:cxnLst/>
          <a:rect l="0" t="0" r="0" b="0"/>
          <a:pathLst>
            <a:path>
              <a:moveTo>
                <a:pt x="0" y="0"/>
              </a:moveTo>
              <a:lnTo>
                <a:pt x="0" y="2578738"/>
              </a:lnTo>
              <a:lnTo>
                <a:pt x="330607" y="25787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1880737" y="2668723"/>
          <a:ext cx="330607" cy="1013863"/>
        </a:xfrm>
        <a:custGeom>
          <a:avLst/>
          <a:gdLst/>
          <a:ahLst/>
          <a:cxnLst/>
          <a:rect l="0" t="0" r="0" b="0"/>
          <a:pathLst>
            <a:path>
              <a:moveTo>
                <a:pt x="0" y="0"/>
              </a:moveTo>
              <a:lnTo>
                <a:pt x="0" y="1013863"/>
              </a:lnTo>
              <a:lnTo>
                <a:pt x="330607" y="101386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2762357" y="1102025"/>
          <a:ext cx="2666900" cy="464673"/>
        </a:xfrm>
        <a:custGeom>
          <a:avLst/>
          <a:gdLst/>
          <a:ahLst/>
          <a:cxnLst/>
          <a:rect l="0" t="0" r="0" b="0"/>
          <a:pathLst>
            <a:path>
              <a:moveTo>
                <a:pt x="2666900" y="0"/>
              </a:moveTo>
              <a:lnTo>
                <a:pt x="2666900" y="233248"/>
              </a:lnTo>
              <a:lnTo>
                <a:pt x="0" y="233248"/>
              </a:lnTo>
              <a:lnTo>
                <a:pt x="0" y="46467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4327233" y="0"/>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t>FALTAS</a:t>
          </a:r>
          <a:endParaRPr lang="en-US" sz="2400" kern="1200" dirty="0"/>
        </a:p>
      </dsp:txBody>
      <dsp:txXfrm>
        <a:off x="4327233" y="0"/>
        <a:ext cx="2204050" cy="1102025"/>
      </dsp:txXfrm>
    </dsp:sp>
    <dsp:sp modelId="{8D0C7F37-B174-4ED9-B10B-C410006DD02C}">
      <dsp:nvSpPr>
        <dsp:cNvPr id="0" name=""/>
        <dsp:cNvSpPr/>
      </dsp:nvSpPr>
      <dsp:spPr>
        <a:xfrm>
          <a:off x="1660332" y="1566698"/>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t>Leves</a:t>
          </a:r>
          <a:endParaRPr lang="en-US" sz="2000" kern="1200" dirty="0"/>
        </a:p>
      </dsp:txBody>
      <dsp:txXfrm>
        <a:off x="1660332" y="1566698"/>
        <a:ext cx="2204050" cy="1102025"/>
      </dsp:txXfrm>
    </dsp:sp>
    <dsp:sp modelId="{54858058-2599-4705-B2B2-D14CF09C668A}">
      <dsp:nvSpPr>
        <dsp:cNvPr id="0" name=""/>
        <dsp:cNvSpPr/>
      </dsp:nvSpPr>
      <dsp:spPr>
        <a:xfrm>
          <a:off x="2211344" y="3131574"/>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smtClean="0"/>
            <a:t>Acciones u omisiones que no lesionan en forma seria la disciplina, eficiencia o prestigio de la Institución</a:t>
          </a:r>
          <a:endParaRPr lang="es-ES" sz="1200" kern="1200"/>
        </a:p>
      </dsp:txBody>
      <dsp:txXfrm>
        <a:off x="2211344" y="3131574"/>
        <a:ext cx="2204050" cy="1102025"/>
      </dsp:txXfrm>
    </dsp:sp>
    <dsp:sp modelId="{995EA1D0-04AC-4BE5-A8E6-B4F0CCA25AA9}">
      <dsp:nvSpPr>
        <dsp:cNvPr id="0" name=""/>
        <dsp:cNvSpPr/>
      </dsp:nvSpPr>
      <dsp:spPr>
        <a:xfrm>
          <a:off x="2211344" y="4696449"/>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 Atraso menores a llamadas o formaciones.</a:t>
          </a:r>
        </a:p>
        <a:p>
          <a:pPr lvl="0" algn="ctr" defTabSz="533400">
            <a:lnSpc>
              <a:spcPct val="90000"/>
            </a:lnSpc>
            <a:spcBef>
              <a:spcPct val="0"/>
            </a:spcBef>
            <a:spcAft>
              <a:spcPct val="35000"/>
            </a:spcAft>
          </a:pPr>
          <a:r>
            <a:rPr lang="es-ES" sz="1200" kern="1200" dirty="0" smtClean="0"/>
            <a:t>- Aseo: demostrar descuido en su higiene personal y poca atención al buen estado y limpieza de sus prendas de vestir.</a:t>
          </a:r>
          <a:endParaRPr lang="es-ES" sz="1200" kern="1200" dirty="0"/>
        </a:p>
      </dsp:txBody>
      <dsp:txXfrm>
        <a:off x="2211344" y="4696449"/>
        <a:ext cx="2204050" cy="1102025"/>
      </dsp:txXfrm>
    </dsp:sp>
    <dsp:sp modelId="{0FED3CEE-002C-4B32-BB37-66713B6F3BF1}">
      <dsp:nvSpPr>
        <dsp:cNvPr id="0" name=""/>
        <dsp:cNvSpPr/>
      </dsp:nvSpPr>
      <dsp:spPr>
        <a:xfrm>
          <a:off x="4327233" y="1566698"/>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t>Graves:</a:t>
          </a:r>
          <a:endParaRPr lang="en-US" sz="2000" kern="1200" dirty="0"/>
        </a:p>
      </dsp:txBody>
      <dsp:txXfrm>
        <a:off x="4327233" y="1566698"/>
        <a:ext cx="2204050" cy="1102025"/>
      </dsp:txXfrm>
    </dsp:sp>
    <dsp:sp modelId="{749A0519-447C-46C5-838F-AA7BEC802D98}">
      <dsp:nvSpPr>
        <dsp:cNvPr id="0" name=""/>
        <dsp:cNvSpPr/>
      </dsp:nvSpPr>
      <dsp:spPr>
        <a:xfrm>
          <a:off x="4878245" y="3131574"/>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rtl="0">
            <a:lnSpc>
              <a:spcPct val="90000"/>
            </a:lnSpc>
            <a:spcBef>
              <a:spcPct val="0"/>
            </a:spcBef>
            <a:spcAft>
              <a:spcPct val="35000"/>
            </a:spcAft>
          </a:pPr>
          <a:r>
            <a:rPr lang="es-ES" sz="1200" kern="1200" smtClean="0"/>
            <a:t>Acciones u omisiones que afectan seriamente la disciplina, eficiencia, seguridad o prestigio de la institución.</a:t>
          </a:r>
          <a:endParaRPr lang="en-US" sz="1200" kern="1200" dirty="0"/>
        </a:p>
      </dsp:txBody>
      <dsp:txXfrm>
        <a:off x="4878245" y="3131574"/>
        <a:ext cx="2204050" cy="1102025"/>
      </dsp:txXfrm>
    </dsp:sp>
    <dsp:sp modelId="{88C4E66F-AC2E-41C0-9927-5A6768091866}">
      <dsp:nvSpPr>
        <dsp:cNvPr id="0" name=""/>
        <dsp:cNvSpPr/>
      </dsp:nvSpPr>
      <dsp:spPr>
        <a:xfrm>
          <a:off x="4878245" y="4696449"/>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 Atraso de más de una hora en la recogida a la Unidad o Repartición.</a:t>
          </a:r>
        </a:p>
        <a:p>
          <a:pPr lvl="0" algn="ctr" defTabSz="533400">
            <a:lnSpc>
              <a:spcPct val="90000"/>
            </a:lnSpc>
            <a:spcBef>
              <a:spcPct val="0"/>
            </a:spcBef>
            <a:spcAft>
              <a:spcPct val="35000"/>
            </a:spcAft>
          </a:pPr>
          <a:r>
            <a:rPr lang="es-ES" sz="1200" kern="1200" dirty="0" smtClean="0"/>
            <a:t>- No seguir intencionalmente el conducto regular para formular una petición o reclamo.</a:t>
          </a:r>
          <a:endParaRPr lang="es-ES" sz="1200" kern="1200" dirty="0"/>
        </a:p>
      </dsp:txBody>
      <dsp:txXfrm>
        <a:off x="4878245" y="4696449"/>
        <a:ext cx="2204050" cy="1102025"/>
      </dsp:txXfrm>
    </dsp:sp>
    <dsp:sp modelId="{DF3449D5-07FD-413A-9A25-D0C4EBF8AD7B}">
      <dsp:nvSpPr>
        <dsp:cNvPr id="0" name=""/>
        <dsp:cNvSpPr/>
      </dsp:nvSpPr>
      <dsp:spPr>
        <a:xfrm>
          <a:off x="6994133" y="1566698"/>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t>Gravísimas</a:t>
          </a:r>
          <a:endParaRPr lang="en-US" sz="1200" kern="1200" dirty="0"/>
        </a:p>
      </dsp:txBody>
      <dsp:txXfrm>
        <a:off x="6994133" y="1566698"/>
        <a:ext cx="2204050" cy="1102025"/>
      </dsp:txXfrm>
    </dsp:sp>
    <dsp:sp modelId="{0FA8B426-ECEE-49EC-A7B8-E90D777914F4}">
      <dsp:nvSpPr>
        <dsp:cNvPr id="0" name=""/>
        <dsp:cNvSpPr/>
      </dsp:nvSpPr>
      <dsp:spPr>
        <a:xfrm>
          <a:off x="7545146" y="3131574"/>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rtl="0">
            <a:lnSpc>
              <a:spcPct val="90000"/>
            </a:lnSpc>
            <a:spcBef>
              <a:spcPct val="0"/>
            </a:spcBef>
            <a:spcAft>
              <a:spcPct val="35000"/>
            </a:spcAft>
          </a:pPr>
          <a:r>
            <a:rPr lang="es-ES" sz="1200" kern="1200" smtClean="0"/>
            <a:t>Acciones u omisiones inexcusables que provocan serios quebrantos a la disciplina, eficiencia, seguridad o prestigio de la Armada.</a:t>
          </a:r>
          <a:endParaRPr lang="en-US" sz="1200" kern="1200" dirty="0"/>
        </a:p>
      </dsp:txBody>
      <dsp:txXfrm>
        <a:off x="7545146" y="3131574"/>
        <a:ext cx="2204050" cy="1102025"/>
      </dsp:txXfrm>
    </dsp:sp>
    <dsp:sp modelId="{823C2C4A-668E-4F5E-8881-64601F6E4669}">
      <dsp:nvSpPr>
        <dsp:cNvPr id="0" name=""/>
        <dsp:cNvSpPr/>
      </dsp:nvSpPr>
      <dsp:spPr>
        <a:xfrm>
          <a:off x="7545146" y="4698272"/>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Ebriedad: embriagarse a bordo o en cualquier repartición militar.</a:t>
          </a:r>
        </a:p>
        <a:p>
          <a:pPr lvl="0" algn="ctr" defTabSz="533400">
            <a:lnSpc>
              <a:spcPct val="90000"/>
            </a:lnSpc>
            <a:spcBef>
              <a:spcPct val="0"/>
            </a:spcBef>
            <a:spcAft>
              <a:spcPct val="35000"/>
            </a:spcAft>
          </a:pPr>
          <a:r>
            <a:rPr lang="es-ES" sz="1200" kern="1200" dirty="0" smtClean="0"/>
            <a:t>Engaño: solicitar con engaños beneficios a los que no se tiene derecho.</a:t>
          </a:r>
          <a:endParaRPr lang="es-ES" sz="1200" kern="1200" dirty="0"/>
        </a:p>
      </dsp:txBody>
      <dsp:txXfrm>
        <a:off x="7545146" y="4698272"/>
        <a:ext cx="2204050" cy="11020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872E62-1163-4022-BEA3-A724795F30D7}">
      <dsp:nvSpPr>
        <dsp:cNvPr id="0" name=""/>
        <dsp:cNvSpPr/>
      </dsp:nvSpPr>
      <dsp:spPr>
        <a:xfrm>
          <a:off x="7062736"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4932466" y="1314981"/>
          <a:ext cx="3182255" cy="552362"/>
        </a:xfrm>
        <a:custGeom>
          <a:avLst/>
          <a:gdLst/>
          <a:ahLst/>
          <a:cxnLst/>
          <a:rect l="0" t="0" r="0" b="0"/>
          <a:pathLst>
            <a:path>
              <a:moveTo>
                <a:pt x="0" y="0"/>
              </a:moveTo>
              <a:lnTo>
                <a:pt x="0" y="276216"/>
              </a:lnTo>
              <a:lnTo>
                <a:pt x="3182255" y="276216"/>
              </a:lnTo>
              <a:lnTo>
                <a:pt x="3182255"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3880480"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4886746" y="1314981"/>
          <a:ext cx="91440" cy="552362"/>
        </a:xfrm>
        <a:custGeom>
          <a:avLst/>
          <a:gdLst/>
          <a:ahLst/>
          <a:cxnLst/>
          <a:rect l="0" t="0" r="0" b="0"/>
          <a:pathLst>
            <a:path>
              <a:moveTo>
                <a:pt x="45720" y="0"/>
              </a:moveTo>
              <a:lnTo>
                <a:pt x="4572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698224"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1750210" y="1314981"/>
          <a:ext cx="3182255" cy="552362"/>
        </a:xfrm>
        <a:custGeom>
          <a:avLst/>
          <a:gdLst/>
          <a:ahLst/>
          <a:cxnLst/>
          <a:rect l="0" t="0" r="0" b="0"/>
          <a:pathLst>
            <a:path>
              <a:moveTo>
                <a:pt x="3182255" y="0"/>
              </a:moveTo>
              <a:lnTo>
                <a:pt x="3182255" y="276216"/>
              </a:lnTo>
              <a:lnTo>
                <a:pt x="0" y="276216"/>
              </a:lnTo>
              <a:lnTo>
                <a:pt x="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3617484" y="0"/>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t>SANCIONES</a:t>
          </a:r>
          <a:endParaRPr lang="en-US" sz="2400" kern="1200" dirty="0"/>
        </a:p>
      </dsp:txBody>
      <dsp:txXfrm>
        <a:off x="3617484" y="0"/>
        <a:ext cx="2629963" cy="1314981"/>
      </dsp:txXfrm>
    </dsp:sp>
    <dsp:sp modelId="{8D0C7F37-B174-4ED9-B10B-C410006DD02C}">
      <dsp:nvSpPr>
        <dsp:cNvPr id="0" name=""/>
        <dsp:cNvSpPr/>
      </dsp:nvSpPr>
      <dsp:spPr>
        <a:xfrm>
          <a:off x="435228"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MX" sz="2000" kern="1200" dirty="0" smtClean="0"/>
            <a:t>Faltas leves</a:t>
          </a:r>
          <a:endParaRPr lang="en-US" sz="2000" kern="1200" dirty="0"/>
        </a:p>
      </dsp:txBody>
      <dsp:txXfrm>
        <a:off x="435228" y="1867344"/>
        <a:ext cx="2629963" cy="1314981"/>
      </dsp:txXfrm>
    </dsp:sp>
    <dsp:sp modelId="{54858058-2599-4705-B2B2-D14CF09C668A}">
      <dsp:nvSpPr>
        <dsp:cNvPr id="0" name=""/>
        <dsp:cNvSpPr/>
      </dsp:nvSpPr>
      <dsp:spPr>
        <a:xfrm>
          <a:off x="1092719"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solidFill>
              <a:latin typeface="Arial" panose="020B0604020202020204" pitchFamily="34" charset="0"/>
              <a:cs typeface="Arial" panose="020B0604020202020204" pitchFamily="34" charset="0"/>
            </a:rPr>
            <a:t>Trabajos extraordinarios; Amonestación Simple; Arresto hasta por 48 horas; Amonestación Escrita Grado “A”.</a:t>
          </a:r>
          <a:endParaRPr lang="es-ES" sz="1700" kern="1200" dirty="0"/>
        </a:p>
      </dsp:txBody>
      <dsp:txXfrm>
        <a:off x="1092719" y="3734618"/>
        <a:ext cx="2629963" cy="1314981"/>
      </dsp:txXfrm>
    </dsp:sp>
    <dsp:sp modelId="{0FED3CEE-002C-4B32-BB37-66713B6F3BF1}">
      <dsp:nvSpPr>
        <dsp:cNvPr id="0" name=""/>
        <dsp:cNvSpPr/>
      </dsp:nvSpPr>
      <dsp:spPr>
        <a:xfrm>
          <a:off x="3617484"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MX" sz="2000" kern="1200" dirty="0" smtClean="0"/>
            <a:t>Faltas Graves</a:t>
          </a:r>
          <a:endParaRPr lang="en-US" sz="2000" kern="1200" dirty="0"/>
        </a:p>
      </dsp:txBody>
      <dsp:txXfrm>
        <a:off x="3617484" y="1867344"/>
        <a:ext cx="2629963" cy="1314981"/>
      </dsp:txXfrm>
    </dsp:sp>
    <dsp:sp modelId="{749A0519-447C-46C5-838F-AA7BEC802D98}">
      <dsp:nvSpPr>
        <dsp:cNvPr id="0" name=""/>
        <dsp:cNvSpPr/>
      </dsp:nvSpPr>
      <dsp:spPr>
        <a:xfrm>
          <a:off x="4274975"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es-ES" sz="1700" kern="1200" dirty="0" smtClean="0">
              <a:solidFill>
                <a:schemeClr val="tx1"/>
              </a:solidFill>
              <a:latin typeface="Arial" panose="020B0604020202020204" pitchFamily="34" charset="0"/>
              <a:cs typeface="Arial" panose="020B0604020202020204" pitchFamily="34" charset="0"/>
            </a:rPr>
            <a:t>Reprensión; Arresto hasta por 15 días; Amonestación Escrita Grado “B”.</a:t>
          </a:r>
          <a:endParaRPr lang="en-US" sz="1700" kern="1200" dirty="0"/>
        </a:p>
      </dsp:txBody>
      <dsp:txXfrm>
        <a:off x="4274975" y="3734618"/>
        <a:ext cx="2629963" cy="1314981"/>
      </dsp:txXfrm>
    </dsp:sp>
    <dsp:sp modelId="{DF3449D5-07FD-413A-9A25-D0C4EBF8AD7B}">
      <dsp:nvSpPr>
        <dsp:cNvPr id="0" name=""/>
        <dsp:cNvSpPr/>
      </dsp:nvSpPr>
      <dsp:spPr>
        <a:xfrm>
          <a:off x="6799740"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0" kern="1200" dirty="0" smtClean="0"/>
            <a:t>Faltas Gravísimas</a:t>
          </a:r>
          <a:endParaRPr lang="en-US" sz="1200" b="0" kern="1200" dirty="0"/>
        </a:p>
      </dsp:txBody>
      <dsp:txXfrm>
        <a:off x="6799740" y="1867344"/>
        <a:ext cx="2629963" cy="1314981"/>
      </dsp:txXfrm>
    </dsp:sp>
    <dsp:sp modelId="{0FA8B426-ECEE-49EC-A7B8-E90D777914F4}">
      <dsp:nvSpPr>
        <dsp:cNvPr id="0" name=""/>
        <dsp:cNvSpPr/>
      </dsp:nvSpPr>
      <dsp:spPr>
        <a:xfrm>
          <a:off x="7457231"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es-ES" sz="1700" kern="1200" dirty="0" smtClean="0">
              <a:solidFill>
                <a:schemeClr val="tx1"/>
              </a:solidFill>
              <a:latin typeface="Arial" panose="020B0604020202020204" pitchFamily="34" charset="0"/>
              <a:cs typeface="Arial" panose="020B0604020202020204" pitchFamily="34" charset="0"/>
            </a:rPr>
            <a:t>Arresto hasta por 30 días; Amonestación Escrita Grado “C”; Separación del Servicio; Licenciamiento del Servicio.</a:t>
          </a:r>
          <a:endParaRPr lang="en-US" sz="1700" kern="1200" dirty="0"/>
        </a:p>
      </dsp:txBody>
      <dsp:txXfrm>
        <a:off x="7457231" y="3734618"/>
        <a:ext cx="2629963" cy="13149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872E62-1163-4022-BEA3-A724795F30D7}">
      <dsp:nvSpPr>
        <dsp:cNvPr id="0" name=""/>
        <dsp:cNvSpPr/>
      </dsp:nvSpPr>
      <dsp:spPr>
        <a:xfrm>
          <a:off x="7062736"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4932466" y="1314981"/>
          <a:ext cx="3182255" cy="552362"/>
        </a:xfrm>
        <a:custGeom>
          <a:avLst/>
          <a:gdLst/>
          <a:ahLst/>
          <a:cxnLst/>
          <a:rect l="0" t="0" r="0" b="0"/>
          <a:pathLst>
            <a:path>
              <a:moveTo>
                <a:pt x="0" y="0"/>
              </a:moveTo>
              <a:lnTo>
                <a:pt x="0" y="276216"/>
              </a:lnTo>
              <a:lnTo>
                <a:pt x="3182255" y="276216"/>
              </a:lnTo>
              <a:lnTo>
                <a:pt x="3182255"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3880480"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4886746" y="1314981"/>
          <a:ext cx="91440" cy="552362"/>
        </a:xfrm>
        <a:custGeom>
          <a:avLst/>
          <a:gdLst/>
          <a:ahLst/>
          <a:cxnLst/>
          <a:rect l="0" t="0" r="0" b="0"/>
          <a:pathLst>
            <a:path>
              <a:moveTo>
                <a:pt x="45720" y="0"/>
              </a:moveTo>
              <a:lnTo>
                <a:pt x="4572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698224"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1750210" y="1314981"/>
          <a:ext cx="3182255" cy="552362"/>
        </a:xfrm>
        <a:custGeom>
          <a:avLst/>
          <a:gdLst/>
          <a:ahLst/>
          <a:cxnLst/>
          <a:rect l="0" t="0" r="0" b="0"/>
          <a:pathLst>
            <a:path>
              <a:moveTo>
                <a:pt x="3182255" y="0"/>
              </a:moveTo>
              <a:lnTo>
                <a:pt x="3182255" y="276216"/>
              </a:lnTo>
              <a:lnTo>
                <a:pt x="0" y="276216"/>
              </a:lnTo>
              <a:lnTo>
                <a:pt x="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3617484" y="0"/>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solidFill>
                <a:schemeClr val="tx1"/>
              </a:solidFill>
              <a:latin typeface="Arial" panose="020B0604020202020204" pitchFamily="34" charset="0"/>
              <a:cs typeface="Arial" panose="020B0604020202020204" pitchFamily="34" charset="0"/>
            </a:rPr>
            <a:t>ATRIBUCIONES DISCIPLINARIAS</a:t>
          </a:r>
          <a:endParaRPr lang="en-US" sz="2400" kern="1200" dirty="0"/>
        </a:p>
      </dsp:txBody>
      <dsp:txXfrm>
        <a:off x="3617484" y="0"/>
        <a:ext cx="2629963" cy="1314981"/>
      </dsp:txXfrm>
    </dsp:sp>
    <dsp:sp modelId="{8D0C7F37-B174-4ED9-B10B-C410006DD02C}">
      <dsp:nvSpPr>
        <dsp:cNvPr id="0" name=""/>
        <dsp:cNvSpPr/>
      </dsp:nvSpPr>
      <dsp:spPr>
        <a:xfrm>
          <a:off x="435228"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Primer Grado</a:t>
          </a:r>
          <a:endParaRPr lang="en-US" sz="2000" kern="1200" dirty="0"/>
        </a:p>
      </dsp:txBody>
      <dsp:txXfrm>
        <a:off x="435228" y="1867344"/>
        <a:ext cx="2629963" cy="1314981"/>
      </dsp:txXfrm>
    </dsp:sp>
    <dsp:sp modelId="{54858058-2599-4705-B2B2-D14CF09C668A}">
      <dsp:nvSpPr>
        <dsp:cNvPr id="0" name=""/>
        <dsp:cNvSpPr/>
      </dsp:nvSpPr>
      <dsp:spPr>
        <a:xfrm>
          <a:off x="1092719"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Oficiales de Cargo, Guardia o División.</a:t>
          </a:r>
          <a:endParaRPr lang="es-ES" sz="2400" kern="1200" dirty="0"/>
        </a:p>
      </dsp:txBody>
      <dsp:txXfrm>
        <a:off x="1092719" y="3734618"/>
        <a:ext cx="2629963" cy="1314981"/>
      </dsp:txXfrm>
    </dsp:sp>
    <dsp:sp modelId="{0FED3CEE-002C-4B32-BB37-66713B6F3BF1}">
      <dsp:nvSpPr>
        <dsp:cNvPr id="0" name=""/>
        <dsp:cNvSpPr/>
      </dsp:nvSpPr>
      <dsp:spPr>
        <a:xfrm>
          <a:off x="3617484"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Segundo Grado</a:t>
          </a:r>
          <a:endParaRPr lang="en-US" sz="2000" kern="1200" dirty="0"/>
        </a:p>
      </dsp:txBody>
      <dsp:txXfrm>
        <a:off x="3617484" y="1867344"/>
        <a:ext cx="2629963" cy="1314981"/>
      </dsp:txXfrm>
    </dsp:sp>
    <dsp:sp modelId="{749A0519-447C-46C5-838F-AA7BEC802D98}">
      <dsp:nvSpPr>
        <dsp:cNvPr id="0" name=""/>
        <dsp:cNvSpPr/>
      </dsp:nvSpPr>
      <dsp:spPr>
        <a:xfrm>
          <a:off x="4274975"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Jefes de Departamento y Jefes de Servicio. ( </a:t>
          </a:r>
          <a:r>
            <a:rPr lang="es-ES" sz="2400" kern="1200" dirty="0" err="1" smtClean="0">
              <a:solidFill>
                <a:schemeClr val="tx1"/>
              </a:solidFill>
              <a:latin typeface="Arial" panose="020B0604020202020204" pitchFamily="34" charset="0"/>
              <a:cs typeface="Arial" panose="020B0604020202020204" pitchFamily="34" charset="0"/>
            </a:rPr>
            <a:t>Ttes</a:t>
          </a:r>
          <a:r>
            <a:rPr lang="es-ES" sz="2400" kern="1200" dirty="0" smtClean="0">
              <a:solidFill>
                <a:schemeClr val="tx1"/>
              </a:solidFill>
              <a:latin typeface="Arial" panose="020B0604020202020204" pitchFamily="34" charset="0"/>
              <a:cs typeface="Arial" panose="020B0604020202020204" pitchFamily="34" charset="0"/>
            </a:rPr>
            <a:t>. 1° ).</a:t>
          </a:r>
          <a:endParaRPr lang="en-US" sz="2400" kern="1200" dirty="0"/>
        </a:p>
      </dsp:txBody>
      <dsp:txXfrm>
        <a:off x="4274975" y="3734618"/>
        <a:ext cx="2629963" cy="1314981"/>
      </dsp:txXfrm>
    </dsp:sp>
    <dsp:sp modelId="{DF3449D5-07FD-413A-9A25-D0C4EBF8AD7B}">
      <dsp:nvSpPr>
        <dsp:cNvPr id="0" name=""/>
        <dsp:cNvSpPr/>
      </dsp:nvSpPr>
      <dsp:spPr>
        <a:xfrm>
          <a:off x="6799740"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Tercer Grado</a:t>
          </a:r>
          <a:endParaRPr lang="en-US" sz="1200" b="0" kern="1200" dirty="0"/>
        </a:p>
      </dsp:txBody>
      <dsp:txXfrm>
        <a:off x="6799740" y="1867344"/>
        <a:ext cx="2629963" cy="1314981"/>
      </dsp:txXfrm>
    </dsp:sp>
    <dsp:sp modelId="{0FA8B426-ECEE-49EC-A7B8-E90D777914F4}">
      <dsp:nvSpPr>
        <dsp:cNvPr id="0" name=""/>
        <dsp:cNvSpPr/>
      </dsp:nvSpPr>
      <dsp:spPr>
        <a:xfrm>
          <a:off x="7457231"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2° </a:t>
          </a:r>
          <a:r>
            <a:rPr lang="es-ES" sz="2400" kern="1200" dirty="0" err="1" smtClean="0">
              <a:solidFill>
                <a:schemeClr val="tx1"/>
              </a:solidFill>
              <a:latin typeface="Arial" panose="020B0604020202020204" pitchFamily="34" charset="0"/>
              <a:cs typeface="Arial" panose="020B0604020202020204" pitchFamily="34" charset="0"/>
            </a:rPr>
            <a:t>Cdtes</a:t>
          </a:r>
          <a:r>
            <a:rPr lang="es-ES" sz="2400" kern="1200" dirty="0" smtClean="0">
              <a:solidFill>
                <a:schemeClr val="tx1"/>
              </a:solidFill>
              <a:latin typeface="Arial" panose="020B0604020202020204" pitchFamily="34" charset="0"/>
              <a:cs typeface="Arial" panose="020B0604020202020204" pitchFamily="34" charset="0"/>
            </a:rPr>
            <a:t>., Subdirectores de Escuela, Cap. de Puerto. ( C.C. ).</a:t>
          </a:r>
          <a:endParaRPr lang="en-US" sz="2400" kern="1200" dirty="0"/>
        </a:p>
      </dsp:txBody>
      <dsp:txXfrm>
        <a:off x="7457231" y="3734618"/>
        <a:ext cx="2629963" cy="13149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63E56-62A9-49DF-9706-FA9DA7B83F0A}">
      <dsp:nvSpPr>
        <dsp:cNvPr id="0" name=""/>
        <dsp:cNvSpPr/>
      </dsp:nvSpPr>
      <dsp:spPr>
        <a:xfrm>
          <a:off x="8040784"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A1AA37-314D-440B-AE9E-F78B9E089E75}">
      <dsp:nvSpPr>
        <dsp:cNvPr id="0" name=""/>
        <dsp:cNvSpPr/>
      </dsp:nvSpPr>
      <dsp:spPr>
        <a:xfrm>
          <a:off x="4991873" y="1522433"/>
          <a:ext cx="3910794" cy="463725"/>
        </a:xfrm>
        <a:custGeom>
          <a:avLst/>
          <a:gdLst/>
          <a:ahLst/>
          <a:cxnLst/>
          <a:rect l="0" t="0" r="0" b="0"/>
          <a:pathLst>
            <a:path>
              <a:moveTo>
                <a:pt x="0" y="0"/>
              </a:moveTo>
              <a:lnTo>
                <a:pt x="0" y="237481"/>
              </a:lnTo>
              <a:lnTo>
                <a:pt x="3910794" y="237481"/>
              </a:lnTo>
              <a:lnTo>
                <a:pt x="3910794"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872E62-1163-4022-BEA3-A724795F30D7}">
      <dsp:nvSpPr>
        <dsp:cNvPr id="0" name=""/>
        <dsp:cNvSpPr/>
      </dsp:nvSpPr>
      <dsp:spPr>
        <a:xfrm>
          <a:off x="5433588"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4991873" y="1522433"/>
          <a:ext cx="1303598" cy="463725"/>
        </a:xfrm>
        <a:custGeom>
          <a:avLst/>
          <a:gdLst/>
          <a:ahLst/>
          <a:cxnLst/>
          <a:rect l="0" t="0" r="0" b="0"/>
          <a:pathLst>
            <a:path>
              <a:moveTo>
                <a:pt x="0" y="0"/>
              </a:moveTo>
              <a:lnTo>
                <a:pt x="0" y="237481"/>
              </a:lnTo>
              <a:lnTo>
                <a:pt x="1303598" y="237481"/>
              </a:lnTo>
              <a:lnTo>
                <a:pt x="1303598"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2826391"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3688274" y="1522433"/>
          <a:ext cx="1303598" cy="463725"/>
        </a:xfrm>
        <a:custGeom>
          <a:avLst/>
          <a:gdLst/>
          <a:ahLst/>
          <a:cxnLst/>
          <a:rect l="0" t="0" r="0" b="0"/>
          <a:pathLst>
            <a:path>
              <a:moveTo>
                <a:pt x="1303598" y="0"/>
              </a:moveTo>
              <a:lnTo>
                <a:pt x="1303598" y="237481"/>
              </a:lnTo>
              <a:lnTo>
                <a:pt x="0" y="237481"/>
              </a:lnTo>
              <a:lnTo>
                <a:pt x="0"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219195"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1081078" y="1522433"/>
          <a:ext cx="3910794" cy="463725"/>
        </a:xfrm>
        <a:custGeom>
          <a:avLst/>
          <a:gdLst/>
          <a:ahLst/>
          <a:cxnLst/>
          <a:rect l="0" t="0" r="0" b="0"/>
          <a:pathLst>
            <a:path>
              <a:moveTo>
                <a:pt x="3910794" y="0"/>
              </a:moveTo>
              <a:lnTo>
                <a:pt x="3910794" y="237481"/>
              </a:lnTo>
              <a:lnTo>
                <a:pt x="0" y="237481"/>
              </a:lnTo>
              <a:lnTo>
                <a:pt x="0"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2900556" y="445079"/>
          <a:ext cx="4182632"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solidFill>
                <a:schemeClr val="tx1"/>
              </a:solidFill>
              <a:latin typeface="Arial" panose="020B0604020202020204" pitchFamily="34" charset="0"/>
              <a:cs typeface="Arial" panose="020B0604020202020204" pitchFamily="34" charset="0"/>
            </a:rPr>
            <a:t>ATRIBUCIONES DISCIPLINARIAS</a:t>
          </a:r>
          <a:endParaRPr lang="en-US" sz="2400" kern="1200" dirty="0"/>
        </a:p>
      </dsp:txBody>
      <dsp:txXfrm>
        <a:off x="2900556" y="445079"/>
        <a:ext cx="4182632" cy="1077353"/>
      </dsp:txXfrm>
    </dsp:sp>
    <dsp:sp modelId="{8D0C7F37-B174-4ED9-B10B-C410006DD02C}">
      <dsp:nvSpPr>
        <dsp:cNvPr id="0" name=""/>
        <dsp:cNvSpPr/>
      </dsp:nvSpPr>
      <dsp:spPr>
        <a:xfrm>
          <a:off x="3724"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Cuarto Grado</a:t>
          </a:r>
          <a:endParaRPr lang="en-US" sz="2000" kern="1200" dirty="0"/>
        </a:p>
      </dsp:txBody>
      <dsp:txXfrm>
        <a:off x="3724" y="1986158"/>
        <a:ext cx="2154707" cy="1077353"/>
      </dsp:txXfrm>
    </dsp:sp>
    <dsp:sp modelId="{54858058-2599-4705-B2B2-D14CF09C668A}">
      <dsp:nvSpPr>
        <dsp:cNvPr id="0" name=""/>
        <dsp:cNvSpPr/>
      </dsp:nvSpPr>
      <dsp:spPr>
        <a:xfrm>
          <a:off x="542401"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err="1" smtClean="0">
              <a:solidFill>
                <a:schemeClr val="tx1"/>
              </a:solidFill>
              <a:latin typeface="Arial" panose="020B0604020202020204" pitchFamily="34" charset="0"/>
              <a:cs typeface="Arial" panose="020B0604020202020204" pitchFamily="34" charset="0"/>
            </a:rPr>
            <a:t>Cdtes</a:t>
          </a:r>
          <a:r>
            <a:rPr lang="es-ES" sz="1400" kern="1200" dirty="0" smtClean="0">
              <a:solidFill>
                <a:schemeClr val="tx1"/>
              </a:solidFill>
              <a:latin typeface="Arial" panose="020B0604020202020204" pitchFamily="34" charset="0"/>
              <a:cs typeface="Arial" panose="020B0604020202020204" pitchFamily="34" charset="0"/>
            </a:rPr>
            <a:t>. de Buque o Destacamentos IM, Jefes de Repartición, Directores de Escuela, Gobernadores Marítimos.</a:t>
          </a:r>
          <a:endParaRPr lang="es-ES" sz="1400" kern="1200" dirty="0"/>
        </a:p>
      </dsp:txBody>
      <dsp:txXfrm>
        <a:off x="542401" y="3516000"/>
        <a:ext cx="2154707" cy="1077353"/>
      </dsp:txXfrm>
    </dsp:sp>
    <dsp:sp modelId="{0FED3CEE-002C-4B32-BB37-66713B6F3BF1}">
      <dsp:nvSpPr>
        <dsp:cNvPr id="0" name=""/>
        <dsp:cNvSpPr/>
      </dsp:nvSpPr>
      <dsp:spPr>
        <a:xfrm>
          <a:off x="2610921"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Quinto Grado</a:t>
          </a:r>
          <a:endParaRPr lang="en-US" sz="2000" kern="1200" dirty="0"/>
        </a:p>
      </dsp:txBody>
      <dsp:txXfrm>
        <a:off x="2610921" y="1986158"/>
        <a:ext cx="2154707" cy="1077353"/>
      </dsp:txXfrm>
    </dsp:sp>
    <dsp:sp modelId="{749A0519-447C-46C5-838F-AA7BEC802D98}">
      <dsp:nvSpPr>
        <dsp:cNvPr id="0" name=""/>
        <dsp:cNvSpPr/>
      </dsp:nvSpPr>
      <dsp:spPr>
        <a:xfrm>
          <a:off x="3149598"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CCJJ Zonas Navales, CJ Escuadra, </a:t>
          </a:r>
          <a:r>
            <a:rPr lang="es-ES" sz="1400" kern="1200" dirty="0" err="1" smtClean="0">
              <a:solidFill>
                <a:schemeClr val="tx1"/>
              </a:solidFill>
              <a:latin typeface="Arial" panose="020B0604020202020204" pitchFamily="34" charset="0"/>
              <a:cs typeface="Arial" panose="020B0604020202020204" pitchFamily="34" charset="0"/>
            </a:rPr>
            <a:t>Fza.SS</a:t>
          </a:r>
          <a:r>
            <a:rPr lang="es-ES" sz="1400" kern="1200" dirty="0" smtClean="0">
              <a:solidFill>
                <a:schemeClr val="tx1"/>
              </a:solidFill>
              <a:latin typeface="Arial" panose="020B0604020202020204" pitchFamily="34" charset="0"/>
              <a:cs typeface="Arial" panose="020B0604020202020204" pitchFamily="34" charset="0"/>
            </a:rPr>
            <a:t>., CGCIM-Brig. IM, CON ,JEMGA, DDGG. ( V.A. – C.A. ).</a:t>
          </a:r>
          <a:endParaRPr lang="en-US" sz="1400" kern="1200" dirty="0"/>
        </a:p>
      </dsp:txBody>
      <dsp:txXfrm>
        <a:off x="3149598" y="3516000"/>
        <a:ext cx="2154707" cy="1077353"/>
      </dsp:txXfrm>
    </dsp:sp>
    <dsp:sp modelId="{DF3449D5-07FD-413A-9A25-D0C4EBF8AD7B}">
      <dsp:nvSpPr>
        <dsp:cNvPr id="0" name=""/>
        <dsp:cNvSpPr/>
      </dsp:nvSpPr>
      <dsp:spPr>
        <a:xfrm>
          <a:off x="5218117"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Sexto Grado</a:t>
          </a:r>
          <a:endParaRPr lang="en-US" sz="1200" b="0" kern="1200" dirty="0"/>
        </a:p>
      </dsp:txBody>
      <dsp:txXfrm>
        <a:off x="5218117" y="1986158"/>
        <a:ext cx="2154707" cy="1077353"/>
      </dsp:txXfrm>
    </dsp:sp>
    <dsp:sp modelId="{0FA8B426-ECEE-49EC-A7B8-E90D777914F4}">
      <dsp:nvSpPr>
        <dsp:cNvPr id="0" name=""/>
        <dsp:cNvSpPr/>
      </dsp:nvSpPr>
      <dsp:spPr>
        <a:xfrm>
          <a:off x="5756794"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C.J.A.</a:t>
          </a:r>
          <a:endParaRPr lang="en-US" sz="1400" kern="1200" dirty="0"/>
        </a:p>
      </dsp:txBody>
      <dsp:txXfrm>
        <a:off x="5756794" y="3516000"/>
        <a:ext cx="2154707" cy="1077353"/>
      </dsp:txXfrm>
    </dsp:sp>
    <dsp:sp modelId="{ECD111EA-80BF-4AEA-9394-4DC88F47E8FA}">
      <dsp:nvSpPr>
        <dsp:cNvPr id="0" name=""/>
        <dsp:cNvSpPr/>
      </dsp:nvSpPr>
      <dsp:spPr>
        <a:xfrm>
          <a:off x="7825313"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Séptimo Grado</a:t>
          </a:r>
          <a:endParaRPr lang="en-US" sz="2000" kern="1200" dirty="0"/>
        </a:p>
      </dsp:txBody>
      <dsp:txXfrm>
        <a:off x="7825313" y="1986158"/>
        <a:ext cx="2154707" cy="1077353"/>
      </dsp:txXfrm>
    </dsp:sp>
    <dsp:sp modelId="{B7FD1438-E6FE-4B75-972B-51F4FA348A82}">
      <dsp:nvSpPr>
        <dsp:cNvPr id="0" name=""/>
        <dsp:cNvSpPr/>
      </dsp:nvSpPr>
      <dsp:spPr>
        <a:xfrm>
          <a:off x="8363990"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Presidente de la República y MINDEF</a:t>
          </a:r>
          <a:endParaRPr lang="es-ES" sz="1400" kern="1200" dirty="0">
            <a:solidFill>
              <a:schemeClr val="tx1"/>
            </a:solidFill>
            <a:latin typeface="Arial" panose="020B0604020202020204" pitchFamily="34" charset="0"/>
            <a:cs typeface="Arial" panose="020B0604020202020204" pitchFamily="34" charset="0"/>
          </a:endParaRPr>
        </a:p>
      </dsp:txBody>
      <dsp:txXfrm>
        <a:off x="8363990" y="3516000"/>
        <a:ext cx="2154707" cy="107735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37240F-0070-448E-B6F4-18829CB19B92}">
      <dsp:nvSpPr>
        <dsp:cNvPr id="0" name=""/>
        <dsp:cNvSpPr/>
      </dsp:nvSpPr>
      <dsp:spPr>
        <a:xfrm>
          <a:off x="4974" y="0"/>
          <a:ext cx="12430865" cy="6858000"/>
        </a:xfrm>
        <a:prstGeom prst="rightArrow">
          <a:avLst/>
        </a:prstGeom>
        <a:gradFill rotWithShape="0">
          <a:gsLst>
            <a:gs pos="0">
              <a:schemeClr val="accent2">
                <a:tint val="40000"/>
                <a:hueOff val="0"/>
                <a:satOff val="0"/>
                <a:lumOff val="0"/>
                <a:alphaOff val="0"/>
                <a:shade val="85000"/>
                <a:satMod val="130000"/>
              </a:schemeClr>
            </a:gs>
            <a:gs pos="34000">
              <a:schemeClr val="accent2">
                <a:tint val="40000"/>
                <a:hueOff val="0"/>
                <a:satOff val="0"/>
                <a:lumOff val="0"/>
                <a:alphaOff val="0"/>
                <a:shade val="87000"/>
                <a:satMod val="125000"/>
              </a:schemeClr>
            </a:gs>
            <a:gs pos="70000">
              <a:schemeClr val="accent2">
                <a:tint val="40000"/>
                <a:hueOff val="0"/>
                <a:satOff val="0"/>
                <a:lumOff val="0"/>
                <a:alphaOff val="0"/>
                <a:tint val="100000"/>
                <a:shade val="90000"/>
                <a:satMod val="130000"/>
              </a:schemeClr>
            </a:gs>
            <a:gs pos="100000">
              <a:schemeClr val="accent2">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DADE82CF-B5E2-498E-90BC-68AF141EDAD7}">
      <dsp:nvSpPr>
        <dsp:cNvPr id="0" name=""/>
        <dsp:cNvSpPr/>
      </dsp:nvSpPr>
      <dsp:spPr bwMode="white">
        <a:xfrm>
          <a:off x="334230" y="2102662"/>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Resolución ordena instrucción ISA.</a:t>
          </a:r>
          <a:endParaRPr lang="es-CL" sz="1600" b="0" kern="1200" dirty="0">
            <a:latin typeface="Arial" panose="020B0604020202020204" pitchFamily="34" charset="0"/>
            <a:cs typeface="Arial" panose="020B0604020202020204" pitchFamily="34" charset="0"/>
          </a:endParaRPr>
        </a:p>
      </dsp:txBody>
      <dsp:txXfrm>
        <a:off x="423067" y="2191499"/>
        <a:ext cx="1642160" cy="2565526"/>
      </dsp:txXfrm>
    </dsp:sp>
    <dsp:sp modelId="{B398C54B-6FB7-418E-98E0-F66C48CDFC36}">
      <dsp:nvSpPr>
        <dsp:cNvPr id="0" name=""/>
        <dsp:cNvSpPr/>
      </dsp:nvSpPr>
      <dsp:spPr bwMode="white">
        <a:xfrm>
          <a:off x="2216783" y="206039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Fiscal encarga diligencias para esclarecer hechos.</a:t>
          </a:r>
        </a:p>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(20 días)</a:t>
          </a:r>
        </a:p>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(60 días)</a:t>
          </a:r>
          <a:endParaRPr lang="es-CL" sz="1900" b="0" kern="1200" dirty="0">
            <a:latin typeface="Arial" panose="020B0604020202020204" pitchFamily="34" charset="0"/>
            <a:cs typeface="Arial" panose="020B0604020202020204" pitchFamily="34" charset="0"/>
          </a:endParaRPr>
        </a:p>
      </dsp:txBody>
      <dsp:txXfrm>
        <a:off x="2305620" y="2149227"/>
        <a:ext cx="1642160" cy="2565526"/>
      </dsp:txXfrm>
    </dsp:sp>
    <dsp:sp modelId="{F0756C2E-FD82-4712-BEAC-6FBFF254F6BC}">
      <dsp:nvSpPr>
        <dsp:cNvPr id="0" name=""/>
        <dsp:cNvSpPr/>
      </dsp:nvSpPr>
      <dsp:spPr bwMode="white">
        <a:xfrm>
          <a:off x="4232298" y="1999271"/>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Cierra Investigación.</a:t>
          </a:r>
          <a:endParaRPr lang="es-CL" sz="1600" b="0" kern="1200" dirty="0">
            <a:latin typeface="Arial" panose="020B0604020202020204" pitchFamily="34" charset="0"/>
            <a:cs typeface="Arial" panose="020B0604020202020204" pitchFamily="34" charset="0"/>
          </a:endParaRPr>
        </a:p>
      </dsp:txBody>
      <dsp:txXfrm>
        <a:off x="4321135" y="2088108"/>
        <a:ext cx="1642160" cy="2565526"/>
      </dsp:txXfrm>
    </dsp:sp>
    <dsp:sp modelId="{23F2C3CD-07A0-4698-A963-371D08082148}">
      <dsp:nvSpPr>
        <dsp:cNvPr id="0" name=""/>
        <dsp:cNvSpPr/>
      </dsp:nvSpPr>
      <dsp:spPr bwMode="white">
        <a:xfrm>
          <a:off x="6369572" y="205740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dirty="0" smtClean="0">
              <a:latin typeface="Arial" panose="020B0604020202020204" pitchFamily="34" charset="0"/>
              <a:cs typeface="Arial" panose="020B0604020202020204" pitchFamily="34" charset="0"/>
            </a:rPr>
            <a:t>Fiscal emite Dictamen Fiscal.</a:t>
          </a:r>
          <a:endParaRPr lang="es-CL" sz="1600" b="0" kern="1200" dirty="0">
            <a:latin typeface="Arial" panose="020B0604020202020204" pitchFamily="34" charset="0"/>
            <a:cs typeface="Arial" panose="020B0604020202020204" pitchFamily="34" charset="0"/>
          </a:endParaRPr>
        </a:p>
      </dsp:txBody>
      <dsp:txXfrm>
        <a:off x="6458409" y="2146237"/>
        <a:ext cx="1642160" cy="2565526"/>
      </dsp:txXfrm>
    </dsp:sp>
    <dsp:sp modelId="{385E84C0-8AC8-41D7-90AD-228022976BF1}">
      <dsp:nvSpPr>
        <dsp:cNvPr id="0" name=""/>
        <dsp:cNvSpPr/>
      </dsp:nvSpPr>
      <dsp:spPr bwMode="white">
        <a:xfrm>
          <a:off x="8313999" y="205740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Autoridad emite Resolución. </a:t>
          </a:r>
          <a:endParaRPr lang="es-CL" sz="1600" b="0" kern="1200" dirty="0">
            <a:latin typeface="Arial" panose="020B0604020202020204" pitchFamily="34" charset="0"/>
            <a:cs typeface="Arial" panose="020B0604020202020204" pitchFamily="34" charset="0"/>
          </a:endParaRPr>
        </a:p>
      </dsp:txBody>
      <dsp:txXfrm>
        <a:off x="8402836" y="2146237"/>
        <a:ext cx="1642160" cy="2565526"/>
      </dsp:txXfrm>
    </dsp:sp>
    <dsp:sp modelId="{A17FB80A-428B-4823-B658-9BC0FFBAB64E}">
      <dsp:nvSpPr>
        <dsp:cNvPr id="0" name=""/>
        <dsp:cNvSpPr/>
      </dsp:nvSpPr>
      <dsp:spPr bwMode="white">
        <a:xfrm>
          <a:off x="10268799" y="205740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dirty="0" smtClean="0">
              <a:latin typeface="Arial" panose="020B0604020202020204" pitchFamily="34" charset="0"/>
              <a:cs typeface="Arial" panose="020B0604020202020204" pitchFamily="34" charset="0"/>
            </a:rPr>
            <a:t>Afectado o inculpado presenta recursos administrativos.</a:t>
          </a:r>
          <a:endParaRPr lang="es-CL" sz="1600" b="0" kern="1200" dirty="0">
            <a:latin typeface="Arial" panose="020B0604020202020204" pitchFamily="34" charset="0"/>
            <a:cs typeface="Arial" panose="020B0604020202020204" pitchFamily="34" charset="0"/>
          </a:endParaRPr>
        </a:p>
      </dsp:txBody>
      <dsp:txXfrm>
        <a:off x="10357636" y="2146237"/>
        <a:ext cx="1642160" cy="25655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0E0554-4A85-4C8F-916A-B5C0403C4BFD}">
      <dsp:nvSpPr>
        <dsp:cNvPr id="0" name=""/>
        <dsp:cNvSpPr/>
      </dsp:nvSpPr>
      <dsp:spPr>
        <a:xfrm>
          <a:off x="0" y="2442"/>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64EA1E4-9024-4542-905A-02BFE89A3902}">
      <dsp:nvSpPr>
        <dsp:cNvPr id="0" name=""/>
        <dsp:cNvSpPr/>
      </dsp:nvSpPr>
      <dsp:spPr>
        <a:xfrm>
          <a:off x="374461" y="280967"/>
          <a:ext cx="680839" cy="68083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E822EBA-CCFD-4E76-9783-1909B51847F7}">
      <dsp:nvSpPr>
        <dsp:cNvPr id="0" name=""/>
        <dsp:cNvSpPr/>
      </dsp:nvSpPr>
      <dsp:spPr>
        <a:xfrm>
          <a:off x="1429762" y="2442"/>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kern="1200" dirty="0">
              <a:latin typeface="Arial" panose="020B0604020202020204" pitchFamily="34" charset="0"/>
              <a:cs typeface="Arial" panose="020B0604020202020204" pitchFamily="34" charset="0"/>
            </a:rPr>
            <a:t>MUERTE.</a:t>
          </a:r>
          <a:endParaRPr lang="en-US" sz="2200" b="0" kern="1200" dirty="0">
            <a:latin typeface="Arial" panose="020B0604020202020204" pitchFamily="34" charset="0"/>
            <a:cs typeface="Arial" panose="020B0604020202020204" pitchFamily="34" charset="0"/>
          </a:endParaRPr>
        </a:p>
      </dsp:txBody>
      <dsp:txXfrm>
        <a:off x="1429762" y="2442"/>
        <a:ext cx="5083749" cy="1237889"/>
      </dsp:txXfrm>
    </dsp:sp>
    <dsp:sp modelId="{9CE5ECEB-AF6A-4B84-950F-5F6A45D149F5}">
      <dsp:nvSpPr>
        <dsp:cNvPr id="0" name=""/>
        <dsp:cNvSpPr/>
      </dsp:nvSpPr>
      <dsp:spPr>
        <a:xfrm>
          <a:off x="0" y="1549804"/>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0F7A563E-EF1E-4FFC-8406-63598CAFB675}">
      <dsp:nvSpPr>
        <dsp:cNvPr id="0" name=""/>
        <dsp:cNvSpPr/>
      </dsp:nvSpPr>
      <dsp:spPr>
        <a:xfrm>
          <a:off x="374461" y="1828330"/>
          <a:ext cx="680839" cy="68083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ADAB72D-61BC-4A27-9879-40FCC9064D3E}">
      <dsp:nvSpPr>
        <dsp:cNvPr id="0" name=""/>
        <dsp:cNvSpPr/>
      </dsp:nvSpPr>
      <dsp:spPr>
        <a:xfrm>
          <a:off x="1429762" y="1549804"/>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u="none" kern="1200" dirty="0">
              <a:latin typeface="Arial" panose="020B0604020202020204" pitchFamily="34" charset="0"/>
              <a:cs typeface="Arial" panose="020B0604020202020204" pitchFamily="34" charset="0"/>
            </a:rPr>
            <a:t>RETIRO.</a:t>
          </a:r>
          <a:endParaRPr lang="en-US" sz="2200" b="0" u="none" kern="1200" dirty="0">
            <a:latin typeface="Arial" panose="020B0604020202020204" pitchFamily="34" charset="0"/>
            <a:cs typeface="Arial" panose="020B0604020202020204" pitchFamily="34" charset="0"/>
          </a:endParaRPr>
        </a:p>
      </dsp:txBody>
      <dsp:txXfrm>
        <a:off x="1429762" y="1549804"/>
        <a:ext cx="5083749" cy="1237889"/>
      </dsp:txXfrm>
    </dsp:sp>
    <dsp:sp modelId="{10A9E4D5-593B-4BEA-B723-77DB08F48465}">
      <dsp:nvSpPr>
        <dsp:cNvPr id="0" name=""/>
        <dsp:cNvSpPr/>
      </dsp:nvSpPr>
      <dsp:spPr>
        <a:xfrm>
          <a:off x="0" y="3097167"/>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E752F553-8770-40EA-94DB-320F5F59CD47}">
      <dsp:nvSpPr>
        <dsp:cNvPr id="0" name=""/>
        <dsp:cNvSpPr/>
      </dsp:nvSpPr>
      <dsp:spPr>
        <a:xfrm>
          <a:off x="374461" y="3375692"/>
          <a:ext cx="680839" cy="68083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B1B5349-336C-4373-AAC7-60072DAF256E}">
      <dsp:nvSpPr>
        <dsp:cNvPr id="0" name=""/>
        <dsp:cNvSpPr/>
      </dsp:nvSpPr>
      <dsp:spPr>
        <a:xfrm>
          <a:off x="1429762" y="3097167"/>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kern="1200" dirty="0">
              <a:latin typeface="Arial" panose="020B0604020202020204" pitchFamily="34" charset="0"/>
              <a:cs typeface="Arial" panose="020B0604020202020204" pitchFamily="34" charset="0"/>
            </a:rPr>
            <a:t>CUMPLIMIENTO SANCIÓN.</a:t>
          </a:r>
          <a:endParaRPr lang="en-US" sz="2200" b="0" kern="1200" dirty="0">
            <a:latin typeface="Arial" panose="020B0604020202020204" pitchFamily="34" charset="0"/>
            <a:cs typeface="Arial" panose="020B0604020202020204" pitchFamily="34" charset="0"/>
          </a:endParaRPr>
        </a:p>
      </dsp:txBody>
      <dsp:txXfrm>
        <a:off x="1429762" y="3097167"/>
        <a:ext cx="5083749" cy="1237889"/>
      </dsp:txXfrm>
    </dsp:sp>
    <dsp:sp modelId="{CC796E0F-3610-4623-A4A1-E1E7A54B03FD}">
      <dsp:nvSpPr>
        <dsp:cNvPr id="0" name=""/>
        <dsp:cNvSpPr/>
      </dsp:nvSpPr>
      <dsp:spPr>
        <a:xfrm>
          <a:off x="0" y="4644529"/>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8445467E-6C83-4C57-9E36-8D30D1C974B2}">
      <dsp:nvSpPr>
        <dsp:cNvPr id="0" name=""/>
        <dsp:cNvSpPr/>
      </dsp:nvSpPr>
      <dsp:spPr>
        <a:xfrm>
          <a:off x="374461" y="4923054"/>
          <a:ext cx="680839" cy="68083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ED78673-CB1F-4A78-85A8-130174D60E80}">
      <dsp:nvSpPr>
        <dsp:cNvPr id="0" name=""/>
        <dsp:cNvSpPr/>
      </dsp:nvSpPr>
      <dsp:spPr>
        <a:xfrm>
          <a:off x="1429762" y="4644529"/>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kern="1200" dirty="0">
              <a:latin typeface="Arial" panose="020B0604020202020204" pitchFamily="34" charset="0"/>
              <a:cs typeface="Arial" panose="020B0604020202020204" pitchFamily="34" charset="0"/>
            </a:rPr>
            <a:t>PRESCRIPCIÓN.</a:t>
          </a:r>
        </a:p>
        <a:p>
          <a:pPr lvl="0" algn="l" defTabSz="977900">
            <a:lnSpc>
              <a:spcPct val="100000"/>
            </a:lnSpc>
            <a:spcBef>
              <a:spcPct val="0"/>
            </a:spcBef>
            <a:spcAft>
              <a:spcPct val="35000"/>
            </a:spcAft>
          </a:pPr>
          <a:r>
            <a:rPr lang="en-US" sz="2200" b="0" kern="1200" dirty="0">
              <a:latin typeface="Arial" panose="020B0604020202020204" pitchFamily="34" charset="0"/>
              <a:cs typeface="Arial" panose="020B0604020202020204" pitchFamily="34" charset="0"/>
            </a:rPr>
            <a:t>LEY N°21.041, 2017 </a:t>
          </a:r>
          <a:r>
            <a:rPr lang="en-US" sz="2200" b="1" kern="1200" dirty="0">
              <a:solidFill>
                <a:srgbClr val="FF0000"/>
              </a:solidFill>
              <a:latin typeface="Arial" panose="020B0604020202020204" pitchFamily="34" charset="0"/>
              <a:cs typeface="Arial" panose="020B0604020202020204" pitchFamily="34" charset="0"/>
            </a:rPr>
            <a:t>(4 AÑOS).</a:t>
          </a:r>
        </a:p>
      </dsp:txBody>
      <dsp:txXfrm>
        <a:off x="1429762" y="4644529"/>
        <a:ext cx="5083749" cy="123788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1">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parTxLTRAlign" val="l"/>
            <dgm:param type="parTxRTLAlign" val="r"/>
            <dgm:param type="shpTxLTRAlignCh" val="l"/>
            <dgm:param type="shpTxRTLAlignCh" val="r"/>
            <dgm:param type="txAnchorVert" val="mid"/>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parTxLTRAlign" val="l"/>
                <dgm:param type="parTxRTLAlign" val="r"/>
                <dgm:param type="shpTxLTRAlignCh" val="l"/>
                <dgm:param type="shpTxRTLAlignCh" val="r"/>
                <dgm:param type="stBulletLvl" val="0"/>
                <dgm:param type="txAnchorVertCh" val="mid"/>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3d2#2">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FB2A85-779D-4CFB-BADF-D7363E5227A8}" type="datetimeFigureOut">
              <a:rPr lang="en-US" smtClean="0"/>
              <a:t>10/14/2023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A93E31-F108-47B9-B979-6807CC8B8A65}" type="slidenum">
              <a:rPr lang="en-US" smtClean="0"/>
              <a:t>‹Nº›</a:t>
            </a:fld>
            <a:endParaRPr lang="en-US"/>
          </a:p>
        </p:txBody>
      </p:sp>
    </p:spTree>
    <p:extLst>
      <p:ext uri="{BB962C8B-B14F-4D97-AF65-F5344CB8AC3E}">
        <p14:creationId xmlns:p14="http://schemas.microsoft.com/office/powerpoint/2010/main" val="3802605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444512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717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605352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9796027F-7875-4030-9381-8BD8C4F21935}"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3308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10/14/2023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564381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10/14/2023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881876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791676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037435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509A250-FF31-4206-8172-F9D3106AACB1}" type="datetimeFigureOut">
              <a:rPr lang="en-US" smtClean="0"/>
              <a:t>10/14/2023</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02111984F565}" type="slidenum">
              <a:rPr lang="en-US" smtClean="0"/>
              <a:t>‹Nº›</a:t>
            </a:fld>
            <a:endParaRPr lang="en-US" dirty="0"/>
          </a:p>
        </p:txBody>
      </p:sp>
    </p:spTree>
    <p:extLst>
      <p:ext uri="{BB962C8B-B14F-4D97-AF65-F5344CB8AC3E}">
        <p14:creationId xmlns:p14="http://schemas.microsoft.com/office/powerpoint/2010/main" val="77274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895267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138226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07659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AAD347D-5ACD-4C99-B74B-A9C85AD731AF}" type="datetimeFigureOut">
              <a:rPr lang="en-US" smtClean="0"/>
              <a:t>10/14/2023</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02111984F565}" type="slidenum">
              <a:rPr lang="en-US" smtClean="0"/>
              <a:t>‹Nº›</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016099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Layout" Target="../diagrams/layout8.xml"/><Relationship Id="rId7" Type="http://schemas.openxmlformats.org/officeDocument/2006/relationships/image" Target="../media/image8.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Una Ilustración Vectorial De Los Estudiantes Universitarios En Clase Con El  Profesor De Enseñanza Ilustraciones Svg, Vectoriales, Clip Art Vectorizado  Libre De Derechos. Image 427233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1863" y="620713"/>
            <a:ext cx="3282950"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4" descr="Escuela Naval Arturo Prat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675" y="2682875"/>
            <a:ext cx="2127250"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CuadroTexto 1"/>
          <p:cNvSpPr txBox="1">
            <a:spLocks noChangeArrowheads="1"/>
          </p:cNvSpPr>
          <p:nvPr/>
        </p:nvSpPr>
        <p:spPr bwMode="auto">
          <a:xfrm>
            <a:off x="6240463" y="792163"/>
            <a:ext cx="418306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r>
              <a:rPr lang="es-MX" altLang="en-US" dirty="0">
                <a:latin typeface="Arial" panose="020B0604020202020204" pitchFamily="34" charset="0"/>
                <a:cs typeface="Arial" panose="020B0604020202020204" pitchFamily="34" charset="0"/>
              </a:rPr>
              <a:t>ASIGNATURA DERECHO</a:t>
            </a:r>
          </a:p>
          <a:p>
            <a:pPr algn="ctr"/>
            <a:r>
              <a:rPr lang="es-MX" altLang="en-US" dirty="0">
                <a:latin typeface="Arial" panose="020B0604020202020204" pitchFamily="34" charset="0"/>
                <a:cs typeface="Arial" panose="020B0604020202020204" pitchFamily="34" charset="0"/>
              </a:rPr>
              <a:t>CURSO 4 </a:t>
            </a:r>
            <a:r>
              <a:rPr lang="es-MX" altLang="en-US" dirty="0" smtClean="0">
                <a:latin typeface="Arial" panose="020B0604020202020204" pitchFamily="34" charset="0"/>
                <a:cs typeface="Arial" panose="020B0604020202020204" pitchFamily="34" charset="0"/>
              </a:rPr>
              <a:t>“</a:t>
            </a:r>
            <a:r>
              <a:rPr lang="es-MX" altLang="en-US" dirty="0" smtClean="0">
                <a:latin typeface="Arial" panose="020B0604020202020204" pitchFamily="34" charset="0"/>
                <a:cs typeface="Arial" panose="020B0604020202020204" pitchFamily="34" charset="0"/>
              </a:rPr>
              <a:t>DAGA”</a:t>
            </a:r>
            <a:r>
              <a:rPr lang="es-MX" altLang="en-US" dirty="0" smtClean="0">
                <a:latin typeface="Arial" panose="020B0604020202020204" pitchFamily="34" charset="0"/>
                <a:cs typeface="Arial" panose="020B0604020202020204" pitchFamily="34" charset="0"/>
              </a:rPr>
              <a:t> </a:t>
            </a:r>
            <a:r>
              <a:rPr lang="es-MX" altLang="en-US" dirty="0">
                <a:latin typeface="Arial" panose="020B0604020202020204" pitchFamily="34" charset="0"/>
                <a:cs typeface="Arial" panose="020B0604020202020204" pitchFamily="34" charset="0"/>
              </a:rPr>
              <a:t>(EJECUTIVO). </a:t>
            </a:r>
            <a:endParaRPr lang="es-CL" altLang="en-US" dirty="0">
              <a:latin typeface="Arial" panose="020B0604020202020204" pitchFamily="34" charset="0"/>
              <a:cs typeface="Arial" panose="020B0604020202020204" pitchFamily="34" charset="0"/>
            </a:endParaRPr>
          </a:p>
        </p:txBody>
      </p:sp>
      <p:sp>
        <p:nvSpPr>
          <p:cNvPr id="9221" name="CuadroTexto 2"/>
          <p:cNvSpPr txBox="1">
            <a:spLocks noChangeArrowheads="1"/>
          </p:cNvSpPr>
          <p:nvPr/>
        </p:nvSpPr>
        <p:spPr bwMode="auto">
          <a:xfrm>
            <a:off x="1692275" y="5133975"/>
            <a:ext cx="3060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r>
              <a:rPr lang="es-MX" altLang="en-US" sz="1500" dirty="0">
                <a:latin typeface="Arial" panose="020B0604020202020204" pitchFamily="34" charset="0"/>
                <a:cs typeface="Arial" panose="020B0604020202020204" pitchFamily="34" charset="0"/>
              </a:rPr>
              <a:t>Profesor: </a:t>
            </a:r>
            <a:r>
              <a:rPr lang="es-MX" altLang="en-US" sz="1500" b="0" dirty="0">
                <a:latin typeface="Arial" panose="020B0604020202020204" pitchFamily="34" charset="0"/>
                <a:cs typeface="Arial" panose="020B0604020202020204" pitchFamily="34" charset="0"/>
              </a:rPr>
              <a:t>Diego Silva Arenas.</a:t>
            </a:r>
          </a:p>
          <a:p>
            <a:r>
              <a:rPr lang="es-MX" altLang="en-US" sz="1500" dirty="0">
                <a:latin typeface="Arial" panose="020B0604020202020204" pitchFamily="34" charset="0"/>
                <a:cs typeface="Arial" panose="020B0604020202020204" pitchFamily="34" charset="0"/>
              </a:rPr>
              <a:t>Fecha: </a:t>
            </a:r>
            <a:r>
              <a:rPr lang="es-MX" altLang="en-US" sz="1500" b="0" dirty="0" smtClean="0">
                <a:latin typeface="Arial" panose="020B0604020202020204" pitchFamily="34" charset="0"/>
                <a:cs typeface="Arial" panose="020B0604020202020204" pitchFamily="34" charset="0"/>
              </a:rPr>
              <a:t>12 </a:t>
            </a:r>
            <a:r>
              <a:rPr lang="es-MX" altLang="en-US" sz="1500" b="0" dirty="0">
                <a:latin typeface="Arial" panose="020B0604020202020204" pitchFamily="34" charset="0"/>
                <a:cs typeface="Arial" panose="020B0604020202020204" pitchFamily="34" charset="0"/>
              </a:rPr>
              <a:t>de octubre del 2023.</a:t>
            </a:r>
            <a:endParaRPr lang="es-CL" altLang="en-US" sz="1500" b="0" dirty="0">
              <a:latin typeface="Arial" panose="020B0604020202020204" pitchFamily="34" charset="0"/>
              <a:cs typeface="Arial" panose="020B0604020202020204" pitchFamily="34" charset="0"/>
            </a:endParaRPr>
          </a:p>
        </p:txBody>
      </p:sp>
      <p:pic>
        <p:nvPicPr>
          <p:cNvPr id="9222" name="Picture 4" descr="escuadra-nacional-armada-de-chile-en-el-bicentenario – CEDARM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0988" y="2600325"/>
            <a:ext cx="2767012"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descr="Ministro de Defensa visitó por primera vez buques y dependencias de la  Armada - Armada de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163" y="4441826"/>
            <a:ext cx="2767012"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28940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959892" y="1004485"/>
            <a:ext cx="10058400" cy="3565525"/>
          </a:xfrm>
        </p:spPr>
        <p:txBody>
          <a:bodyPr>
            <a:normAutofit/>
          </a:bodyPr>
          <a:lstStyle/>
          <a:p>
            <a:pPr algn="ctr"/>
            <a:r>
              <a:rPr lang="es-MX" sz="6000" dirty="0" smtClean="0">
                <a:latin typeface="Arial" panose="020B0604020202020204" pitchFamily="34" charset="0"/>
                <a:cs typeface="Arial" panose="020B0604020202020204" pitchFamily="34" charset="0"/>
              </a:rPr>
              <a:t>JUSTICIA MILITAR</a:t>
            </a:r>
            <a:endParaRPr lang="en-US" sz="6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2045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60811" y="300251"/>
            <a:ext cx="859809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IDEAS GENERALES</a:t>
            </a:r>
            <a:endParaRPr lang="en-US" sz="2800" dirty="0">
              <a:latin typeface="Arial" panose="020B0604020202020204" pitchFamily="34" charset="0"/>
              <a:cs typeface="Arial" panose="020B0604020202020204" pitchFamily="34" charset="0"/>
            </a:endParaRPr>
          </a:p>
        </p:txBody>
      </p:sp>
      <p:sp>
        <p:nvSpPr>
          <p:cNvPr id="3" name="Rectángulo 2"/>
          <p:cNvSpPr/>
          <p:nvPr/>
        </p:nvSpPr>
        <p:spPr>
          <a:xfrm>
            <a:off x="805217" y="1019144"/>
            <a:ext cx="11109277" cy="5016758"/>
          </a:xfrm>
          <a:prstGeom prst="rect">
            <a:avLst/>
          </a:prstGeom>
        </p:spPr>
        <p:txBody>
          <a:bodyPr wrap="square">
            <a:spAutoFit/>
          </a:bodyPr>
          <a:lstStyle/>
          <a:p>
            <a:pPr marL="355600" indent="-355600" algn="just">
              <a:buFont typeface="+mj-lt"/>
              <a:buAutoNum type="arabicPeriod"/>
            </a:pPr>
            <a:r>
              <a:rPr lang="es-MX" sz="2000" dirty="0" smtClean="0">
                <a:latin typeface="Arial" panose="020B0604020202020204" pitchFamily="34" charset="0"/>
                <a:cs typeface="Arial" panose="020B0604020202020204" pitchFamily="34" charset="0"/>
              </a:rPr>
              <a:t>Un mismo hecho puede generar varios tipos de responsabilidades (civil, penal </a:t>
            </a:r>
            <a:r>
              <a:rPr lang="es-MX" sz="2000" dirty="0" err="1" smtClean="0">
                <a:latin typeface="Arial" panose="020B0604020202020204" pitchFamily="34" charset="0"/>
                <a:cs typeface="Arial" panose="020B0604020202020204" pitchFamily="34" charset="0"/>
              </a:rPr>
              <a:t>etc</a:t>
            </a:r>
            <a:r>
              <a:rPr lang="es-MX" sz="2000" dirty="0" smtClean="0">
                <a:latin typeface="Arial" panose="020B0604020202020204" pitchFamily="34" charset="0"/>
                <a:cs typeface="Arial" panose="020B0604020202020204" pitchFamily="34" charset="0"/>
              </a:rPr>
              <a:t>).</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355600" lvl="0" indent="-355600" algn="just">
              <a:buFont typeface="+mj-lt"/>
              <a:buAutoNum type="arabicPeriod"/>
            </a:pPr>
            <a:r>
              <a:rPr lang="es-MX" sz="2000" dirty="0" smtClean="0">
                <a:latin typeface="Arial" panose="020B0604020202020204" pitchFamily="34" charset="0"/>
                <a:cs typeface="Arial" panose="020B0604020202020204" pitchFamily="34" charset="0"/>
              </a:rPr>
              <a:t>El Derecho Penal, corresponde al conjunto </a:t>
            </a:r>
            <a:r>
              <a:rPr lang="es-MX" sz="2000" dirty="0">
                <a:latin typeface="Arial" panose="020B0604020202020204" pitchFamily="34" charset="0"/>
                <a:cs typeface="Arial" panose="020B0604020202020204" pitchFamily="34" charset="0"/>
              </a:rPr>
              <a:t>de normas que regulan el poder punitivo del Estado, ocupándose del delito, la pena y el </a:t>
            </a:r>
            <a:r>
              <a:rPr lang="es-MX" sz="2000" dirty="0" smtClean="0">
                <a:latin typeface="Arial" panose="020B0604020202020204" pitchFamily="34" charset="0"/>
                <a:cs typeface="Arial" panose="020B0604020202020204" pitchFamily="34" charset="0"/>
              </a:rPr>
              <a:t>delincuente.</a:t>
            </a:r>
            <a:endParaRPr lang="es-ES" sz="2000" dirty="0">
              <a:latin typeface="Arial" panose="020B0604020202020204" pitchFamily="34" charset="0"/>
              <a:cs typeface="Arial" panose="020B0604020202020204" pitchFamily="34" charset="0"/>
            </a:endParaRPr>
          </a:p>
          <a:p>
            <a:pPr marL="355600" indent="-355600" algn="just">
              <a:buFont typeface="+mj-lt"/>
              <a:buAutoNum type="arabicPeriod"/>
            </a:pPr>
            <a:endParaRPr lang="es-MX" sz="2000" dirty="0" smtClean="0">
              <a:latin typeface="Arial" panose="020B0604020202020204" pitchFamily="34" charset="0"/>
              <a:cs typeface="Arial" panose="020B0604020202020204" pitchFamily="34" charset="0"/>
            </a:endParaRPr>
          </a:p>
          <a:p>
            <a:pPr marL="355600" indent="-355600" algn="just">
              <a:buFont typeface="+mj-lt"/>
              <a:buAutoNum type="arabicPeriod"/>
            </a:pPr>
            <a:r>
              <a:rPr lang="es-MX" sz="2000" dirty="0" smtClean="0">
                <a:latin typeface="Arial" panose="020B0604020202020204" pitchFamily="34" charset="0"/>
                <a:cs typeface="Arial" panose="020B0604020202020204" pitchFamily="34" charset="0"/>
              </a:rPr>
              <a:t>Para que opere la Justicia Militar es necesario, que:</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cometa un delito militar.</a:t>
            </a: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Ese delito militar sea cometido por un “militar”, al momento de la comisión del delito (Art. 6 C.J.M.).</a:t>
            </a:r>
          </a:p>
          <a:p>
            <a:pPr algn="just"/>
            <a:endParaRPr lang="es-MX" sz="2000" dirty="0" smtClean="0">
              <a:latin typeface="Arial" panose="020B0604020202020204" pitchFamily="34" charset="0"/>
              <a:cs typeface="Arial" panose="020B0604020202020204" pitchFamily="34" charset="0"/>
            </a:endParaRPr>
          </a:p>
          <a:p>
            <a:pPr marL="355600" indent="-355600" algn="just">
              <a:tabLst>
                <a:tab pos="9321800" algn="l"/>
              </a:tabLst>
            </a:pPr>
            <a:r>
              <a:rPr lang="es-MX" sz="2000" dirty="0" smtClean="0">
                <a:latin typeface="Arial" panose="020B0604020202020204" pitchFamily="34" charset="0"/>
                <a:cs typeface="Arial" panose="020B0604020202020204" pitchFamily="34" charset="0"/>
              </a:rPr>
              <a:t>4. Los </a:t>
            </a:r>
            <a:r>
              <a:rPr lang="es-MX" sz="2000" u="sng" dirty="0" smtClean="0">
                <a:latin typeface="Arial" panose="020B0604020202020204" pitchFamily="34" charset="0"/>
                <a:cs typeface="Arial" panose="020B0604020202020204" pitchFamily="34" charset="0"/>
              </a:rPr>
              <a:t>menores </a:t>
            </a:r>
            <a:r>
              <a:rPr lang="es-MX" sz="2000" u="sng" dirty="0">
                <a:latin typeface="Arial" panose="020B0604020202020204" pitchFamily="34" charset="0"/>
                <a:cs typeface="Arial" panose="020B0604020202020204" pitchFamily="34" charset="0"/>
              </a:rPr>
              <a:t>de </a:t>
            </a:r>
            <a:r>
              <a:rPr lang="es-MX" sz="2000" u="sng" dirty="0" smtClean="0">
                <a:latin typeface="Arial" panose="020B0604020202020204" pitchFamily="34" charset="0"/>
                <a:cs typeface="Arial" panose="020B0604020202020204" pitchFamily="34" charset="0"/>
              </a:rPr>
              <a:t>edad y los civiles </a:t>
            </a:r>
            <a:r>
              <a:rPr lang="es-MX" sz="2000" dirty="0" smtClean="0">
                <a:latin typeface="Arial" panose="020B0604020202020204" pitchFamily="34" charset="0"/>
                <a:cs typeface="Arial" panose="020B0604020202020204" pitchFamily="34" charset="0"/>
              </a:rPr>
              <a:t>(víctimas e imputados) </a:t>
            </a:r>
            <a:r>
              <a:rPr lang="es-MX" sz="2000" b="1" dirty="0" smtClean="0">
                <a:latin typeface="Arial" panose="020B0604020202020204" pitchFamily="34" charset="0"/>
                <a:cs typeface="Arial" panose="020B0604020202020204" pitchFamily="34" charset="0"/>
              </a:rPr>
              <a:t>SIEMPRE </a:t>
            </a:r>
            <a:r>
              <a:rPr lang="es-MX" sz="2000" dirty="0" smtClean="0">
                <a:latin typeface="Arial" panose="020B0604020202020204" pitchFamily="34" charset="0"/>
                <a:cs typeface="Arial" panose="020B0604020202020204" pitchFamily="34" charset="0"/>
              </a:rPr>
              <a:t>estarán </a:t>
            </a:r>
            <a:r>
              <a:rPr lang="es-MX" sz="2000" dirty="0">
                <a:latin typeface="Arial" panose="020B0604020202020204" pitchFamily="34" charset="0"/>
                <a:cs typeface="Arial" panose="020B0604020202020204" pitchFamily="34" charset="0"/>
              </a:rPr>
              <a:t>sujetos a la competencia de los tribunales </a:t>
            </a:r>
            <a:r>
              <a:rPr lang="es-MX" sz="2000" dirty="0" smtClean="0">
                <a:latin typeface="Arial" panose="020B0604020202020204" pitchFamily="34" charset="0"/>
                <a:cs typeface="Arial" panose="020B0604020202020204" pitchFamily="34" charset="0"/>
              </a:rPr>
              <a:t>ordinarios</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con </a:t>
            </a:r>
            <a:r>
              <a:rPr lang="es-MX" sz="2000" dirty="0">
                <a:latin typeface="Arial" panose="020B0604020202020204" pitchFamily="34" charset="0"/>
                <a:cs typeface="Arial" panose="020B0604020202020204" pitchFamily="34" charset="0"/>
              </a:rPr>
              <a:t>competencia en materia </a:t>
            </a:r>
            <a:r>
              <a:rPr lang="es-MX" sz="2000" dirty="0" smtClean="0">
                <a:latin typeface="Arial" panose="020B0604020202020204" pitchFamily="34" charset="0"/>
                <a:cs typeface="Arial" panose="020B0604020202020204" pitchFamily="34" charset="0"/>
              </a:rPr>
              <a:t>penal.</a:t>
            </a:r>
          </a:p>
          <a:p>
            <a:pPr marL="355600" indent="-355600" algn="just">
              <a:tabLst>
                <a:tab pos="9321800" algn="l"/>
              </a:tabLst>
            </a:pPr>
            <a:endParaRPr lang="es-MX" sz="2000" dirty="0" smtClean="0">
              <a:latin typeface="Arial" panose="020B0604020202020204" pitchFamily="34" charset="0"/>
              <a:cs typeface="Arial" panose="020B0604020202020204" pitchFamily="34" charset="0"/>
            </a:endParaRPr>
          </a:p>
          <a:p>
            <a:pPr marL="355600" indent="-355600" algn="just">
              <a:tabLst>
                <a:tab pos="9321800" algn="l"/>
              </a:tabLst>
            </a:pPr>
            <a:r>
              <a:rPr lang="es-MX" sz="2000" dirty="0" smtClean="0">
                <a:latin typeface="Arial" panose="020B0604020202020204" pitchFamily="34" charset="0"/>
                <a:cs typeface="Arial" panose="020B0604020202020204" pitchFamily="34" charset="0"/>
              </a:rPr>
              <a:t>5.  Si en la comisión de un delito sujeto a la Justicia Militar, participan un civil y un militar. El civil será juzgado  por la justicia ordinaria y el militar por la justicia militar.</a:t>
            </a:r>
          </a:p>
        </p:txBody>
      </p:sp>
    </p:spTree>
    <p:extLst>
      <p:ext uri="{BB962C8B-B14F-4D97-AF65-F5344CB8AC3E}">
        <p14:creationId xmlns:p14="http://schemas.microsoft.com/office/powerpoint/2010/main" val="29608923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647666" y="-571144"/>
            <a:ext cx="10255250" cy="1400175"/>
          </a:xfrm>
        </p:spPr>
        <p:txBody>
          <a:bodyPr/>
          <a:lstStyle/>
          <a:p>
            <a:r>
              <a:rPr lang="es-CL" sz="2800" dirty="0" smtClean="0">
                <a:latin typeface="Arial" panose="020B0604020202020204" pitchFamily="34" charset="0"/>
                <a:cs typeface="Arial" panose="020B0604020202020204" pitchFamily="34" charset="0"/>
              </a:rPr>
              <a:t>COMPETENCIA TRIBUNALES MILITARES</a:t>
            </a:r>
            <a:endParaRPr lang="es-CL" sz="28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504968" y="2159619"/>
            <a:ext cx="11013742" cy="5081587"/>
          </a:xfrm>
        </p:spPr>
        <p:txBody>
          <a:bodyPr>
            <a:normAutofit/>
          </a:bodyPr>
          <a:lstStyle/>
          <a:p>
            <a:pPr marL="0" indent="0">
              <a:buNone/>
            </a:pPr>
            <a:r>
              <a:rPr lang="es-CL" dirty="0" smtClean="0">
                <a:latin typeface="Arial" panose="020B0604020202020204" pitchFamily="34" charset="0"/>
                <a:cs typeface="Arial" panose="020B0604020202020204" pitchFamily="34" charset="0"/>
              </a:rPr>
              <a:t>1</a:t>
            </a:r>
            <a:r>
              <a:rPr lang="es-CL" dirty="0" smtClean="0">
                <a:solidFill>
                  <a:schemeClr val="tx1"/>
                </a:solidFill>
                <a:latin typeface="Arial" panose="020B0604020202020204" pitchFamily="34" charset="0"/>
                <a:cs typeface="Arial" panose="020B0604020202020204" pitchFamily="34" charset="0"/>
              </a:rPr>
              <a:t>°	De las causas por </a:t>
            </a:r>
            <a:r>
              <a:rPr lang="es-CL" u="sng" dirty="0" smtClean="0">
                <a:solidFill>
                  <a:schemeClr val="tx1"/>
                </a:solidFill>
                <a:latin typeface="Arial" panose="020B0604020202020204" pitchFamily="34" charset="0"/>
                <a:cs typeface="Arial" panose="020B0604020202020204" pitchFamily="34" charset="0"/>
              </a:rPr>
              <a:t>delitos militares.</a:t>
            </a:r>
          </a:p>
          <a:p>
            <a:pPr marL="900113" indent="-900113" algn="just">
              <a:buNone/>
            </a:pPr>
            <a:r>
              <a:rPr lang="es-CL" dirty="0" smtClean="0">
                <a:solidFill>
                  <a:schemeClr val="tx1"/>
                </a:solidFill>
                <a:latin typeface="Arial" panose="020B0604020202020204" pitchFamily="34" charset="0"/>
                <a:cs typeface="Arial" panose="020B0604020202020204" pitchFamily="34" charset="0"/>
              </a:rPr>
              <a:t>2°	Extraterritorialidad de la Justicia Militar (territorio ocupado; comisiones de servicio; contra la soberanía del estado y seguridad exterior o interior contemplados en el CJM; los mismos delitos anteriores, pero contemplados en otros Códigos o leyes).</a:t>
            </a:r>
          </a:p>
          <a:p>
            <a:pPr marL="900113" indent="-900113" algn="just">
              <a:buNone/>
            </a:pPr>
            <a:r>
              <a:rPr lang="es-CL" dirty="0" smtClean="0">
                <a:solidFill>
                  <a:schemeClr val="tx1"/>
                </a:solidFill>
                <a:latin typeface="Arial" panose="020B0604020202020204" pitchFamily="34" charset="0"/>
                <a:cs typeface="Arial" panose="020B0604020202020204" pitchFamily="34" charset="0"/>
              </a:rPr>
              <a:t>3° 	Delitos </a:t>
            </a:r>
            <a:r>
              <a:rPr lang="es-CL" u="sng" dirty="0" smtClean="0">
                <a:solidFill>
                  <a:schemeClr val="tx1"/>
                </a:solidFill>
                <a:latin typeface="Arial" panose="020B0604020202020204" pitchFamily="34" charset="0"/>
                <a:cs typeface="Arial" panose="020B0604020202020204" pitchFamily="34" charset="0"/>
              </a:rPr>
              <a:t>comunes</a:t>
            </a:r>
            <a:r>
              <a:rPr lang="es-CL" dirty="0" smtClean="0">
                <a:solidFill>
                  <a:schemeClr val="tx1"/>
                </a:solidFill>
                <a:latin typeface="Arial" panose="020B0604020202020204" pitchFamily="34" charset="0"/>
                <a:cs typeface="Arial" panose="020B0604020202020204" pitchFamily="34" charset="0"/>
              </a:rPr>
              <a:t> cometidos por </a:t>
            </a:r>
            <a:r>
              <a:rPr lang="es-CL" dirty="0" smtClean="0">
                <a:solidFill>
                  <a:srgbClr val="FF0000"/>
                </a:solidFill>
                <a:latin typeface="Arial" panose="020B0604020202020204" pitchFamily="34" charset="0"/>
                <a:cs typeface="Arial" panose="020B0604020202020204" pitchFamily="34" charset="0"/>
              </a:rPr>
              <a:t>militares,</a:t>
            </a:r>
            <a:r>
              <a:rPr lang="es-CL" dirty="0" smtClean="0">
                <a:solidFill>
                  <a:schemeClr val="tx1"/>
                </a:solidFill>
                <a:latin typeface="Arial" panose="020B0604020202020204" pitchFamily="34" charset="0"/>
                <a:cs typeface="Arial" panose="020B0604020202020204" pitchFamily="34" charset="0"/>
              </a:rPr>
              <a:t> durante estado de guerra, estando en campaña, </a:t>
            </a:r>
            <a:r>
              <a:rPr lang="es-CL" u="sng" dirty="0" smtClean="0">
                <a:solidFill>
                  <a:schemeClr val="tx1"/>
                </a:solidFill>
                <a:latin typeface="Arial" panose="020B0604020202020204" pitchFamily="34" charset="0"/>
                <a:cs typeface="Arial" panose="020B0604020202020204" pitchFamily="34" charset="0"/>
              </a:rPr>
              <a:t>en acto del servicio o con ocasión de él, en los cuarteles, campamentos, vivaques, fortalezas, obras militares, almacenes, oficinas, dependencias, funciones, maestranzas, fábricas, parques, academias, escuelas, embarcaciones, arsenales, faros y demás recintos militares o policiales o establecimientos o dependencias de las Instituciones Armadas.</a:t>
            </a:r>
          </a:p>
          <a:p>
            <a:pPr marL="900113" indent="-900113" algn="just">
              <a:buNone/>
            </a:pPr>
            <a:r>
              <a:rPr lang="es-CL" dirty="0" smtClean="0">
                <a:solidFill>
                  <a:schemeClr val="tx1"/>
                </a:solidFill>
                <a:latin typeface="Arial" panose="020B0604020202020204" pitchFamily="34" charset="0"/>
                <a:cs typeface="Arial" panose="020B0604020202020204" pitchFamily="34" charset="0"/>
              </a:rPr>
              <a:t>4°	De las acciones civiles que nazcan de los delitos enumerados, para obtener la restitución de la cosa o valor.</a:t>
            </a:r>
            <a:endParaRPr lang="es-CL"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4060208" y="1636399"/>
            <a:ext cx="4176215"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ART. 5 C.J.M.</a:t>
            </a:r>
            <a:endParaRPr lang="en-US" sz="2800" dirty="0">
              <a:latin typeface="Arial" panose="020B0604020202020204" pitchFamily="34" charset="0"/>
              <a:cs typeface="Arial" panose="020B0604020202020204" pitchFamily="34" charset="0"/>
            </a:endParaRPr>
          </a:p>
        </p:txBody>
      </p:sp>
      <p:sp>
        <p:nvSpPr>
          <p:cNvPr id="5" name="Flecha abajo 4"/>
          <p:cNvSpPr/>
          <p:nvPr/>
        </p:nvSpPr>
        <p:spPr>
          <a:xfrm>
            <a:off x="5629701" y="949711"/>
            <a:ext cx="1037230" cy="4948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7764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51709235"/>
              </p:ext>
            </p:extLst>
          </p:nvPr>
        </p:nvGraphicFramePr>
        <p:xfrm>
          <a:off x="421564" y="733314"/>
          <a:ext cx="1034651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14578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30406" y="273690"/>
            <a:ext cx="10058400" cy="1449387"/>
          </a:xfrm>
        </p:spPr>
        <p:txBody>
          <a:bodyPr/>
          <a:lstStyle/>
          <a:p>
            <a:pPr algn="ctr"/>
            <a:r>
              <a:rPr lang="es-CL" dirty="0" smtClean="0">
                <a:latin typeface="Arial" panose="020B0604020202020204" pitchFamily="34" charset="0"/>
                <a:cs typeface="Arial" panose="020B0604020202020204" pitchFamily="34" charset="0"/>
              </a:rPr>
              <a:t>MILITARES </a:t>
            </a:r>
            <a:br>
              <a:rPr lang="es-CL" dirty="0" smtClean="0">
                <a:latin typeface="Arial" panose="020B0604020202020204" pitchFamily="34" charset="0"/>
                <a:cs typeface="Arial" panose="020B0604020202020204" pitchFamily="34" charset="0"/>
              </a:rPr>
            </a:br>
            <a:r>
              <a:rPr lang="es-CL" sz="2400" dirty="0" smtClean="0">
                <a:latin typeface="Arial" panose="020B0604020202020204" pitchFamily="34" charset="0"/>
                <a:cs typeface="Arial" panose="020B0604020202020204" pitchFamily="34" charset="0"/>
              </a:rPr>
              <a:t>(ART. 6 C.J.M)</a:t>
            </a:r>
            <a:endParaRPr lang="es-CL" sz="24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341194" y="2366537"/>
            <a:ext cx="11436824" cy="4195762"/>
          </a:xfrm>
        </p:spPr>
        <p:txBody>
          <a:bodyPr/>
          <a:lstStyle/>
          <a:p>
            <a:pPr algn="just">
              <a:buFont typeface="Wingdings" panose="05000000000000000000" pitchFamily="2" charset="2"/>
              <a:buChar char="§"/>
            </a:pPr>
            <a:r>
              <a:rPr lang="es-CL" dirty="0" smtClean="0">
                <a:solidFill>
                  <a:schemeClr val="tx1"/>
                </a:solidFill>
                <a:latin typeface="Arial" panose="020B0604020202020204" pitchFamily="34" charset="0"/>
                <a:cs typeface="Arial" panose="020B0604020202020204" pitchFamily="34" charset="0"/>
              </a:rPr>
              <a:t>Funcionarios </a:t>
            </a:r>
            <a:r>
              <a:rPr lang="es-CL" dirty="0">
                <a:solidFill>
                  <a:schemeClr val="tx1"/>
                </a:solidFill>
                <a:latin typeface="Arial" panose="020B0604020202020204" pitchFamily="34" charset="0"/>
                <a:cs typeface="Arial" panose="020B0604020202020204" pitchFamily="34" charset="0"/>
              </a:rPr>
              <a:t>pertenecientes a las Fuerzas Armadas y Carabineros de Chile, constituidos por el personal de </a:t>
            </a:r>
            <a:r>
              <a:rPr lang="es-CL" u="sng" dirty="0">
                <a:solidFill>
                  <a:schemeClr val="tx1"/>
                </a:solidFill>
                <a:latin typeface="Arial" panose="020B0604020202020204" pitchFamily="34" charset="0"/>
                <a:cs typeface="Arial" panose="020B0604020202020204" pitchFamily="34" charset="0"/>
              </a:rPr>
              <a:t>planta</a:t>
            </a:r>
            <a:r>
              <a:rPr lang="es-CL" dirty="0">
                <a:solidFill>
                  <a:schemeClr val="tx1"/>
                </a:solidFill>
                <a:latin typeface="Arial" panose="020B0604020202020204" pitchFamily="34" charset="0"/>
                <a:cs typeface="Arial" panose="020B0604020202020204" pitchFamily="34" charset="0"/>
              </a:rPr>
              <a:t>, personal llamado al servicio y el personal de reserva llamado al servicio activos</a:t>
            </a:r>
            <a:r>
              <a:rPr lang="es-CL" dirty="0" smtClean="0">
                <a:solidFill>
                  <a:schemeClr val="tx1"/>
                </a:solidFill>
                <a:latin typeface="Arial" panose="020B0604020202020204" pitchFamily="34" charset="0"/>
                <a:cs typeface="Arial" panose="020B0604020202020204" pitchFamily="34" charset="0"/>
              </a:rPr>
              <a:t>.</a:t>
            </a:r>
          </a:p>
          <a:p>
            <a:pPr algn="just">
              <a:buFont typeface="Wingdings" panose="05000000000000000000" pitchFamily="2" charset="2"/>
              <a:buChar char="§"/>
            </a:pPr>
            <a:r>
              <a:rPr lang="es-CL" dirty="0" smtClean="0">
                <a:solidFill>
                  <a:schemeClr val="tx1"/>
                </a:solidFill>
                <a:latin typeface="Arial" panose="020B0604020202020204" pitchFamily="34" charset="0"/>
                <a:cs typeface="Arial" panose="020B0604020202020204" pitchFamily="34" charset="0"/>
              </a:rPr>
              <a:t>Además, los </a:t>
            </a:r>
            <a:r>
              <a:rPr lang="es-CL" u="sng" dirty="0" smtClean="0">
                <a:solidFill>
                  <a:schemeClr val="tx1"/>
                </a:solidFill>
                <a:latin typeface="Arial" panose="020B0604020202020204" pitchFamily="34" charset="0"/>
                <a:cs typeface="Arial" panose="020B0604020202020204" pitchFamily="34" charset="0"/>
              </a:rPr>
              <a:t>soldados conscriptos</a:t>
            </a:r>
            <a:r>
              <a:rPr lang="es-CL" dirty="0" smtClean="0">
                <a:solidFill>
                  <a:schemeClr val="tx1"/>
                </a:solidFill>
                <a:latin typeface="Arial" panose="020B0604020202020204" pitchFamily="34" charset="0"/>
                <a:cs typeface="Arial" panose="020B0604020202020204" pitchFamily="34" charset="0"/>
              </a:rPr>
              <a:t>, </a:t>
            </a:r>
            <a:r>
              <a:rPr lang="es-CL" u="sng" dirty="0" smtClean="0">
                <a:solidFill>
                  <a:schemeClr val="tx1"/>
                </a:solidFill>
                <a:latin typeface="Arial" panose="020B0604020202020204" pitchFamily="34" charset="0"/>
                <a:cs typeface="Arial" panose="020B0604020202020204" pitchFamily="34" charset="0"/>
              </a:rPr>
              <a:t>oficiales de reclutamiento</a:t>
            </a:r>
            <a:r>
              <a:rPr lang="es-CL" dirty="0" smtClean="0">
                <a:solidFill>
                  <a:schemeClr val="tx1"/>
                </a:solidFill>
                <a:latin typeface="Arial" panose="020B0604020202020204" pitchFamily="34" charset="0"/>
                <a:cs typeface="Arial" panose="020B0604020202020204" pitchFamily="34" charset="0"/>
              </a:rPr>
              <a:t>, las personas que sigan a las Fuerzas Armadas en Estado de Guerra, los prisioneros de guerra que revistan el carácter de militar; los cadetes,  grumetes y alumnos regulares de las Escuelas Institucionales y de Carabineros de Chile</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algn="ctr"/>
            <a:endParaRPr lang="es-CL"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52665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13855"/>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p:cNvSpPr txBox="1"/>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t>7</a:t>
            </a:fld>
            <a:endParaRPr lang="es-CL" dirty="0"/>
          </a:p>
        </p:txBody>
      </p:sp>
      <p:sp>
        <p:nvSpPr>
          <p:cNvPr id="14" name="Título 1"/>
          <p:cNvSpPr txBox="1"/>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AutoShape 2" descr="Organización Marítima Internacional | Unidad de Capitanías de Puerto y  Asuntos Marítimos | Gobierno | gob.mx"/>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s-CL" dirty="0"/>
          </a:p>
        </p:txBody>
      </p:sp>
      <p:pic>
        <p:nvPicPr>
          <p:cNvPr id="1030" name="Picture 6" descr="Presencia en Chile y el extranjero - Armada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9243" y="923437"/>
            <a:ext cx="1429470" cy="586553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8228" y="5045782"/>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15512" y="3649338"/>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18713" y="2520283"/>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4845" y="3216993"/>
            <a:ext cx="381987" cy="41037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1534" y="907513"/>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Escuadra Dominus Maris – Techno Points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42284" y="4495547"/>
            <a:ext cx="1071562" cy="107156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59121" y="3442855"/>
            <a:ext cx="837889" cy="907524"/>
          </a:xfrm>
          <a:prstGeom prst="rect">
            <a:avLst/>
          </a:prstGeom>
          <a:noFill/>
          <a:extLst>
            <a:ext uri="{909E8E84-426E-40DD-AFC4-6F175D3DCCD1}">
              <a14:hiddenFill xmlns:a14="http://schemas.microsoft.com/office/drawing/2010/main">
                <a:solidFill>
                  <a:srgbClr val="FFFFFF"/>
                </a:solidFill>
              </a14:hiddenFill>
            </a:ext>
          </a:extLst>
        </p:spPr>
      </p:pic>
      <p:sp>
        <p:nvSpPr>
          <p:cNvPr id="31" name="CuadroTexto 30"/>
          <p:cNvSpPr txBox="1"/>
          <p:nvPr/>
        </p:nvSpPr>
        <p:spPr>
          <a:xfrm>
            <a:off x="7236013" y="2653323"/>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Valparaíso</a:t>
            </a:r>
            <a:endParaRPr lang="es-CL" sz="1400" dirty="0">
              <a:solidFill>
                <a:schemeClr val="bg1"/>
              </a:solidFill>
              <a:latin typeface="Arial" panose="020B0604020202020204" pitchFamily="34" charset="0"/>
              <a:cs typeface="Arial" panose="020B0604020202020204" pitchFamily="34" charset="0"/>
            </a:endParaRPr>
          </a:p>
        </p:txBody>
      </p:sp>
      <p:sp>
        <p:nvSpPr>
          <p:cNvPr id="32" name="CuadroTexto 31"/>
          <p:cNvSpPr txBox="1"/>
          <p:nvPr/>
        </p:nvSpPr>
        <p:spPr>
          <a:xfrm>
            <a:off x="2980557" y="994858"/>
            <a:ext cx="1572491" cy="276999"/>
          </a:xfrm>
          <a:prstGeom prst="rect">
            <a:avLst/>
          </a:prstGeom>
          <a:solidFill>
            <a:srgbClr val="002266"/>
          </a:solidFill>
          <a:ln w="28575">
            <a:solidFill>
              <a:srgbClr val="FF0000"/>
            </a:solidFill>
          </a:ln>
        </p:spPr>
        <p:txBody>
          <a:bodyPr wrap="square" rtlCol="0">
            <a:spAutoFit/>
          </a:bodyPr>
          <a:lstStyle/>
          <a:p>
            <a:pPr algn="ctr"/>
            <a:r>
              <a:rPr lang="es-MX" sz="1200" dirty="0">
                <a:solidFill>
                  <a:schemeClr val="bg1"/>
                </a:solidFill>
                <a:latin typeface="Arial" panose="020B0604020202020204" pitchFamily="34" charset="0"/>
                <a:cs typeface="Arial" panose="020B0604020202020204" pitchFamily="34" charset="0"/>
              </a:rPr>
              <a:t>Iquique</a:t>
            </a:r>
            <a:endParaRPr lang="es-CL" sz="1200" dirty="0">
              <a:solidFill>
                <a:schemeClr val="bg1"/>
              </a:solidFill>
              <a:latin typeface="Arial" panose="020B0604020202020204" pitchFamily="34" charset="0"/>
              <a:cs typeface="Arial" panose="020B0604020202020204" pitchFamily="34" charset="0"/>
            </a:endParaRPr>
          </a:p>
        </p:txBody>
      </p:sp>
      <p:sp>
        <p:nvSpPr>
          <p:cNvPr id="34" name="CuadroTexto 33"/>
          <p:cNvSpPr txBox="1"/>
          <p:nvPr/>
        </p:nvSpPr>
        <p:spPr>
          <a:xfrm>
            <a:off x="7236014" y="3720093"/>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Puerto Montt</a:t>
            </a:r>
            <a:endParaRPr lang="es-CL" sz="1400" dirty="0">
              <a:solidFill>
                <a:schemeClr val="bg1"/>
              </a:solidFill>
              <a:latin typeface="Arial" panose="020B0604020202020204" pitchFamily="34" charset="0"/>
              <a:cs typeface="Arial" panose="020B0604020202020204" pitchFamily="34" charset="0"/>
            </a:endParaRPr>
          </a:p>
        </p:txBody>
      </p:sp>
      <p:sp>
        <p:nvSpPr>
          <p:cNvPr id="35" name="CuadroTexto 34"/>
          <p:cNvSpPr txBox="1"/>
          <p:nvPr/>
        </p:nvSpPr>
        <p:spPr>
          <a:xfrm>
            <a:off x="2947097" y="5092618"/>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Punta Arenas</a:t>
            </a:r>
            <a:endParaRPr lang="es-CL" sz="1400" dirty="0">
              <a:solidFill>
                <a:schemeClr val="bg1"/>
              </a:solidFill>
              <a:latin typeface="Arial" panose="020B0604020202020204" pitchFamily="34" charset="0"/>
              <a:cs typeface="Arial" panose="020B0604020202020204" pitchFamily="34" charset="0"/>
            </a:endParaRPr>
          </a:p>
        </p:txBody>
      </p:sp>
      <p:sp>
        <p:nvSpPr>
          <p:cNvPr id="36" name="CuadroTexto 35"/>
          <p:cNvSpPr txBox="1"/>
          <p:nvPr/>
        </p:nvSpPr>
        <p:spPr>
          <a:xfrm>
            <a:off x="2886688" y="3265703"/>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Talcahuano</a:t>
            </a:r>
            <a:endParaRPr lang="es-CL" sz="1400" dirty="0">
              <a:solidFill>
                <a:schemeClr val="bg1"/>
              </a:solidFill>
              <a:latin typeface="Arial" panose="020B0604020202020204" pitchFamily="34" charset="0"/>
              <a:cs typeface="Arial" panose="020B0604020202020204" pitchFamily="34" charset="0"/>
            </a:endParaRPr>
          </a:p>
        </p:txBody>
      </p:sp>
      <p:sp>
        <p:nvSpPr>
          <p:cNvPr id="37" name="CuadroTexto 36"/>
          <p:cNvSpPr txBox="1"/>
          <p:nvPr/>
        </p:nvSpPr>
        <p:spPr>
          <a:xfrm>
            <a:off x="10491821" y="2838474"/>
            <a:ext cx="1572491" cy="523220"/>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Escuadra Nacional</a:t>
            </a:r>
            <a:endParaRPr lang="es-CL" sz="1400" dirty="0">
              <a:solidFill>
                <a:schemeClr val="bg1"/>
              </a:solidFill>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76C60606-FD9E-AE54-B66F-85A2A86BD3A1}"/>
              </a:ext>
            </a:extLst>
          </p:cNvPr>
          <p:cNvSpPr txBox="1"/>
          <p:nvPr/>
        </p:nvSpPr>
        <p:spPr>
          <a:xfrm>
            <a:off x="155575" y="6451108"/>
            <a:ext cx="3148936"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Art</a:t>
            </a:r>
            <a:r>
              <a:rPr lang="es-MX" dirty="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14 CJM</a:t>
            </a:r>
            <a:r>
              <a:rPr lang="es-MX" dirty="0">
                <a:latin typeface="Arial" panose="020B0604020202020204" pitchFamily="34" charset="0"/>
                <a:cs typeface="Arial" panose="020B0604020202020204" pitchFamily="34" charset="0"/>
              </a:rPr>
              <a:t>.  </a:t>
            </a:r>
            <a:endParaRPr lang="es-CL" dirty="0">
              <a:latin typeface="Arial" panose="020B0604020202020204" pitchFamily="34" charset="0"/>
              <a:cs typeface="Arial" panose="020B0604020202020204" pitchFamily="34" charset="0"/>
            </a:endParaRPr>
          </a:p>
        </p:txBody>
      </p:sp>
      <p:sp>
        <p:nvSpPr>
          <p:cNvPr id="4" name="CuadroTexto 3"/>
          <p:cNvSpPr txBox="1"/>
          <p:nvPr/>
        </p:nvSpPr>
        <p:spPr>
          <a:xfrm>
            <a:off x="334525" y="248411"/>
            <a:ext cx="4534696" cy="584775"/>
          </a:xfrm>
          <a:prstGeom prst="rect">
            <a:avLst/>
          </a:prstGeom>
          <a:noFill/>
        </p:spPr>
        <p:txBody>
          <a:bodyPr wrap="square" rtlCol="0">
            <a:spAutoFit/>
          </a:bodyPr>
          <a:lstStyle/>
          <a:p>
            <a:r>
              <a:rPr lang="es-MX" sz="3200" dirty="0" smtClean="0">
                <a:latin typeface="Arial" panose="020B0604020202020204" pitchFamily="34" charset="0"/>
                <a:cs typeface="Arial" panose="020B0604020202020204" pitchFamily="34" charset="0"/>
              </a:rPr>
              <a:t>JUZGADOS NAVALES</a:t>
            </a:r>
            <a:endParaRPr lang="en-US" sz="3200" dirty="0">
              <a:latin typeface="Arial" panose="020B0604020202020204" pitchFamily="34" charset="0"/>
              <a:cs typeface="Arial" panose="020B0604020202020204" pitchFamily="34" charset="0"/>
            </a:endParaRPr>
          </a:p>
        </p:txBody>
      </p:sp>
      <p:sp>
        <p:nvSpPr>
          <p:cNvPr id="5" name="Rectángulo 4"/>
          <p:cNvSpPr/>
          <p:nvPr/>
        </p:nvSpPr>
        <p:spPr>
          <a:xfrm>
            <a:off x="8415456" y="249733"/>
            <a:ext cx="3207224" cy="1384995"/>
          </a:xfrm>
          <a:prstGeom prst="rect">
            <a:avLst/>
          </a:prstGeom>
          <a:ln>
            <a:solidFill>
              <a:schemeClr val="tx2">
                <a:lumMod val="60000"/>
                <a:lumOff val="40000"/>
              </a:schemeClr>
            </a:solidFill>
          </a:ln>
        </p:spPr>
        <p:txBody>
          <a:bodyPr wrap="square">
            <a:spAutoFit/>
          </a:bodyPr>
          <a:lstStyle/>
          <a:p>
            <a:pPr algn="just"/>
            <a:r>
              <a:rPr lang="es-MX" sz="1200" dirty="0">
                <a:solidFill>
                  <a:srgbClr val="000000"/>
                </a:solidFill>
                <a:latin typeface="Arial" panose="020B0604020202020204" pitchFamily="34" charset="0"/>
                <a:cs typeface="Arial" panose="020B0604020202020204" pitchFamily="34" charset="0"/>
              </a:rPr>
              <a:t>Art. 14. Habrá un juzgado naval permanente en </a:t>
            </a:r>
            <a:r>
              <a:rPr lang="es-MX" sz="1200" dirty="0" smtClean="0">
                <a:solidFill>
                  <a:srgbClr val="000000"/>
                </a:solidFill>
                <a:latin typeface="Arial" panose="020B0604020202020204" pitchFamily="34" charset="0"/>
                <a:cs typeface="Arial" panose="020B0604020202020204" pitchFamily="34" charset="0"/>
              </a:rPr>
              <a:t>el asiento </a:t>
            </a:r>
            <a:r>
              <a:rPr lang="es-MX" sz="1200" dirty="0">
                <a:solidFill>
                  <a:srgbClr val="000000"/>
                </a:solidFill>
                <a:latin typeface="Arial" panose="020B0604020202020204" pitchFamily="34" charset="0"/>
                <a:cs typeface="Arial" panose="020B0604020202020204" pitchFamily="34" charset="0"/>
              </a:rPr>
              <a:t>de cada una de las Zonas Navales establecidas en la organización de paz de la Armada, en las escuadras y demás fuerzas navales donde el Presidente de la República estime conveniente establecer uno.</a:t>
            </a:r>
            <a:endParaRPr lang="en-US" sz="1200" dirty="0">
              <a:latin typeface="Arial" panose="020B0604020202020204" pitchFamily="34" charset="0"/>
              <a:cs typeface="Arial" panose="020B0604020202020204" pitchFamily="34" charset="0"/>
            </a:endParaRPr>
          </a:p>
        </p:txBody>
      </p:sp>
      <p:sp>
        <p:nvSpPr>
          <p:cNvPr id="7" name="CuadroTexto 6"/>
          <p:cNvSpPr txBox="1"/>
          <p:nvPr/>
        </p:nvSpPr>
        <p:spPr>
          <a:xfrm>
            <a:off x="2944791" y="1325666"/>
            <a:ext cx="1596846"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CUARZONA</a:t>
            </a:r>
            <a:endParaRPr lang="en-US" dirty="0">
              <a:latin typeface="Arial" panose="020B0604020202020204" pitchFamily="34" charset="0"/>
              <a:cs typeface="Arial" panose="020B0604020202020204" pitchFamily="34" charset="0"/>
            </a:endParaRPr>
          </a:p>
        </p:txBody>
      </p:sp>
      <p:sp>
        <p:nvSpPr>
          <p:cNvPr id="25" name="CuadroTexto 24"/>
          <p:cNvSpPr txBox="1"/>
          <p:nvPr/>
        </p:nvSpPr>
        <p:spPr>
          <a:xfrm>
            <a:off x="2898462" y="3586118"/>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SEZONA</a:t>
            </a:r>
            <a:endParaRPr lang="en-US" dirty="0">
              <a:latin typeface="Arial" panose="020B0604020202020204" pitchFamily="34" charset="0"/>
              <a:cs typeface="Arial" panose="020B0604020202020204" pitchFamily="34" charset="0"/>
            </a:endParaRPr>
          </a:p>
        </p:txBody>
      </p:sp>
      <p:sp>
        <p:nvSpPr>
          <p:cNvPr id="26" name="CuadroTexto 25"/>
          <p:cNvSpPr txBox="1"/>
          <p:nvPr/>
        </p:nvSpPr>
        <p:spPr>
          <a:xfrm>
            <a:off x="2874510" y="5527794"/>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TERZONA</a:t>
            </a:r>
            <a:endParaRPr lang="en-US" dirty="0">
              <a:latin typeface="Arial" panose="020B0604020202020204" pitchFamily="34" charset="0"/>
              <a:cs typeface="Arial" panose="020B0604020202020204" pitchFamily="34" charset="0"/>
            </a:endParaRPr>
          </a:p>
        </p:txBody>
      </p:sp>
      <p:sp>
        <p:nvSpPr>
          <p:cNvPr id="27" name="CuadroTexto 26"/>
          <p:cNvSpPr txBox="1"/>
          <p:nvPr/>
        </p:nvSpPr>
        <p:spPr>
          <a:xfrm>
            <a:off x="7202333" y="4126215"/>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QUINZONA</a:t>
            </a:r>
            <a:endParaRPr lang="en-US" dirty="0">
              <a:latin typeface="Arial" panose="020B0604020202020204" pitchFamily="34" charset="0"/>
              <a:cs typeface="Arial" panose="020B0604020202020204" pitchFamily="34" charset="0"/>
            </a:endParaRPr>
          </a:p>
        </p:txBody>
      </p:sp>
      <p:sp>
        <p:nvSpPr>
          <p:cNvPr id="28" name="CuadroTexto 27"/>
          <p:cNvSpPr txBox="1"/>
          <p:nvPr/>
        </p:nvSpPr>
        <p:spPr>
          <a:xfrm>
            <a:off x="7202333" y="2997890"/>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PRIZONA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24507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49498968"/>
              </p:ext>
            </p:extLst>
          </p:nvPr>
        </p:nvGraphicFramePr>
        <p:xfrm>
          <a:off x="1950113" y="54224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856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32513" y="287338"/>
            <a:ext cx="11359487" cy="804483"/>
          </a:xfrm>
        </p:spPr>
        <p:txBody>
          <a:bodyPr>
            <a:normAutofit/>
          </a:bodyPr>
          <a:lstStyle/>
          <a:p>
            <a:pPr algn="ctr"/>
            <a:r>
              <a:rPr lang="es-CL" sz="3200" dirty="0">
                <a:latin typeface="Arial" panose="020B0604020202020204" pitchFamily="34" charset="0"/>
                <a:cs typeface="Arial" panose="020B0604020202020204" pitchFamily="34" charset="0"/>
              </a:rPr>
              <a:t>¿</a:t>
            </a:r>
            <a:r>
              <a:rPr lang="es-CL" sz="3200" dirty="0" smtClean="0">
                <a:latin typeface="Arial" panose="020B0604020202020204" pitchFamily="34" charset="0"/>
                <a:cs typeface="Arial" panose="020B0604020202020204" pitchFamily="34" charset="0"/>
              </a:rPr>
              <a:t>Cómo se inicia una causa en la Justicia Militar?</a:t>
            </a:r>
            <a:endParaRPr lang="es-CL"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32513" y="1655194"/>
            <a:ext cx="10058400" cy="4022725"/>
          </a:xfrm>
        </p:spPr>
        <p:txBody>
          <a:bodyPr/>
          <a:lstStyle/>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Denuncia al Juez Militar, al Fiscal Militar o autoridades militares quienes deben transmitirla al Juez o Fiscal competente.</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Auto cabeza de proceso.</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Derivación del Ministerio Público.</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Incompetencia de la justicia ordinaria.</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Con esos antecedentes, el Juzgado Institucional puede:</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Decretar la instrucción del sumario.</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Archivo de los antecedentes.</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Contienda a la Corte Suprema.</a:t>
            </a:r>
          </a:p>
        </p:txBody>
      </p:sp>
    </p:spTree>
    <p:extLst>
      <p:ext uri="{BB962C8B-B14F-4D97-AF65-F5344CB8AC3E}">
        <p14:creationId xmlns:p14="http://schemas.microsoft.com/office/powerpoint/2010/main" val="309259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05469" y="275011"/>
            <a:ext cx="10058400" cy="1449387"/>
          </a:xfrm>
        </p:spPr>
        <p:txBody>
          <a:bodyPr>
            <a:normAutofit fontScale="90000"/>
          </a:bodyPr>
          <a:lstStyle/>
          <a:p>
            <a:pPr algn="ctr"/>
            <a:r>
              <a:rPr lang="es-CL" dirty="0" smtClean="0">
                <a:latin typeface="Arial" panose="020B0604020202020204" pitchFamily="34" charset="0"/>
                <a:cs typeface="Arial" panose="020B0604020202020204" pitchFamily="34" charset="0"/>
              </a:rPr>
              <a:t>Instrucción del Sumario</a:t>
            </a:r>
            <a:br>
              <a:rPr lang="es-CL" dirty="0" smtClean="0">
                <a:latin typeface="Arial" panose="020B0604020202020204" pitchFamily="34" charset="0"/>
                <a:cs typeface="Arial" panose="020B0604020202020204" pitchFamily="34" charset="0"/>
              </a:rPr>
            </a:br>
            <a:r>
              <a:rPr lang="es-CL" sz="2700" dirty="0" smtClean="0">
                <a:latin typeface="Arial" panose="020B0604020202020204" pitchFamily="34" charset="0"/>
                <a:cs typeface="Arial" panose="020B0604020202020204" pitchFamily="34" charset="0"/>
              </a:rPr>
              <a:t>(Art. 127 C.J.M)</a:t>
            </a:r>
            <a:br>
              <a:rPr lang="es-CL" sz="2700" dirty="0" smtClean="0">
                <a:latin typeface="Arial" panose="020B0604020202020204" pitchFamily="34" charset="0"/>
                <a:cs typeface="Arial" panose="020B0604020202020204" pitchFamily="34" charset="0"/>
              </a:rPr>
            </a:br>
            <a:endParaRPr lang="es-CL" sz="31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532263" y="2120183"/>
            <a:ext cx="11204812" cy="4022725"/>
          </a:xfrm>
        </p:spPr>
        <p:txBody>
          <a:bodyPr/>
          <a:lstStyle/>
          <a:p>
            <a:pPr marL="457200" indent="-457200" algn="just">
              <a:buFont typeface="+mj-lt"/>
              <a:buAutoNum type="arabicPeriod"/>
            </a:pPr>
            <a:r>
              <a:rPr lang="es-CL" dirty="0" smtClean="0">
                <a:latin typeface="Arial" panose="020B0604020202020204" pitchFamily="34" charset="0"/>
                <a:cs typeface="Arial" panose="020B0604020202020204" pitchFamily="34" charset="0"/>
              </a:rPr>
              <a:t>El Fiscal respectivo, investigará los hechos que constituyan la infracción penal, fijará las circunstancias que puedan influir en su calificación y penalidad, determinará la persona o personas responsables y la responsabilidad pecuniaria a que haya lugar.</a:t>
            </a:r>
          </a:p>
          <a:p>
            <a:pPr marL="457200" indent="-457200" algn="just">
              <a:buFont typeface="+mj-lt"/>
              <a:buAutoNum type="arabicPeriod"/>
            </a:pPr>
            <a:r>
              <a:rPr lang="es-CL" dirty="0" smtClean="0">
                <a:latin typeface="Arial" panose="020B0604020202020204" pitchFamily="34" charset="0"/>
                <a:cs typeface="Arial" panose="020B0604020202020204" pitchFamily="34" charset="0"/>
              </a:rPr>
              <a:t>Toda diligencia que realice el Fiscal Militar, compone el sumario y termina de dos formas:</a:t>
            </a:r>
          </a:p>
          <a:p>
            <a:pPr marL="433388" indent="17463" algn="just">
              <a:buFont typeface="Wingdings" panose="05000000000000000000" pitchFamily="2" charset="2"/>
              <a:buChar char="§"/>
            </a:pPr>
            <a:r>
              <a:rPr lang="es-CL" dirty="0" smtClean="0">
                <a:latin typeface="Arial" panose="020B0604020202020204" pitchFamily="34" charset="0"/>
                <a:cs typeface="Arial" panose="020B0604020202020204" pitchFamily="34" charset="0"/>
              </a:rPr>
              <a:t>Con la etapa de plenario.</a:t>
            </a:r>
          </a:p>
          <a:p>
            <a:pPr marL="433388" indent="17463" algn="just">
              <a:buFont typeface="Wingdings" panose="05000000000000000000" pitchFamily="2" charset="2"/>
              <a:buChar char="§"/>
            </a:pPr>
            <a:r>
              <a:rPr lang="es-CL" dirty="0" smtClean="0">
                <a:latin typeface="Arial" panose="020B0604020202020204" pitchFamily="34" charset="0"/>
                <a:cs typeface="Arial" panose="020B0604020202020204" pitchFamily="34" charset="0"/>
              </a:rPr>
              <a:t>Con la declaración del sobreseimiento.</a:t>
            </a:r>
          </a:p>
          <a:p>
            <a:pPr algn="just"/>
            <a:endParaRPr lang="es-CL" dirty="0" smtClean="0"/>
          </a:p>
          <a:p>
            <a:pPr algn="just"/>
            <a:endParaRPr lang="es-CL" dirty="0"/>
          </a:p>
        </p:txBody>
      </p:sp>
    </p:spTree>
    <p:extLst>
      <p:ext uri="{BB962C8B-B14F-4D97-AF65-F5344CB8AC3E}">
        <p14:creationId xmlns:p14="http://schemas.microsoft.com/office/powerpoint/2010/main" val="19828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11525" y="341929"/>
            <a:ext cx="10058400" cy="790835"/>
          </a:xfrm>
        </p:spPr>
        <p:txBody>
          <a:bodyPr>
            <a:normAutofit/>
          </a:bodyPr>
          <a:lstStyle/>
          <a:p>
            <a:pPr algn="ctr"/>
            <a:r>
              <a:rPr lang="es-MX" sz="4000" dirty="0" smtClean="0">
                <a:latin typeface="Arial" panose="020B0604020202020204" pitchFamily="34" charset="0"/>
                <a:cs typeface="Arial" panose="020B0604020202020204" pitchFamily="34" charset="0"/>
              </a:rPr>
              <a:t>DELITOS MÁS DENUNCIADOS </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2222652" y="1993428"/>
            <a:ext cx="2156845" cy="736600"/>
          </a:xfrm>
        </p:spPr>
        <p:txBody>
          <a:bodyPr>
            <a:normAutofit fontScale="92500" lnSpcReduction="20000"/>
          </a:bodyPr>
          <a:lstStyle/>
          <a:p>
            <a:pPr algn="ctr"/>
            <a:r>
              <a:rPr lang="es-MX" sz="2400" b="1" dirty="0" smtClean="0">
                <a:latin typeface="Arial" panose="020B0604020202020204" pitchFamily="34" charset="0"/>
                <a:cs typeface="Arial" panose="020B0604020202020204" pitchFamily="34" charset="0"/>
              </a:rPr>
              <a:t>MILITARES	</a:t>
            </a:r>
            <a:r>
              <a:rPr lang="es-MX" dirty="0" smtClean="0">
                <a:latin typeface="Arial" panose="020B0604020202020204" pitchFamily="34" charset="0"/>
                <a:cs typeface="Arial" panose="020B0604020202020204" pitchFamily="34" charset="0"/>
              </a:rPr>
              <a:t>	</a:t>
            </a:r>
            <a:r>
              <a:rPr lang="es-MX" dirty="0" smtClean="0"/>
              <a:t>			</a:t>
            </a:r>
            <a:endParaRPr lang="en-US" dirty="0"/>
          </a:p>
        </p:txBody>
      </p:sp>
      <p:sp>
        <p:nvSpPr>
          <p:cNvPr id="5" name="Marcador de texto 4"/>
          <p:cNvSpPr>
            <a:spLocks noGrp="1"/>
          </p:cNvSpPr>
          <p:nvPr>
            <p:ph type="body" sz="quarter" idx="4294967295"/>
          </p:nvPr>
        </p:nvSpPr>
        <p:spPr>
          <a:xfrm>
            <a:off x="8279938" y="1993428"/>
            <a:ext cx="2013541" cy="736600"/>
          </a:xfrm>
        </p:spPr>
        <p:txBody>
          <a:bodyPr>
            <a:normAutofit/>
          </a:bodyPr>
          <a:lstStyle/>
          <a:p>
            <a:r>
              <a:rPr lang="es-MX" sz="2200" b="1" dirty="0" smtClean="0">
                <a:latin typeface="Arial" panose="020B0604020202020204" pitchFamily="34" charset="0"/>
                <a:cs typeface="Arial" panose="020B0604020202020204" pitchFamily="34" charset="0"/>
              </a:rPr>
              <a:t>COMUNES</a:t>
            </a:r>
            <a:endParaRPr lang="en-US" sz="2200" b="1" dirty="0">
              <a:latin typeface="Arial" panose="020B0604020202020204" pitchFamily="34" charset="0"/>
              <a:cs typeface="Arial" panose="020B0604020202020204" pitchFamily="34" charset="0"/>
            </a:endParaRPr>
          </a:p>
        </p:txBody>
      </p:sp>
      <p:sp>
        <p:nvSpPr>
          <p:cNvPr id="6" name="Marcador de contenido 5"/>
          <p:cNvSpPr>
            <a:spLocks noGrp="1"/>
          </p:cNvSpPr>
          <p:nvPr>
            <p:ph sz="quarter" idx="4294967295"/>
          </p:nvPr>
        </p:nvSpPr>
        <p:spPr>
          <a:xfrm>
            <a:off x="6640725" y="2634494"/>
            <a:ext cx="4937125" cy="3286125"/>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marL="457200" indent="-457200">
              <a:buAutoNum type="arabicPeriod"/>
            </a:pPr>
            <a:r>
              <a:rPr lang="es-CL" dirty="0">
                <a:latin typeface="Arial" panose="020B0604020202020204" pitchFamily="34" charset="0"/>
                <a:cs typeface="Arial" panose="020B0604020202020204" pitchFamily="34" charset="0"/>
              </a:rPr>
              <a:t>Omisión de denuncia (84 y 86 del Código de Procedimiento Penal).</a:t>
            </a:r>
          </a:p>
          <a:p>
            <a:pPr marL="457200" indent="-457200">
              <a:buAutoNum type="arabicPeriod"/>
            </a:pPr>
            <a:r>
              <a:rPr lang="es-CL" dirty="0">
                <a:latin typeface="Arial" panose="020B0604020202020204" pitchFamily="34" charset="0"/>
                <a:cs typeface="Arial" panose="020B0604020202020204" pitchFamily="34" charset="0"/>
              </a:rPr>
              <a:t>Malversación de caudales públicos (Art. 235 CP).</a:t>
            </a:r>
          </a:p>
          <a:p>
            <a:pPr marL="457200" indent="-457200">
              <a:buAutoNum type="arabicPeriod"/>
            </a:pPr>
            <a:r>
              <a:rPr lang="es-CL" dirty="0">
                <a:latin typeface="Arial" panose="020B0604020202020204" pitchFamily="34" charset="0"/>
                <a:cs typeface="Arial" panose="020B0604020202020204" pitchFamily="34" charset="0"/>
              </a:rPr>
              <a:t>Abuso sexual (366 ter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457200" indent="-457200">
              <a:buAutoNum type="arabicPeriod"/>
            </a:pPr>
            <a:r>
              <a:rPr lang="es-CL" dirty="0">
                <a:latin typeface="Arial" panose="020B0604020202020204" pitchFamily="34" charset="0"/>
                <a:cs typeface="Arial" panose="020B0604020202020204" pitchFamily="34" charset="0"/>
              </a:rPr>
              <a:t>Hurto (433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457200" indent="-457200">
              <a:buAutoNum type="arabicPeriod"/>
            </a:pPr>
            <a:r>
              <a:rPr lang="es-CL" dirty="0">
                <a:latin typeface="Arial" panose="020B0604020202020204" pitchFamily="34" charset="0"/>
                <a:cs typeface="Arial" panose="020B0604020202020204" pitchFamily="34" charset="0"/>
              </a:rPr>
              <a:t>Apropiación indebida (470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457200" indent="-457200">
              <a:buAutoNum type="arabicPeriod"/>
            </a:pPr>
            <a:r>
              <a:rPr lang="es-CL" dirty="0">
                <a:latin typeface="Arial" panose="020B0604020202020204" pitchFamily="34" charset="0"/>
                <a:cs typeface="Arial" panose="020B0604020202020204" pitchFamily="34" charset="0"/>
              </a:rPr>
              <a:t>Acoso sexual en lugar públicos (494 ter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endParaRPr lang="en-US" dirty="0"/>
          </a:p>
        </p:txBody>
      </p:sp>
      <p:sp>
        <p:nvSpPr>
          <p:cNvPr id="4" name="Marcador de contenido 3"/>
          <p:cNvSpPr>
            <a:spLocks noGrp="1"/>
          </p:cNvSpPr>
          <p:nvPr>
            <p:ph sz="half" idx="4294967295"/>
          </p:nvPr>
        </p:nvSpPr>
        <p:spPr>
          <a:xfrm>
            <a:off x="832513" y="2599947"/>
            <a:ext cx="4937125" cy="3286125"/>
          </a:xfrm>
        </p:spPr>
        <p:style>
          <a:lnRef idx="1">
            <a:schemeClr val="accent2"/>
          </a:lnRef>
          <a:fillRef idx="2">
            <a:schemeClr val="accent2"/>
          </a:fillRef>
          <a:effectRef idx="1">
            <a:schemeClr val="accent2"/>
          </a:effectRef>
          <a:fontRef idx="minor">
            <a:schemeClr val="dk1"/>
          </a:fontRef>
        </p:style>
        <p:txBody>
          <a:bodyPr/>
          <a:lstStyle/>
          <a:p>
            <a:pPr marL="0" indent="0">
              <a:buNone/>
            </a:pPr>
            <a:r>
              <a:rPr lang="es-CL" dirty="0">
                <a:latin typeface="Arial" panose="020B0604020202020204" pitchFamily="34" charset="0"/>
                <a:cs typeface="Arial" panose="020B0604020202020204" pitchFamily="34" charset="0"/>
              </a:rPr>
              <a:t>1° Deserción (Art 314) Cuatro días.</a:t>
            </a:r>
          </a:p>
          <a:p>
            <a:pPr marL="0" indent="0">
              <a:buNone/>
            </a:pPr>
            <a:r>
              <a:rPr lang="es-CL" dirty="0">
                <a:latin typeface="Arial" panose="020B0604020202020204" pitchFamily="34" charset="0"/>
                <a:cs typeface="Arial" panose="020B0604020202020204" pitchFamily="34" charset="0"/>
              </a:rPr>
              <a:t>2° Maltrato de obra a inferior (Art 331).</a:t>
            </a:r>
          </a:p>
          <a:p>
            <a:pPr marL="0" indent="0">
              <a:buNone/>
            </a:pPr>
            <a:r>
              <a:rPr lang="es-CL" dirty="0">
                <a:latin typeface="Arial" panose="020B0604020202020204" pitchFamily="34" charset="0"/>
                <a:cs typeface="Arial" panose="020B0604020202020204" pitchFamily="34" charset="0"/>
              </a:rPr>
              <a:t>3° Hurto y robo de material de guerra (Art 354).</a:t>
            </a:r>
          </a:p>
          <a:p>
            <a:pPr marL="0" indent="0">
              <a:buNone/>
            </a:pPr>
            <a:r>
              <a:rPr lang="es-CL" dirty="0">
                <a:latin typeface="Arial" panose="020B0604020202020204" pitchFamily="34" charset="0"/>
                <a:cs typeface="Arial" panose="020B0604020202020204" pitchFamily="34" charset="0"/>
              </a:rPr>
              <a:t>4° Distracción (Art 357).</a:t>
            </a:r>
          </a:p>
          <a:p>
            <a:pPr marL="0" indent="0">
              <a:buNone/>
            </a:pPr>
            <a:r>
              <a:rPr lang="es-CL" dirty="0">
                <a:latin typeface="Arial" panose="020B0604020202020204" pitchFamily="34" charset="0"/>
                <a:cs typeface="Arial" panose="020B0604020202020204" pitchFamily="34" charset="0"/>
              </a:rPr>
              <a:t>5° Falsedad (Art 367).</a:t>
            </a:r>
          </a:p>
          <a:p>
            <a:endParaRPr lang="en-US" dirty="0"/>
          </a:p>
        </p:txBody>
      </p:sp>
    </p:spTree>
    <p:extLst>
      <p:ext uri="{BB962C8B-B14F-4D97-AF65-F5344CB8AC3E}">
        <p14:creationId xmlns:p14="http://schemas.microsoft.com/office/powerpoint/2010/main" val="16037615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47916" y="2251881"/>
            <a:ext cx="6782937" cy="1200329"/>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RESPONSABILIDAD DISCIPLINARIA</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0683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rot="10800000" flipV="1">
            <a:off x="7806519" y="1124134"/>
            <a:ext cx="4012442" cy="738664"/>
          </a:xfrm>
          <a:prstGeom prst="rect">
            <a:avLst/>
          </a:prstGeom>
        </p:spPr>
        <p:txBody>
          <a:bodyPr wrap="square">
            <a:spAutoFit/>
          </a:bodyPr>
          <a:lstStyle/>
          <a:p>
            <a:pPr algn="just"/>
            <a:r>
              <a:rPr lang="es-MX" sz="1400" b="1" dirty="0" smtClean="0">
                <a:latin typeface="Arial" panose="020B0604020202020204" pitchFamily="34" charset="0"/>
                <a:cs typeface="Arial" panose="020B0604020202020204" pitchFamily="34" charset="0"/>
              </a:rPr>
              <a:t>*</a:t>
            </a:r>
            <a:r>
              <a:rPr lang="es-MX" sz="1400" dirty="0" smtClean="0">
                <a:latin typeface="Arial" panose="020B0604020202020204" pitchFamily="34" charset="0"/>
                <a:cs typeface="Arial" panose="020B0604020202020204" pitchFamily="34" charset="0"/>
              </a:rPr>
              <a:t>Tratándose </a:t>
            </a:r>
            <a:r>
              <a:rPr lang="es-MX" sz="1400" dirty="0">
                <a:latin typeface="Arial" panose="020B0604020202020204" pitchFamily="34" charset="0"/>
                <a:cs typeface="Arial" panose="020B0604020202020204" pitchFamily="34" charset="0"/>
              </a:rPr>
              <a:t>de un alumno de la Escuela Naval estarán además sometidos a los Reglamentos Disciplinarios internos de la E.N.</a:t>
            </a:r>
            <a:endParaRPr lang="en-US" sz="1400" dirty="0">
              <a:latin typeface="Arial" panose="020B0604020202020204" pitchFamily="34" charset="0"/>
              <a:cs typeface="Arial" panose="020B0604020202020204" pitchFamily="34" charset="0"/>
            </a:endParaRPr>
          </a:p>
        </p:txBody>
      </p:sp>
      <p:graphicFrame>
        <p:nvGraphicFramePr>
          <p:cNvPr id="9" name="Diagrama 8"/>
          <p:cNvGraphicFramePr/>
          <p:nvPr>
            <p:extLst>
              <p:ext uri="{D42A27DB-BD31-4B8C-83A1-F6EECF244321}">
                <p14:modId xmlns:p14="http://schemas.microsoft.com/office/powerpoint/2010/main" val="920816205"/>
              </p:ext>
            </p:extLst>
          </p:nvPr>
        </p:nvGraphicFramePr>
        <p:xfrm>
          <a:off x="-697554" y="148191"/>
          <a:ext cx="11179034" cy="61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8236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623733102"/>
              </p:ext>
            </p:extLst>
          </p:nvPr>
        </p:nvGraphicFramePr>
        <p:xfrm>
          <a:off x="382137" y="204717"/>
          <a:ext cx="11409529" cy="5800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383981" y="6005015"/>
            <a:ext cx="5405839" cy="369332"/>
          </a:xfrm>
          <a:prstGeom prst="rect">
            <a:avLst/>
          </a:prstGeom>
        </p:spPr>
        <p:txBody>
          <a:bodyPr wrap="none">
            <a:spAutoFit/>
          </a:bodyPr>
          <a:lstStyle/>
          <a:p>
            <a:pPr lvl="0"/>
            <a:r>
              <a:rPr lang="es-ES" dirty="0"/>
              <a:t>Tipificadas en el </a:t>
            </a:r>
            <a:r>
              <a:rPr lang="es-ES" i="1" dirty="0"/>
              <a:t>Reglamento de Disciplina de la Armada</a:t>
            </a:r>
            <a:endParaRPr lang="en-US" dirty="0"/>
          </a:p>
        </p:txBody>
      </p:sp>
    </p:spTree>
    <p:extLst>
      <p:ext uri="{BB962C8B-B14F-4D97-AF65-F5344CB8AC3E}">
        <p14:creationId xmlns:p14="http://schemas.microsoft.com/office/powerpoint/2010/main" val="34448887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192886617"/>
              </p:ext>
            </p:extLst>
          </p:nvPr>
        </p:nvGraphicFramePr>
        <p:xfrm>
          <a:off x="982639" y="313899"/>
          <a:ext cx="10522423" cy="5049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669209" y="5655002"/>
            <a:ext cx="9149282" cy="590931"/>
          </a:xfrm>
          <a:prstGeom prst="rect">
            <a:avLst/>
          </a:prstGeom>
        </p:spPr>
        <p:txBody>
          <a:bodyPr wrap="square">
            <a:spAutoFit/>
          </a:bodyPr>
          <a:lstStyle/>
          <a:p>
            <a:pPr>
              <a:lnSpc>
                <a:spcPct val="90000"/>
              </a:lnSpc>
              <a:defRPr/>
            </a:pPr>
            <a:r>
              <a:rPr lang="es-ES" dirty="0">
                <a:solidFill>
                  <a:srgbClr val="FF0000"/>
                </a:solidFill>
                <a:latin typeface="Arial" panose="020B0604020202020204" pitchFamily="34" charset="0"/>
                <a:cs typeface="Arial" panose="020B0604020202020204" pitchFamily="34" charset="0"/>
              </a:rPr>
              <a:t>Todas</a:t>
            </a:r>
            <a:r>
              <a:rPr lang="es-ES" b="1" dirty="0">
                <a:latin typeface="Arial" panose="020B0604020202020204" pitchFamily="34" charset="0"/>
                <a:cs typeface="Arial" panose="020B0604020202020204" pitchFamily="34" charset="0"/>
              </a:rPr>
              <a:t>, </a:t>
            </a:r>
            <a:r>
              <a:rPr lang="es-ES" dirty="0">
                <a:latin typeface="Arial" panose="020B0604020202020204" pitchFamily="34" charset="0"/>
                <a:cs typeface="Arial" panose="020B0604020202020204" pitchFamily="34" charset="0"/>
              </a:rPr>
              <a:t>salvo los trabajos extraordinarios y amonestaciones simples</a:t>
            </a:r>
            <a:r>
              <a:rPr lang="es-ES" b="1" dirty="0">
                <a:latin typeface="Arial" panose="020B0604020202020204" pitchFamily="34" charset="0"/>
                <a:cs typeface="Arial" panose="020B0604020202020204" pitchFamily="34" charset="0"/>
              </a:rPr>
              <a:t>, </a:t>
            </a:r>
            <a:r>
              <a:rPr lang="es-ES" b="1" dirty="0" smtClean="0">
                <a:latin typeface="Arial" panose="020B0604020202020204" pitchFamily="34" charset="0"/>
                <a:cs typeface="Arial" panose="020B0604020202020204" pitchFamily="34" charset="0"/>
              </a:rPr>
              <a:t>deben </a:t>
            </a:r>
            <a:r>
              <a:rPr lang="es-ES" b="1" dirty="0">
                <a:latin typeface="Arial" panose="020B0604020202020204" pitchFamily="34" charset="0"/>
                <a:cs typeface="Arial" panose="020B0604020202020204" pitchFamily="34" charset="0"/>
              </a:rPr>
              <a:t>constar en las Hojas de Vida de los infractores.</a:t>
            </a:r>
            <a:endParaRPr lang="es-ES" sz="1500" b="1" dirty="0">
              <a:latin typeface="Arial" panose="020B0604020202020204" pitchFamily="34" charset="0"/>
              <a:cs typeface="Arial" panose="020B0604020202020204" pitchFamily="34" charset="0"/>
            </a:endParaRPr>
          </a:p>
        </p:txBody>
      </p:sp>
      <p:sp>
        <p:nvSpPr>
          <p:cNvPr id="4" name="Rectángulo 3"/>
          <p:cNvSpPr/>
          <p:nvPr/>
        </p:nvSpPr>
        <p:spPr>
          <a:xfrm>
            <a:off x="7592705" y="635996"/>
            <a:ext cx="3120788" cy="840230"/>
          </a:xfrm>
          <a:prstGeom prst="rect">
            <a:avLst/>
          </a:prstGeom>
        </p:spPr>
        <p:txBody>
          <a:bodyPr wrap="square">
            <a:spAutoFit/>
          </a:bodyPr>
          <a:lstStyle/>
          <a:p>
            <a:pPr algn="ctr">
              <a:lnSpc>
                <a:spcPct val="90000"/>
              </a:lnSpc>
              <a:defRPr/>
            </a:pPr>
            <a:r>
              <a:rPr lang="es-ES" b="1" dirty="0">
                <a:latin typeface="Arial" panose="020B0604020202020204" pitchFamily="34" charset="0"/>
                <a:cs typeface="Arial" panose="020B0604020202020204" pitchFamily="34" charset="0"/>
              </a:rPr>
              <a:t>Propósitos: corregir al infractor y dar ejemplo al resto.</a:t>
            </a:r>
          </a:p>
        </p:txBody>
      </p:sp>
    </p:spTree>
    <p:extLst>
      <p:ext uri="{BB962C8B-B14F-4D97-AF65-F5344CB8AC3E}">
        <p14:creationId xmlns:p14="http://schemas.microsoft.com/office/powerpoint/2010/main" val="5575886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772042350"/>
              </p:ext>
            </p:extLst>
          </p:nvPr>
        </p:nvGraphicFramePr>
        <p:xfrm>
          <a:off x="982639" y="313899"/>
          <a:ext cx="10522423" cy="5049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7592705" y="635996"/>
            <a:ext cx="3120788" cy="590931"/>
          </a:xfrm>
          <a:prstGeom prst="rect">
            <a:avLst/>
          </a:prstGeom>
        </p:spPr>
        <p:txBody>
          <a:bodyPr wrap="square">
            <a:spAutoFit/>
          </a:bodyPr>
          <a:lstStyle/>
          <a:p>
            <a:pPr algn="ctr">
              <a:lnSpc>
                <a:spcPct val="90000"/>
              </a:lnSpc>
              <a:defRPr/>
            </a:pPr>
            <a:r>
              <a:rPr lang="es-ES" dirty="0">
                <a:latin typeface="Arial" panose="020B0604020202020204" pitchFamily="34" charset="0"/>
                <a:cs typeface="Arial" panose="020B0604020202020204" pitchFamily="34" charset="0"/>
              </a:rPr>
              <a:t>Contenidas en </a:t>
            </a:r>
            <a:r>
              <a:rPr lang="es-ES" dirty="0" err="1">
                <a:latin typeface="Arial" panose="020B0604020202020204" pitchFamily="34" charset="0"/>
                <a:cs typeface="Arial" panose="020B0604020202020204" pitchFamily="34" charset="0"/>
              </a:rPr>
              <a:t>Rglto</a:t>
            </a:r>
            <a:r>
              <a:rPr lang="es-ES" dirty="0">
                <a:latin typeface="Arial" panose="020B0604020202020204" pitchFamily="34" charset="0"/>
                <a:cs typeface="Arial" panose="020B0604020202020204" pitchFamily="34" charset="0"/>
              </a:rPr>
              <a:t> Disciplina. </a:t>
            </a:r>
          </a:p>
        </p:txBody>
      </p:sp>
    </p:spTree>
    <p:extLst>
      <p:ext uri="{BB962C8B-B14F-4D97-AF65-F5344CB8AC3E}">
        <p14:creationId xmlns:p14="http://schemas.microsoft.com/office/powerpoint/2010/main" val="20483548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21136613"/>
              </p:ext>
            </p:extLst>
          </p:nvPr>
        </p:nvGraphicFramePr>
        <p:xfrm>
          <a:off x="982639" y="313899"/>
          <a:ext cx="10522423" cy="5049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2759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50961" y="2033588"/>
            <a:ext cx="10058400" cy="3565525"/>
          </a:xfrm>
        </p:spPr>
        <p:txBody>
          <a:bodyPr>
            <a:normAutofit fontScale="90000"/>
          </a:bodyPr>
          <a:lstStyle/>
          <a:p>
            <a:pPr algn="ctr">
              <a:tabLst>
                <a:tab pos="355600" algn="l"/>
              </a:tabLst>
            </a:pPr>
            <a:r>
              <a:rPr lang="es-ES" altLang="es-ES" b="1" dirty="0" smtClean="0">
                <a:solidFill>
                  <a:schemeClr val="accent2"/>
                </a:solidFill>
              </a:rPr>
              <a:t/>
            </a:r>
            <a:br>
              <a:rPr lang="es-ES" altLang="es-ES" b="1" dirty="0" smtClean="0">
                <a:solidFill>
                  <a:schemeClr val="accent2"/>
                </a:solidFill>
              </a:rPr>
            </a:br>
            <a:r>
              <a:rPr lang="es-ES" altLang="es-ES" b="1" dirty="0">
                <a:solidFill>
                  <a:schemeClr val="accent2"/>
                </a:solidFill>
              </a:rPr>
              <a:t/>
            </a:r>
            <a:br>
              <a:rPr lang="es-ES" altLang="es-ES" b="1" dirty="0">
                <a:solidFill>
                  <a:schemeClr val="accent2"/>
                </a:solidFill>
              </a:rPr>
            </a:br>
            <a:r>
              <a:rPr lang="es-ES" altLang="es-ES" sz="8000" dirty="0" smtClean="0">
                <a:solidFill>
                  <a:schemeClr val="tx1"/>
                </a:solidFill>
                <a:latin typeface="Arial" panose="020B0604020202020204" pitchFamily="34" charset="0"/>
                <a:cs typeface="Arial" panose="020B0604020202020204" pitchFamily="34" charset="0"/>
              </a:rPr>
              <a:t>Investigaciones </a:t>
            </a:r>
            <a:r>
              <a:rPr lang="es-ES" altLang="es-ES" sz="8000" dirty="0">
                <a:solidFill>
                  <a:schemeClr val="tx1"/>
                </a:solidFill>
                <a:latin typeface="Arial" panose="020B0604020202020204" pitchFamily="34" charset="0"/>
                <a:cs typeface="Arial" panose="020B0604020202020204" pitchFamily="34" charset="0"/>
              </a:rPr>
              <a:t>Sumarias </a:t>
            </a:r>
            <a:r>
              <a:rPr lang="es-ES" altLang="es-ES" sz="8000" dirty="0" smtClean="0">
                <a:solidFill>
                  <a:schemeClr val="tx1"/>
                </a:solidFill>
                <a:latin typeface="Arial" panose="020B0604020202020204" pitchFamily="34" charset="0"/>
                <a:cs typeface="Arial" panose="020B0604020202020204" pitchFamily="34" charset="0"/>
              </a:rPr>
              <a:t>Administrativas</a:t>
            </a:r>
            <a:r>
              <a:rPr lang="es-ES" altLang="es-ES" sz="6000" u="sng" dirty="0">
                <a:solidFill>
                  <a:schemeClr val="tx1"/>
                </a:solidFill>
                <a:latin typeface="Arial" panose="020B0604020202020204" pitchFamily="34" charset="0"/>
                <a:cs typeface="Arial" panose="020B0604020202020204" pitchFamily="34" charset="0"/>
              </a:rPr>
              <a:t/>
            </a:r>
            <a:br>
              <a:rPr lang="es-ES" altLang="es-ES" sz="6000" u="sng" dirty="0">
                <a:solidFill>
                  <a:schemeClr val="tx1"/>
                </a:solidFill>
                <a:latin typeface="Arial" panose="020B0604020202020204" pitchFamily="34" charset="0"/>
                <a:cs typeface="Arial" panose="020B0604020202020204" pitchFamily="34" charset="0"/>
              </a:rPr>
            </a:br>
            <a:r>
              <a:rPr lang="es-ES" altLang="es-ES" dirty="0">
                <a:solidFill>
                  <a:schemeClr val="tx1"/>
                </a:solidFill>
                <a:latin typeface="Arial" panose="020B0604020202020204" pitchFamily="34" charset="0"/>
                <a:cs typeface="Arial" panose="020B0604020202020204" pitchFamily="34" charset="0"/>
              </a:rPr>
              <a:t/>
            </a:r>
            <a:br>
              <a:rPr lang="es-ES" altLang="es-ES" dirty="0">
                <a:solidFill>
                  <a:schemeClr val="tx1"/>
                </a:solidFill>
                <a:latin typeface="Arial" panose="020B0604020202020204" pitchFamily="34" charset="0"/>
                <a:cs typeface="Arial" panose="020B0604020202020204" pitchFamily="34" charset="0"/>
              </a:rPr>
            </a:br>
            <a:endParaRPr lang="en-US" dirty="0">
              <a:solidFill>
                <a:schemeClr val="tx1"/>
              </a:solidFill>
              <a:latin typeface="Arial" panose="020B0604020202020204" pitchFamily="34" charset="0"/>
              <a:cs typeface="Arial" panose="020B0604020202020204" pitchFamily="34" charset="0"/>
            </a:endParaRPr>
          </a:p>
        </p:txBody>
      </p:sp>
      <p:sp>
        <p:nvSpPr>
          <p:cNvPr id="2050" name="Rectangle 3"/>
          <p:cNvSpPr>
            <a:spLocks noGrp="1" noChangeArrowheads="1"/>
          </p:cNvSpPr>
          <p:nvPr>
            <p:ph type="subTitle" idx="4294967295"/>
          </p:nvPr>
        </p:nvSpPr>
        <p:spPr>
          <a:xfrm>
            <a:off x="2133600" y="4456113"/>
            <a:ext cx="10058400" cy="1143000"/>
          </a:xfrm>
        </p:spPr>
        <p:txBody>
          <a:bodyPr>
            <a:normAutofit/>
          </a:bodyPr>
          <a:lstStyle/>
          <a:p>
            <a:pPr algn="ctr" eaLnBrk="1" hangingPunct="1">
              <a:buFontTx/>
              <a:buNone/>
            </a:pPr>
            <a:endParaRPr lang="es-ES" altLang="es-ES" sz="3600" b="1" dirty="0"/>
          </a:p>
          <a:p>
            <a:pPr algn="ctr" eaLnBrk="1" hangingPunct="1">
              <a:buFontTx/>
              <a:buNone/>
            </a:pPr>
            <a:endParaRPr lang="es-ES" altLang="es-ES" sz="3600" b="1" dirty="0"/>
          </a:p>
        </p:txBody>
      </p:sp>
    </p:spTree>
    <p:extLst>
      <p:ext uri="{BB962C8B-B14F-4D97-AF65-F5344CB8AC3E}">
        <p14:creationId xmlns:p14="http://schemas.microsoft.com/office/powerpoint/2010/main" val="13055696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548418" y="450376"/>
            <a:ext cx="5295331" cy="461665"/>
          </a:xfrm>
          <a:prstGeom prst="rect">
            <a:avLst/>
          </a:prstGeom>
          <a:noFill/>
        </p:spPr>
        <p:txBody>
          <a:bodyPr wrap="square" rtlCol="0">
            <a:spAutoFit/>
          </a:bodyPr>
          <a:lstStyle/>
          <a:p>
            <a:pPr algn="ctr"/>
            <a:r>
              <a:rPr lang="es-MX" sz="2400" b="1" dirty="0" smtClean="0">
                <a:latin typeface="Arial" panose="020B0604020202020204" pitchFamily="34" charset="0"/>
                <a:cs typeface="Arial" panose="020B0604020202020204" pitchFamily="34" charset="0"/>
              </a:rPr>
              <a:t>IDEAS GENERALES</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614148" y="1269240"/>
            <a:ext cx="10385947" cy="2554545"/>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Art. 1026 Ordenanza de la Armada.</a:t>
            </a:r>
          </a:p>
          <a:p>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“Además de lo dispuesto en el artículo anterior, en caso de muerte o accidentes con lesiones que pudieren aparecer como ocurrido en actos del servicio, la autoridad respectiva deberá ordenar la substanciación de la correspondiente investigación sumaria administrativa, para dejar establecido si la muerte o accidente ocurrió o no en tales condiciones, todo lo anterior de acuerdo a lo dispuesto en el Reglamento de Investigaciones Sumarias Administrativas de las Fuerzas Armadas”. </a:t>
            </a:r>
            <a:endParaRPr lang="en-US" sz="2000" dirty="0">
              <a:latin typeface="Arial" panose="020B0604020202020204" pitchFamily="34" charset="0"/>
              <a:cs typeface="Arial" panose="020B0604020202020204" pitchFamily="34" charset="0"/>
            </a:endParaRPr>
          </a:p>
        </p:txBody>
      </p:sp>
      <p:sp>
        <p:nvSpPr>
          <p:cNvPr id="4" name="Rectángulo 3"/>
          <p:cNvSpPr/>
          <p:nvPr/>
        </p:nvSpPr>
        <p:spPr>
          <a:xfrm>
            <a:off x="655091" y="4180984"/>
            <a:ext cx="10345004" cy="1323439"/>
          </a:xfrm>
          <a:prstGeom prst="rect">
            <a:avLst/>
          </a:prstGeom>
        </p:spPr>
        <p:txBody>
          <a:bodyPr wrap="square">
            <a:spAutoFit/>
          </a:bodyPr>
          <a:lstStyle/>
          <a:p>
            <a:pPr algn="ctr"/>
            <a:r>
              <a:rPr lang="en-US" sz="2000" dirty="0">
                <a:latin typeface="Arial" panose="020B0604020202020204" pitchFamily="34" charset="0"/>
                <a:cs typeface="Arial" panose="020B0604020202020204" pitchFamily="34" charset="0"/>
              </a:rPr>
              <a:t>Art. </a:t>
            </a:r>
            <a:r>
              <a:rPr lang="en-US" sz="2000" dirty="0" smtClean="0">
                <a:latin typeface="Arial" panose="020B0604020202020204" pitchFamily="34" charset="0"/>
                <a:cs typeface="Arial" panose="020B0604020202020204" pitchFamily="34" charset="0"/>
              </a:rPr>
              <a:t>107 </a:t>
            </a:r>
            <a:r>
              <a:rPr lang="en-US" sz="2000" dirty="0" err="1" smtClean="0">
                <a:latin typeface="Arial" panose="020B0604020202020204" pitchFamily="34" charset="0"/>
                <a:cs typeface="Arial" panose="020B0604020202020204" pitchFamily="34" charset="0"/>
              </a:rPr>
              <a:t>Reglamento</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Disciplina</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de la Armada.</a:t>
            </a:r>
          </a:p>
          <a:p>
            <a:endParaRPr lang="en-US" sz="2000" dirty="0" smtClean="0">
              <a:latin typeface="Arial" panose="020B0604020202020204" pitchFamily="34" charset="0"/>
              <a:cs typeface="Arial" panose="020B0604020202020204" pitchFamily="34" charset="0"/>
            </a:endParaRPr>
          </a:p>
          <a:p>
            <a:r>
              <a:rPr lang="en-US" sz="2000" dirty="0" smtClean="0">
                <a:latin typeface="Arial" panose="020B0604020202020204" pitchFamily="34" charset="0"/>
                <a:cs typeface="Arial" panose="020B0604020202020204" pitchFamily="34" charset="0"/>
              </a:rPr>
              <a:t>“</a:t>
            </a:r>
            <a:r>
              <a:rPr lang="en-US" sz="2000" dirty="0" err="1" smtClean="0">
                <a:latin typeface="Arial" panose="020B0604020202020204" pitchFamily="34" charset="0"/>
                <a:cs typeface="Arial" panose="020B0604020202020204" pitchFamily="34" charset="0"/>
              </a:rPr>
              <a:t>Sólo</a:t>
            </a: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se </a:t>
            </a:r>
            <a:r>
              <a:rPr lang="en-US" sz="2000" dirty="0" err="1">
                <a:latin typeface="Arial" panose="020B0604020202020204" pitchFamily="34" charset="0"/>
                <a:cs typeface="Arial" panose="020B0604020202020204" pitchFamily="34" charset="0"/>
              </a:rPr>
              <a:t>instruirá</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investigación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sumaria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cuando</a:t>
            </a:r>
            <a:r>
              <a:rPr lang="en-US" sz="2000" dirty="0">
                <a:latin typeface="Arial" panose="020B0604020202020204" pitchFamily="34" charset="0"/>
                <a:cs typeface="Arial" panose="020B0604020202020204" pitchFamily="34" charset="0"/>
              </a:rPr>
              <a:t> las </a:t>
            </a:r>
            <a:r>
              <a:rPr lang="en-US" sz="2000" dirty="0" err="1">
                <a:latin typeface="Arial" panose="020B0604020202020204" pitchFamily="34" charset="0"/>
                <a:cs typeface="Arial" panose="020B0604020202020204" pitchFamily="34" charset="0"/>
              </a:rPr>
              <a:t>autoridades</a:t>
            </a:r>
            <a:r>
              <a:rPr lang="en-US" sz="2000" dirty="0">
                <a:latin typeface="Arial" panose="020B0604020202020204" pitchFamily="34" charset="0"/>
                <a:cs typeface="Arial" panose="020B0604020202020204" pitchFamily="34" charset="0"/>
              </a:rPr>
              <a:t> de </a:t>
            </a:r>
            <a:r>
              <a:rPr lang="en-US" sz="2000" u="sng" dirty="0">
                <a:latin typeface="Arial" panose="020B0604020202020204" pitchFamily="34" charset="0"/>
                <a:cs typeface="Arial" panose="020B0604020202020204" pitchFamily="34" charset="0"/>
              </a:rPr>
              <a:t>4 </a:t>
            </a:r>
            <a:r>
              <a:rPr lang="en-US" sz="2000" u="sng" dirty="0" err="1">
                <a:latin typeface="Arial" panose="020B0604020202020204" pitchFamily="34" charset="0"/>
                <a:cs typeface="Arial" panose="020B0604020202020204" pitchFamily="34" charset="0"/>
              </a:rPr>
              <a:t>grado</a:t>
            </a:r>
            <a:r>
              <a:rPr lang="en-US" sz="2000" u="sng"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 </a:t>
            </a:r>
            <a:r>
              <a:rPr lang="en-US" sz="2000" dirty="0" err="1">
                <a:latin typeface="Arial" panose="020B0604020202020204" pitchFamily="34" charset="0"/>
                <a:cs typeface="Arial" panose="020B0604020202020204" pitchFamily="34" charset="0"/>
              </a:rPr>
              <a:t>superiores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así</a:t>
            </a:r>
            <a:r>
              <a:rPr lang="en-US" sz="2000" dirty="0">
                <a:latin typeface="Arial" panose="020B0604020202020204" pitchFamily="34" charset="0"/>
                <a:cs typeface="Arial" panose="020B0604020202020204" pitchFamily="34" charset="0"/>
              </a:rPr>
              <a:t> lo </a:t>
            </a:r>
            <a:r>
              <a:rPr lang="en-US" sz="2000" dirty="0" err="1">
                <a:latin typeface="Arial" panose="020B0604020202020204" pitchFamily="34" charset="0"/>
                <a:cs typeface="Arial" panose="020B0604020202020204" pitchFamily="34" charset="0"/>
              </a:rPr>
              <a:t>estimen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necesario</a:t>
            </a:r>
            <a:r>
              <a:rPr lang="en-US" sz="2000" dirty="0">
                <a:latin typeface="Arial" panose="020B0604020202020204" pitchFamily="34" charset="0"/>
                <a:cs typeface="Arial" panose="020B0604020202020204" pitchFamily="34" charset="0"/>
              </a:rPr>
              <a:t> para </a:t>
            </a:r>
            <a:r>
              <a:rPr lang="en-US" sz="2000" dirty="0" err="1">
                <a:latin typeface="Arial" panose="020B0604020202020204" pitchFamily="34" charset="0"/>
                <a:cs typeface="Arial" panose="020B0604020202020204" pitchFamily="34" charset="0"/>
              </a:rPr>
              <a:t>esclarecer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los</a:t>
            </a: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hechos</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7" name="CuadroTexto 6"/>
          <p:cNvSpPr txBox="1"/>
          <p:nvPr/>
        </p:nvSpPr>
        <p:spPr>
          <a:xfrm>
            <a:off x="7724633" y="5418070"/>
            <a:ext cx="4467367" cy="887104"/>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dirty="0" smtClean="0">
                <a:solidFill>
                  <a:schemeClr val="tx1"/>
                </a:solidFill>
                <a:latin typeface="Arial" panose="020B0604020202020204" pitchFamily="34" charset="0"/>
                <a:cs typeface="Arial" panose="020B0604020202020204" pitchFamily="34" charset="0"/>
              </a:rPr>
              <a:t>CUARTO GRADO</a:t>
            </a:r>
          </a:p>
          <a:p>
            <a:pPr lvl="0" algn="just" defTabSz="622300">
              <a:lnSpc>
                <a:spcPct val="90000"/>
              </a:lnSpc>
              <a:spcBef>
                <a:spcPct val="0"/>
              </a:spcBef>
              <a:spcAft>
                <a:spcPct val="35000"/>
              </a:spcAft>
            </a:pPr>
            <a:r>
              <a:rPr lang="es-ES" sz="1400" kern="1200" dirty="0" err="1" smtClean="0">
                <a:solidFill>
                  <a:schemeClr val="tx1"/>
                </a:solidFill>
                <a:latin typeface="Arial" panose="020B0604020202020204" pitchFamily="34" charset="0"/>
                <a:cs typeface="Arial" panose="020B0604020202020204" pitchFamily="34" charset="0"/>
              </a:rPr>
              <a:t>Cdtes</a:t>
            </a:r>
            <a:r>
              <a:rPr lang="es-ES" sz="1400" kern="1200" dirty="0" smtClean="0">
                <a:solidFill>
                  <a:schemeClr val="tx1"/>
                </a:solidFill>
                <a:latin typeface="Arial" panose="020B0604020202020204" pitchFamily="34" charset="0"/>
                <a:cs typeface="Arial" panose="020B0604020202020204" pitchFamily="34" charset="0"/>
              </a:rPr>
              <a:t>. de Buque o Destacamentos IM, Jefes de Repartición, Directores de Escuela, Gobernadores Marítimos.</a:t>
            </a:r>
            <a:endParaRPr lang="es-ES" sz="1400" kern="1200" dirty="0"/>
          </a:p>
        </p:txBody>
      </p:sp>
    </p:spTree>
    <p:extLst>
      <p:ext uri="{BB962C8B-B14F-4D97-AF65-F5344CB8AC3E}">
        <p14:creationId xmlns:p14="http://schemas.microsoft.com/office/powerpoint/2010/main" val="1499851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4294967295"/>
          </p:nvPr>
        </p:nvSpPr>
        <p:spPr>
          <a:xfrm>
            <a:off x="1583140" y="670234"/>
            <a:ext cx="8429625" cy="5572125"/>
          </a:xfrm>
        </p:spPr>
        <p:txBody>
          <a:bodyPr>
            <a:normAutofit fontScale="92500"/>
          </a:bodyPr>
          <a:lstStyle/>
          <a:p>
            <a:pPr algn="ctr" eaLnBrk="1" hangingPunct="1">
              <a:lnSpc>
                <a:spcPct val="90000"/>
              </a:lnSpc>
              <a:buFontTx/>
              <a:buNone/>
              <a:defRPr/>
            </a:pPr>
            <a:r>
              <a:rPr lang="es-ES" sz="3000" b="1" dirty="0" smtClean="0">
                <a:solidFill>
                  <a:schemeClr val="tx1"/>
                </a:solidFill>
                <a:latin typeface="Arial" panose="020B0604020202020204" pitchFamily="34" charset="0"/>
                <a:cs typeface="Arial" panose="020B0604020202020204" pitchFamily="34" charset="0"/>
              </a:rPr>
              <a:t>DEFINICIÓN</a:t>
            </a:r>
            <a:endParaRPr lang="es-ES" sz="3000" b="1" dirty="0">
              <a:solidFill>
                <a:schemeClr val="tx1"/>
              </a:solidFill>
              <a:latin typeface="Arial" panose="020B0604020202020204" pitchFamily="34" charset="0"/>
              <a:cs typeface="Arial" panose="020B0604020202020204" pitchFamily="34" charset="0"/>
            </a:endParaRPr>
          </a:p>
          <a:p>
            <a:pPr algn="ctr" eaLnBrk="1" hangingPunct="1">
              <a:lnSpc>
                <a:spcPct val="90000"/>
              </a:lnSpc>
              <a:buFontTx/>
              <a:buNone/>
              <a:defRPr/>
            </a:pPr>
            <a:r>
              <a:rPr lang="es-ES" sz="2400" b="1" dirty="0">
                <a:latin typeface="Arial" panose="020B0604020202020204" pitchFamily="34" charset="0"/>
                <a:cs typeface="Arial" panose="020B0604020202020204" pitchFamily="34" charset="0"/>
              </a:rPr>
              <a:t>( </a:t>
            </a:r>
            <a:r>
              <a:rPr lang="es-ES" sz="2400" b="1" dirty="0" err="1">
                <a:latin typeface="Arial" panose="020B0604020202020204" pitchFamily="34" charset="0"/>
                <a:cs typeface="Arial" panose="020B0604020202020204" pitchFamily="34" charset="0"/>
              </a:rPr>
              <a:t>Rglto</a:t>
            </a:r>
            <a:r>
              <a:rPr lang="es-ES" sz="2400" b="1" dirty="0">
                <a:latin typeface="Arial" panose="020B0604020202020204" pitchFamily="34" charset="0"/>
                <a:cs typeface="Arial" panose="020B0604020202020204" pitchFamily="34" charset="0"/>
              </a:rPr>
              <a:t>. N° 9-10/1 )</a:t>
            </a:r>
          </a:p>
          <a:p>
            <a:pPr algn="ctr" eaLnBrk="1" hangingPunct="1">
              <a:lnSpc>
                <a:spcPct val="90000"/>
              </a:lnSpc>
              <a:buFontTx/>
              <a:buNone/>
              <a:defRPr/>
            </a:pPr>
            <a:endParaRPr lang="es-ES" sz="2400" b="1" dirty="0">
              <a:latin typeface="Arial" panose="020B0604020202020204" pitchFamily="34" charset="0"/>
              <a:cs typeface="Arial" panose="020B0604020202020204" pitchFamily="34" charset="0"/>
            </a:endParaRPr>
          </a:p>
          <a:p>
            <a:pPr algn="ctr" eaLnBrk="1" hangingPunct="1">
              <a:lnSpc>
                <a:spcPct val="90000"/>
              </a:lnSpc>
              <a:buFontTx/>
              <a:buNone/>
              <a:defRPr/>
            </a:pPr>
            <a:r>
              <a:rPr lang="es-ES" sz="2800" b="1" dirty="0">
                <a:latin typeface="Arial" panose="020B0604020202020204" pitchFamily="34" charset="0"/>
                <a:cs typeface="Arial" panose="020B0604020202020204" pitchFamily="34" charset="0"/>
              </a:rPr>
              <a:t>	</a:t>
            </a:r>
            <a:r>
              <a:rPr lang="es-ES" sz="2800" dirty="0">
                <a:solidFill>
                  <a:schemeClr val="tx1"/>
                </a:solidFill>
                <a:latin typeface="Arial" panose="020B0604020202020204" pitchFamily="34" charset="0"/>
                <a:cs typeface="Arial" panose="020B0604020202020204" pitchFamily="34" charset="0"/>
              </a:rPr>
              <a:t>Conjunto de actuaciones y diligencias para averiguar y establecer las causas, naturaleza, circunstancias y los responsables de aquellos accidentes, irregularidades y otros sucesos que no son de común ocurrencia, acaecidos en el Servicio o con ocasión de el, que deben ser conocidos, calificados y resueltos por la Autoridad Militar, Naval o Aérea.</a:t>
            </a:r>
          </a:p>
          <a:p>
            <a:pPr algn="ctr" eaLnBrk="1" hangingPunct="1">
              <a:lnSpc>
                <a:spcPct val="90000"/>
              </a:lnSpc>
              <a:buFontTx/>
              <a:buNone/>
              <a:defRPr/>
            </a:pPr>
            <a:endParaRPr lang="es-ES" sz="2400" b="1" dirty="0">
              <a:latin typeface="Arial" panose="020B0604020202020204" pitchFamily="34" charset="0"/>
              <a:cs typeface="Arial" panose="020B0604020202020204" pitchFamily="34" charset="0"/>
            </a:endParaRPr>
          </a:p>
          <a:p>
            <a:pPr eaLnBrk="1" hangingPunct="1">
              <a:lnSpc>
                <a:spcPct val="90000"/>
              </a:lnSpc>
              <a:buFontTx/>
              <a:buNone/>
              <a:defRPr/>
            </a:pPr>
            <a:endParaRPr lang="es-ES" sz="2400" b="1" dirty="0"/>
          </a:p>
          <a:p>
            <a:pPr eaLnBrk="1" hangingPunct="1">
              <a:lnSpc>
                <a:spcPct val="90000"/>
              </a:lnSpc>
              <a:buFontTx/>
              <a:buNone/>
              <a:defRPr/>
            </a:pPr>
            <a:r>
              <a:rPr lang="es-ES" sz="2400" b="1" dirty="0"/>
              <a:t>                                                     </a:t>
            </a:r>
            <a:r>
              <a:rPr lang="es-ES" sz="1200" b="1" dirty="0">
                <a:solidFill>
                  <a:schemeClr val="accent6"/>
                </a:solidFill>
              </a:rPr>
              <a:t>2/8</a:t>
            </a:r>
          </a:p>
        </p:txBody>
      </p:sp>
    </p:spTree>
    <p:extLst>
      <p:ext uri="{BB962C8B-B14F-4D97-AF65-F5344CB8AC3E}">
        <p14:creationId xmlns:p14="http://schemas.microsoft.com/office/powerpoint/2010/main" val="36173738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4294967295"/>
          </p:nvPr>
        </p:nvSpPr>
        <p:spPr>
          <a:xfrm>
            <a:off x="532263" y="527643"/>
            <a:ext cx="11177515" cy="5691187"/>
          </a:xfrm>
        </p:spPr>
        <p:txBody>
          <a:bodyPr>
            <a:normAutofit fontScale="92500" lnSpcReduction="10000"/>
          </a:bodyPr>
          <a:lstStyle/>
          <a:p>
            <a:pPr algn="ctr" eaLnBrk="1" hangingPunct="1">
              <a:lnSpc>
                <a:spcPct val="90000"/>
              </a:lnSpc>
              <a:buFontTx/>
              <a:buNone/>
              <a:defRPr/>
            </a:pPr>
            <a:r>
              <a:rPr lang="es-ES" sz="2800" b="1" dirty="0">
                <a:solidFill>
                  <a:schemeClr val="tx1"/>
                </a:solidFill>
                <a:latin typeface="Arial" panose="020B0604020202020204" pitchFamily="34" charset="0"/>
                <a:cs typeface="Arial" panose="020B0604020202020204" pitchFamily="34" charset="0"/>
              </a:rPr>
              <a:t>	</a:t>
            </a:r>
            <a:r>
              <a:rPr lang="es-ES" sz="2800" b="1" dirty="0" smtClean="0">
                <a:solidFill>
                  <a:schemeClr val="tx1"/>
                </a:solidFill>
                <a:latin typeface="Arial" panose="020B0604020202020204" pitchFamily="34" charset="0"/>
                <a:cs typeface="Arial" panose="020B0604020202020204" pitchFamily="34" charset="0"/>
              </a:rPr>
              <a:t>INSTRUCCIÓN DE UNA I.S.A</a:t>
            </a:r>
            <a:r>
              <a:rPr lang="es-ES" sz="2800" b="1" dirty="0">
                <a:solidFill>
                  <a:schemeClr val="tx1"/>
                </a:solidFill>
                <a:latin typeface="Arial" panose="020B0604020202020204" pitchFamily="34" charset="0"/>
                <a:cs typeface="Arial" panose="020B0604020202020204" pitchFamily="34" charset="0"/>
              </a:rPr>
              <a:t>.</a:t>
            </a:r>
            <a:r>
              <a:rPr lang="es-ES" sz="2800" b="1" dirty="0" smtClean="0">
                <a:solidFill>
                  <a:schemeClr val="tx1"/>
                </a:solidFill>
                <a:latin typeface="Arial" panose="020B0604020202020204" pitchFamily="34" charset="0"/>
                <a:cs typeface="Arial" panose="020B0604020202020204" pitchFamily="34" charset="0"/>
              </a:rPr>
              <a:t> </a:t>
            </a:r>
            <a:endParaRPr lang="es-ES" sz="2800" b="1" dirty="0">
              <a:solidFill>
                <a:schemeClr val="tx1"/>
              </a:solidFill>
              <a:latin typeface="Arial" panose="020B0604020202020204" pitchFamily="34" charset="0"/>
              <a:cs typeface="Arial" panose="020B0604020202020204" pitchFamily="34" charset="0"/>
            </a:endParaRPr>
          </a:p>
          <a:p>
            <a:pPr algn="ctr" eaLnBrk="1" hangingPunct="1">
              <a:lnSpc>
                <a:spcPct val="90000"/>
              </a:lnSpc>
              <a:buFontTx/>
              <a:buNone/>
              <a:defRPr/>
            </a:pPr>
            <a:endParaRPr lang="es-ES" sz="2400" dirty="0"/>
          </a:p>
          <a:p>
            <a:pPr marL="457200" indent="-457200" eaLnBrk="1" hangingPunct="1">
              <a:lnSpc>
                <a:spcPct val="90000"/>
              </a:lnSpc>
              <a:buFont typeface="+mj-lt"/>
              <a:buAutoNum type="arabicPeriod"/>
              <a:defRPr/>
            </a:pPr>
            <a:r>
              <a:rPr lang="es-ES" sz="2400" dirty="0"/>
              <a:t>	</a:t>
            </a:r>
            <a:r>
              <a:rPr lang="es-ES" sz="2400" u="sng" dirty="0">
                <a:solidFill>
                  <a:schemeClr val="tx1"/>
                </a:solidFill>
                <a:latin typeface="Arial" panose="020B0604020202020204" pitchFamily="34" charset="0"/>
                <a:cs typeface="Arial" panose="020B0604020202020204" pitchFamily="34" charset="0"/>
              </a:rPr>
              <a:t>Faltas</a:t>
            </a:r>
            <a:r>
              <a:rPr lang="es-ES" sz="2400" dirty="0">
                <a:solidFill>
                  <a:schemeClr val="tx1"/>
                </a:solidFill>
                <a:latin typeface="Arial" panose="020B0604020202020204" pitchFamily="34" charset="0"/>
                <a:cs typeface="Arial" panose="020B0604020202020204" pitchFamily="34" charset="0"/>
              </a:rPr>
              <a:t> graves y gravísimas a la disciplina.</a:t>
            </a:r>
          </a:p>
          <a:p>
            <a:pPr marL="900113" indent="-900113"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Determinar si un </a:t>
            </a:r>
            <a:r>
              <a:rPr lang="es-ES" sz="2400" u="sng" dirty="0">
                <a:solidFill>
                  <a:schemeClr val="tx1"/>
                </a:solidFill>
                <a:latin typeface="Arial" panose="020B0604020202020204" pitchFamily="34" charset="0"/>
                <a:cs typeface="Arial" panose="020B0604020202020204" pitchFamily="34" charset="0"/>
              </a:rPr>
              <a:t>accidente</a:t>
            </a:r>
            <a:r>
              <a:rPr lang="es-ES" sz="2400" dirty="0">
                <a:solidFill>
                  <a:schemeClr val="tx1"/>
                </a:solidFill>
                <a:latin typeface="Arial" panose="020B0604020202020204" pitchFamily="34" charset="0"/>
                <a:cs typeface="Arial" panose="020B0604020202020204" pitchFamily="34" charset="0"/>
              </a:rPr>
              <a:t> ocurrió en determinado Acto del Servicio, o si la enfermedad se contrajo con ocasión del Servicio.</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Para ciertos efectos de </a:t>
            </a:r>
            <a:r>
              <a:rPr lang="es-ES" sz="2400" u="sng" dirty="0">
                <a:solidFill>
                  <a:schemeClr val="tx1"/>
                </a:solidFill>
                <a:latin typeface="Arial" panose="020B0604020202020204" pitchFamily="34" charset="0"/>
                <a:cs typeface="Arial" panose="020B0604020202020204" pitchFamily="34" charset="0"/>
              </a:rPr>
              <a:t>retiro</a:t>
            </a:r>
            <a:r>
              <a:rPr lang="es-ES" sz="2400" dirty="0">
                <a:solidFill>
                  <a:schemeClr val="tx1"/>
                </a:solidFill>
                <a:latin typeface="Arial" panose="020B0604020202020204" pitchFamily="34" charset="0"/>
                <a:cs typeface="Arial" panose="020B0604020202020204" pitchFamily="34" charset="0"/>
              </a:rPr>
              <a:t> del personal.</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Para otorgar la Condecoración al Valor.</a:t>
            </a:r>
          </a:p>
          <a:p>
            <a:pPr marL="900113" indent="-900113"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Por accidentes graves en cuarteles, instalaciones, vehículos, siniestros marítimos o de aeronaves.</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Por deterioro o pérdida de material fiscal</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Por pérdida de documentación de carácter Secreto o Reservado.</a:t>
            </a:r>
          </a:p>
          <a:p>
            <a:pPr marL="457200" indent="-457200" eaLnBrk="1" hangingPunct="1">
              <a:lnSpc>
                <a:spcPct val="90000"/>
              </a:lnSpc>
              <a:buFont typeface="+mj-lt"/>
              <a:buAutoNum type="arabicPeriod"/>
              <a:defRPr/>
            </a:pPr>
            <a:endParaRPr lang="es-ES" sz="2400" dirty="0">
              <a:latin typeface="Arial" panose="020B0604020202020204" pitchFamily="34" charset="0"/>
              <a:cs typeface="Arial" panose="020B0604020202020204" pitchFamily="34" charset="0"/>
            </a:endParaRPr>
          </a:p>
          <a:p>
            <a:pPr eaLnBrk="1" hangingPunct="1">
              <a:lnSpc>
                <a:spcPct val="90000"/>
              </a:lnSpc>
              <a:buFontTx/>
              <a:buNone/>
              <a:defRPr/>
            </a:pPr>
            <a:r>
              <a:rPr lang="es-ES" sz="2400" b="1" dirty="0"/>
              <a:t>                                                </a:t>
            </a:r>
            <a:r>
              <a:rPr lang="es-ES" sz="1200" b="1" dirty="0">
                <a:solidFill>
                  <a:schemeClr val="accent6"/>
                </a:solidFill>
              </a:rPr>
              <a:t>3/8</a:t>
            </a:r>
          </a:p>
        </p:txBody>
      </p:sp>
    </p:spTree>
    <p:extLst>
      <p:ext uri="{BB962C8B-B14F-4D97-AF65-F5344CB8AC3E}">
        <p14:creationId xmlns:p14="http://schemas.microsoft.com/office/powerpoint/2010/main" val="25243106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518615" y="608392"/>
            <a:ext cx="11000095" cy="5403850"/>
          </a:xfrm>
        </p:spPr>
        <p:txBody>
          <a:bodyPr>
            <a:normAutofit/>
          </a:bodyPr>
          <a:lstStyle/>
          <a:p>
            <a:pPr algn="ctr" eaLnBrk="1" hangingPunct="1">
              <a:lnSpc>
                <a:spcPct val="90000"/>
              </a:lnSpc>
              <a:buFontTx/>
              <a:buNone/>
              <a:defRPr/>
            </a:pPr>
            <a:r>
              <a:rPr lang="es-ES" sz="2800" dirty="0">
                <a:solidFill>
                  <a:schemeClr val="tx1"/>
                </a:solidFill>
                <a:latin typeface="Arial" panose="020B0604020202020204" pitchFamily="34" charset="0"/>
                <a:cs typeface="Arial" panose="020B0604020202020204" pitchFamily="34" charset="0"/>
              </a:rPr>
              <a:t>Procedimiento para la sustanciación de una I.S.A.</a:t>
            </a:r>
          </a:p>
          <a:p>
            <a:pPr algn="ctr" eaLnBrk="1" hangingPunct="1">
              <a:lnSpc>
                <a:spcPct val="90000"/>
              </a:lnSpc>
              <a:buFontTx/>
              <a:buNone/>
              <a:defRPr/>
            </a:pPr>
            <a:endParaRPr lang="es-ES" sz="2400" b="1" dirty="0">
              <a:solidFill>
                <a:schemeClr val="accent2"/>
              </a:solidFill>
            </a:endParaRPr>
          </a:p>
          <a:p>
            <a:pPr eaLnBrk="1" hangingPunct="1">
              <a:lnSpc>
                <a:spcPct val="90000"/>
              </a:lnSpc>
              <a:buFontTx/>
              <a:buNone/>
              <a:defRPr/>
            </a:pPr>
            <a:r>
              <a:rPr lang="es-ES" sz="2400" b="1" dirty="0"/>
              <a:t>	</a:t>
            </a:r>
            <a:r>
              <a:rPr lang="es-ES" sz="2400" dirty="0">
                <a:solidFill>
                  <a:schemeClr val="tx1"/>
                </a:solidFill>
                <a:latin typeface="Arial" panose="020B0604020202020204" pitchFamily="34" charset="0"/>
                <a:cs typeface="Arial" panose="020B0604020202020204" pitchFamily="34" charset="0"/>
              </a:rPr>
              <a:t>El plazo para substanciar una I.S.A. será de 20 días.</a:t>
            </a:r>
          </a:p>
          <a:p>
            <a:pPr eaLnBrk="1" hangingPunct="1">
              <a:lnSpc>
                <a:spcPct val="90000"/>
              </a:lnSpc>
              <a:buFontTx/>
              <a:buNone/>
              <a:defRPr/>
            </a:pPr>
            <a:r>
              <a:rPr lang="es-ES" sz="2400" dirty="0">
                <a:solidFill>
                  <a:schemeClr val="tx1"/>
                </a:solidFill>
                <a:latin typeface="Arial" panose="020B0604020202020204" pitchFamily="34" charset="0"/>
                <a:cs typeface="Arial" panose="020B0604020202020204" pitchFamily="34" charset="0"/>
              </a:rPr>
              <a:t>	El expediente estará constituido por :</a:t>
            </a:r>
          </a:p>
          <a:p>
            <a:pPr eaLnBrk="1" hangingPunct="1">
              <a:lnSpc>
                <a:spcPct val="90000"/>
              </a:lnSpc>
              <a:buFontTx/>
              <a:buNone/>
              <a:defRPr/>
            </a:pPr>
            <a:r>
              <a:rPr lang="es-ES" sz="2400" dirty="0" smtClean="0">
                <a:solidFill>
                  <a:schemeClr val="tx1"/>
                </a:solidFill>
                <a:latin typeface="Arial" panose="020B0604020202020204" pitchFamily="34" charset="0"/>
                <a:cs typeface="Arial" panose="020B0604020202020204" pitchFamily="34" charset="0"/>
              </a:rPr>
              <a:t>1</a:t>
            </a:r>
            <a:r>
              <a:rPr lang="es-ES" sz="2400" dirty="0">
                <a:solidFill>
                  <a:schemeClr val="tx1"/>
                </a:solidFill>
                <a:latin typeface="Arial" panose="020B0604020202020204" pitchFamily="34" charset="0"/>
                <a:cs typeface="Arial" panose="020B0604020202020204" pitchFamily="34" charset="0"/>
              </a:rPr>
              <a:t>.- Encabezamiento .- Carátula, Resolución, Parte o denuncia.</a:t>
            </a:r>
          </a:p>
          <a:p>
            <a:pPr marL="450850" indent="-450850" eaLnBrk="1" hangingPunct="1">
              <a:lnSpc>
                <a:spcPct val="90000"/>
              </a:lnSpc>
              <a:buFontTx/>
              <a:buNone/>
              <a:defRPr/>
            </a:pPr>
            <a:r>
              <a:rPr lang="es-ES" sz="2400" dirty="0" smtClean="0">
                <a:solidFill>
                  <a:schemeClr val="tx1"/>
                </a:solidFill>
                <a:latin typeface="Arial" panose="020B0604020202020204" pitchFamily="34" charset="0"/>
                <a:cs typeface="Arial" panose="020B0604020202020204" pitchFamily="34" charset="0"/>
              </a:rPr>
              <a:t>2</a:t>
            </a:r>
            <a:r>
              <a:rPr lang="es-ES" sz="2400" dirty="0">
                <a:solidFill>
                  <a:schemeClr val="tx1"/>
                </a:solidFill>
                <a:latin typeface="Arial" panose="020B0604020202020204" pitchFamily="34" charset="0"/>
                <a:cs typeface="Arial" panose="020B0604020202020204" pitchFamily="34" charset="0"/>
              </a:rPr>
              <a:t>.- Cuerpo de la I.S.A.- Reúne las diligencias y los documentos que se presentan para la comprobación de los hechos y/o determinación de los responsables. Termina con el dictamen Fiscal.</a:t>
            </a:r>
          </a:p>
          <a:p>
            <a:pPr marL="450850" indent="-450850" eaLnBrk="1" hangingPunct="1">
              <a:lnSpc>
                <a:spcPct val="90000"/>
              </a:lnSpc>
              <a:buFontTx/>
              <a:buNone/>
              <a:defRPr/>
            </a:pPr>
            <a:r>
              <a:rPr lang="es-ES" sz="2400" dirty="0" smtClean="0">
                <a:solidFill>
                  <a:schemeClr val="tx1"/>
                </a:solidFill>
                <a:latin typeface="Arial" panose="020B0604020202020204" pitchFamily="34" charset="0"/>
                <a:cs typeface="Arial" panose="020B0604020202020204" pitchFamily="34" charset="0"/>
              </a:rPr>
              <a:t>3</a:t>
            </a:r>
            <a:r>
              <a:rPr lang="es-ES" sz="2400" dirty="0">
                <a:solidFill>
                  <a:schemeClr val="tx1"/>
                </a:solidFill>
                <a:latin typeface="Arial" panose="020B0604020202020204" pitchFamily="34" charset="0"/>
                <a:cs typeface="Arial" panose="020B0604020202020204" pitchFamily="34" charset="0"/>
              </a:rPr>
              <a:t>.- Trámites posteriores.- Diligencias posteriores a la entrega (reapertura, nuevas diligencias, peritajes, etc.), hasta la resolución definitiva.</a:t>
            </a:r>
          </a:p>
          <a:p>
            <a:pPr eaLnBrk="1" hangingPunct="1">
              <a:lnSpc>
                <a:spcPct val="90000"/>
              </a:lnSpc>
              <a:buFontTx/>
              <a:buNone/>
              <a:defRPr/>
            </a:pPr>
            <a:endParaRPr lang="es-ES" sz="2400" b="1" dirty="0"/>
          </a:p>
        </p:txBody>
      </p:sp>
    </p:spTree>
    <p:extLst>
      <p:ext uri="{BB962C8B-B14F-4D97-AF65-F5344CB8AC3E}">
        <p14:creationId xmlns:p14="http://schemas.microsoft.com/office/powerpoint/2010/main" val="11060689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4294967295"/>
          </p:nvPr>
        </p:nvSpPr>
        <p:spPr>
          <a:xfrm>
            <a:off x="395785" y="484970"/>
            <a:ext cx="11095630" cy="5187950"/>
          </a:xfrm>
        </p:spPr>
        <p:txBody>
          <a:bodyPr/>
          <a:lstStyle/>
          <a:p>
            <a:pPr algn="ctr" eaLnBrk="1" hangingPunct="1">
              <a:buFontTx/>
              <a:buNone/>
              <a:defRPr/>
            </a:pPr>
            <a:r>
              <a:rPr lang="es-ES" sz="2800" b="1" dirty="0" smtClean="0">
                <a:solidFill>
                  <a:schemeClr val="tx1"/>
                </a:solidFill>
                <a:latin typeface="Arial" panose="020B0604020202020204" pitchFamily="34" charset="0"/>
                <a:cs typeface="Arial" panose="020B0604020202020204" pitchFamily="34" charset="0"/>
              </a:rPr>
              <a:t>ENCABEZAMIENTO</a:t>
            </a:r>
          </a:p>
          <a:p>
            <a:pPr algn="ctr" eaLnBrk="1" hangingPunct="1">
              <a:buFontTx/>
              <a:buNone/>
              <a:defRPr/>
            </a:pPr>
            <a:endParaRPr lang="es-ES" dirty="0" smtClean="0">
              <a:solidFill>
                <a:schemeClr val="accent2"/>
              </a:solidFill>
            </a:endParaRPr>
          </a:p>
          <a:p>
            <a:pPr marL="450850" indent="-450850" algn="just" eaLnBrk="1" hangingPunct="1">
              <a:buFontTx/>
              <a:buNone/>
              <a:defRPr/>
            </a:pPr>
            <a:r>
              <a:rPr lang="es-ES" sz="2400" dirty="0">
                <a:solidFill>
                  <a:schemeClr val="tx1"/>
                </a:solidFill>
                <a:latin typeface="Arial" panose="020B0604020202020204" pitchFamily="34" charset="0"/>
                <a:cs typeface="Arial" panose="020B0604020202020204" pitchFamily="34" charset="0"/>
              </a:rPr>
              <a:t>1. </a:t>
            </a:r>
            <a:r>
              <a:rPr lang="es-ES" sz="2400" b="1" dirty="0">
                <a:solidFill>
                  <a:schemeClr val="tx1"/>
                </a:solidFill>
                <a:latin typeface="Arial" panose="020B0604020202020204" pitchFamily="34" charset="0"/>
                <a:cs typeface="Arial" panose="020B0604020202020204" pitchFamily="34" charset="0"/>
              </a:rPr>
              <a:t>Resolución</a:t>
            </a:r>
            <a:r>
              <a:rPr lang="es-ES" sz="2400" dirty="0">
                <a:solidFill>
                  <a:schemeClr val="tx1"/>
                </a:solidFill>
                <a:latin typeface="Arial" panose="020B0604020202020204" pitchFamily="34" charset="0"/>
                <a:cs typeface="Arial" panose="020B0604020202020204" pitchFamily="34" charset="0"/>
              </a:rPr>
              <a:t> .- La autoridad competente ordena la substanciación y nombra al Fiscal y al Secretario.</a:t>
            </a:r>
          </a:p>
          <a:p>
            <a:pPr algn="just" eaLnBrk="1" hangingPunct="1">
              <a:buFontTx/>
              <a:buNone/>
              <a:defRPr/>
            </a:pPr>
            <a:endParaRPr lang="es-ES" sz="2400" b="1" dirty="0">
              <a:solidFill>
                <a:schemeClr val="tx1"/>
              </a:solidFill>
              <a:latin typeface="Arial" panose="020B0604020202020204" pitchFamily="34" charset="0"/>
              <a:cs typeface="Arial" panose="020B0604020202020204" pitchFamily="34" charset="0"/>
            </a:endParaRPr>
          </a:p>
          <a:p>
            <a:pPr marL="355600" indent="-355600" algn="just" eaLnBrk="1" hangingPunct="1">
              <a:buFontTx/>
              <a:buNone/>
              <a:defRPr/>
            </a:pPr>
            <a:r>
              <a:rPr lang="es-ES" sz="2400" b="1" dirty="0">
                <a:solidFill>
                  <a:schemeClr val="tx1"/>
                </a:solidFill>
                <a:latin typeface="Arial" panose="020B0604020202020204" pitchFamily="34" charset="0"/>
                <a:cs typeface="Arial" panose="020B0604020202020204" pitchFamily="34" charset="0"/>
              </a:rPr>
              <a:t>2. </a:t>
            </a:r>
            <a:r>
              <a:rPr lang="es-ES" sz="2400" b="1" dirty="0" smtClean="0">
                <a:solidFill>
                  <a:schemeClr val="tx1"/>
                </a:solidFill>
                <a:latin typeface="Arial" panose="020B0604020202020204" pitchFamily="34" charset="0"/>
                <a:cs typeface="Arial" panose="020B0604020202020204" pitchFamily="34" charset="0"/>
              </a:rPr>
              <a:t>Parte </a:t>
            </a:r>
            <a:r>
              <a:rPr lang="es-ES" sz="2400" b="1" dirty="0">
                <a:solidFill>
                  <a:schemeClr val="tx1"/>
                </a:solidFill>
                <a:latin typeface="Arial" panose="020B0604020202020204" pitchFamily="34" charset="0"/>
                <a:cs typeface="Arial" panose="020B0604020202020204" pitchFamily="34" charset="0"/>
              </a:rPr>
              <a:t>o Denuncia .- </a:t>
            </a:r>
            <a:r>
              <a:rPr lang="es-ES" sz="2400" dirty="0">
                <a:solidFill>
                  <a:schemeClr val="tx1"/>
                </a:solidFill>
                <a:latin typeface="Arial" panose="020B0604020202020204" pitchFamily="34" charset="0"/>
                <a:cs typeface="Arial" panose="020B0604020202020204" pitchFamily="34" charset="0"/>
              </a:rPr>
              <a:t>Debe incluir la naturaleza y circunstancia del hecho; Individualización de los inculpados, afectados y testigos; Pormenores necesarios para que el superior aprecie con exactitud el asunto por investigar.</a:t>
            </a:r>
          </a:p>
          <a:p>
            <a:pPr eaLnBrk="1" hangingPunct="1">
              <a:buFontTx/>
              <a:buNone/>
              <a:defRPr/>
            </a:pPr>
            <a:endParaRPr lang="es-ES" sz="2400" b="1" dirty="0"/>
          </a:p>
          <a:p>
            <a:pPr eaLnBrk="1" hangingPunct="1">
              <a:buFontTx/>
              <a:buNone/>
              <a:defRPr/>
            </a:pPr>
            <a:r>
              <a:rPr lang="es-ES" sz="2400" b="1" dirty="0"/>
              <a:t>                                                </a:t>
            </a:r>
            <a:r>
              <a:rPr lang="es-ES" sz="1200" b="1" dirty="0">
                <a:solidFill>
                  <a:schemeClr val="accent6"/>
                </a:solidFill>
              </a:rPr>
              <a:t>5/8</a:t>
            </a:r>
          </a:p>
        </p:txBody>
      </p:sp>
    </p:spTree>
    <p:extLst>
      <p:ext uri="{BB962C8B-B14F-4D97-AF65-F5344CB8AC3E}">
        <p14:creationId xmlns:p14="http://schemas.microsoft.com/office/powerpoint/2010/main" val="5461245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4294967295"/>
          </p:nvPr>
        </p:nvSpPr>
        <p:spPr>
          <a:xfrm>
            <a:off x="414338" y="909638"/>
            <a:ext cx="11258550" cy="5114925"/>
          </a:xfrm>
        </p:spPr>
        <p:txBody>
          <a:bodyPr>
            <a:normAutofit/>
          </a:bodyPr>
          <a:lstStyle/>
          <a:p>
            <a:pPr algn="ctr" eaLnBrk="1" hangingPunct="1">
              <a:buFontTx/>
              <a:buNone/>
              <a:defRPr/>
            </a:pPr>
            <a:r>
              <a:rPr lang="es-ES" sz="2800" b="1" dirty="0">
                <a:solidFill>
                  <a:schemeClr val="tx1"/>
                </a:solidFill>
                <a:latin typeface="Arial" panose="020B0604020202020204" pitchFamily="34" charset="0"/>
                <a:cs typeface="Arial" panose="020B0604020202020204" pitchFamily="34" charset="0"/>
              </a:rPr>
              <a:t>Cuerpo de la I. S. A.</a:t>
            </a:r>
          </a:p>
          <a:p>
            <a:pPr algn="ctr" eaLnBrk="1" hangingPunct="1">
              <a:buFontTx/>
              <a:buNone/>
              <a:defRPr/>
            </a:pPr>
            <a:endParaRPr lang="es-ES" sz="2400" b="1" dirty="0">
              <a:solidFill>
                <a:schemeClr val="tx1"/>
              </a:solidFill>
              <a:latin typeface="Arial" panose="020B0604020202020204" pitchFamily="34" charset="0"/>
              <a:cs typeface="Arial" panose="020B0604020202020204" pitchFamily="34" charset="0"/>
            </a:endParaRPr>
          </a:p>
          <a:p>
            <a:pPr eaLnBrk="1" hangingPunct="1">
              <a:buFontTx/>
              <a:buNone/>
              <a:defRPr/>
            </a:pPr>
            <a:r>
              <a:rPr lang="es-ES" sz="2400" b="1" dirty="0">
                <a:solidFill>
                  <a:schemeClr val="tx1"/>
                </a:solidFill>
                <a:latin typeface="Arial" panose="020B0604020202020204" pitchFamily="34" charset="0"/>
                <a:cs typeface="Arial" panose="020B0604020202020204" pitchFamily="34" charset="0"/>
              </a:rPr>
              <a:t>1.- </a:t>
            </a:r>
            <a:r>
              <a:rPr lang="es-ES" sz="2400" dirty="0">
                <a:solidFill>
                  <a:schemeClr val="tx1"/>
                </a:solidFill>
                <a:latin typeface="Arial" panose="020B0604020202020204" pitchFamily="34" charset="0"/>
                <a:cs typeface="Arial" panose="020B0604020202020204" pitchFamily="34" charset="0"/>
              </a:rPr>
              <a:t>Ratificación del Parte Cabeza</a:t>
            </a:r>
            <a:r>
              <a:rPr lang="es-ES" sz="2400" dirty="0" smtClean="0">
                <a:solidFill>
                  <a:schemeClr val="tx1"/>
                </a:solidFill>
                <a:latin typeface="Arial" panose="020B0604020202020204" pitchFamily="34" charset="0"/>
                <a:cs typeface="Arial" panose="020B0604020202020204" pitchFamily="34" charset="0"/>
              </a:rPr>
              <a:t>.-</a:t>
            </a:r>
            <a:endParaRPr lang="es-ES" sz="2400" dirty="0">
              <a:solidFill>
                <a:schemeClr val="tx1"/>
              </a:solidFill>
              <a:latin typeface="Arial" panose="020B0604020202020204" pitchFamily="34" charset="0"/>
              <a:cs typeface="Arial" panose="020B0604020202020204" pitchFamily="34" charset="0"/>
            </a:endParaRPr>
          </a:p>
          <a:p>
            <a:pPr marL="442913" indent="-442913" eaLnBrk="1" hangingPunct="1">
              <a:buFontTx/>
              <a:buNone/>
              <a:defRPr/>
            </a:pPr>
            <a:r>
              <a:rPr lang="es-ES" sz="2400" b="1" dirty="0">
                <a:solidFill>
                  <a:schemeClr val="tx1"/>
                </a:solidFill>
                <a:latin typeface="Arial" panose="020B0604020202020204" pitchFamily="34" charset="0"/>
                <a:cs typeface="Arial" panose="020B0604020202020204" pitchFamily="34" charset="0"/>
              </a:rPr>
              <a:t>2.- </a:t>
            </a:r>
            <a:r>
              <a:rPr lang="es-ES" sz="2400" dirty="0">
                <a:solidFill>
                  <a:schemeClr val="tx1"/>
                </a:solidFill>
                <a:latin typeface="Arial" panose="020B0604020202020204" pitchFamily="34" charset="0"/>
                <a:cs typeface="Arial" panose="020B0604020202020204" pitchFamily="34" charset="0"/>
              </a:rPr>
              <a:t>Comprobación de los hechos y determinación de los responsables.- Declaraciones de testigos y de inculpados; Careos; Documentos; Informe de Peritos; Inspecciones del Tribunal</a:t>
            </a:r>
            <a:r>
              <a:rPr lang="es-ES" sz="2400" dirty="0" smtClean="0">
                <a:solidFill>
                  <a:schemeClr val="tx1"/>
                </a:solidFill>
                <a:latin typeface="Arial" panose="020B0604020202020204" pitchFamily="34" charset="0"/>
                <a:cs typeface="Arial" panose="020B0604020202020204" pitchFamily="34" charset="0"/>
              </a:rPr>
              <a:t>.</a:t>
            </a:r>
            <a:endParaRPr lang="es-ES" sz="2400" dirty="0">
              <a:solidFill>
                <a:schemeClr val="tx1"/>
              </a:solidFill>
              <a:latin typeface="Arial" panose="020B0604020202020204" pitchFamily="34" charset="0"/>
              <a:cs typeface="Arial" panose="020B0604020202020204" pitchFamily="34" charset="0"/>
            </a:endParaRPr>
          </a:p>
          <a:p>
            <a:pPr eaLnBrk="1" hangingPunct="1">
              <a:buFontTx/>
              <a:buNone/>
              <a:defRPr/>
            </a:pPr>
            <a:r>
              <a:rPr lang="es-ES" sz="2400" b="1" dirty="0">
                <a:solidFill>
                  <a:schemeClr val="tx1"/>
                </a:solidFill>
                <a:latin typeface="Arial" panose="020B0604020202020204" pitchFamily="34" charset="0"/>
                <a:cs typeface="Arial" panose="020B0604020202020204" pitchFamily="34" charset="0"/>
              </a:rPr>
              <a:t>3.- </a:t>
            </a:r>
            <a:r>
              <a:rPr lang="es-ES" sz="2400" dirty="0">
                <a:solidFill>
                  <a:schemeClr val="tx1"/>
                </a:solidFill>
                <a:latin typeface="Arial" panose="020B0604020202020204" pitchFamily="34" charset="0"/>
                <a:cs typeface="Arial" panose="020B0604020202020204" pitchFamily="34" charset="0"/>
              </a:rPr>
              <a:t>Dictamen Fiscal:  Parte Expositiva; Parte Considerativa; Parte Estimativa.</a:t>
            </a:r>
          </a:p>
          <a:p>
            <a:pPr eaLnBrk="1" hangingPunct="1">
              <a:buFontTx/>
              <a:buNone/>
              <a:defRPr/>
            </a:pPr>
            <a:endParaRPr lang="es-ES" sz="2400" b="1" dirty="0"/>
          </a:p>
          <a:p>
            <a:pPr eaLnBrk="1" hangingPunct="1">
              <a:buFontTx/>
              <a:buNone/>
              <a:defRPr/>
            </a:pPr>
            <a:r>
              <a:rPr lang="es-ES" sz="2400" b="1" dirty="0"/>
              <a:t>                                                </a:t>
            </a:r>
            <a:r>
              <a:rPr lang="es-ES" sz="1200" b="1" dirty="0">
                <a:solidFill>
                  <a:schemeClr val="accent6"/>
                </a:solidFill>
              </a:rPr>
              <a:t> 6/8</a:t>
            </a:r>
          </a:p>
        </p:txBody>
      </p:sp>
    </p:spTree>
    <p:extLst>
      <p:ext uri="{BB962C8B-B14F-4D97-AF65-F5344CB8AC3E}">
        <p14:creationId xmlns:p14="http://schemas.microsoft.com/office/powerpoint/2010/main" val="19712423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4294967295"/>
          </p:nvPr>
        </p:nvSpPr>
        <p:spPr>
          <a:xfrm>
            <a:off x="2343149" y="681038"/>
            <a:ext cx="8786813" cy="5043487"/>
          </a:xfrm>
        </p:spPr>
        <p:txBody>
          <a:bodyPr/>
          <a:lstStyle/>
          <a:p>
            <a:pPr algn="ctr" eaLnBrk="1" hangingPunct="1">
              <a:buFontTx/>
              <a:buNone/>
              <a:defRPr/>
            </a:pPr>
            <a:r>
              <a:rPr lang="es-ES" sz="2800" b="1" dirty="0">
                <a:solidFill>
                  <a:schemeClr val="accent2"/>
                </a:solidFill>
                <a:latin typeface="Arial" panose="020B0604020202020204" pitchFamily="34" charset="0"/>
                <a:cs typeface="Arial" panose="020B0604020202020204" pitchFamily="34" charset="0"/>
              </a:rPr>
              <a:t>Trámites posteriores</a:t>
            </a:r>
            <a:r>
              <a:rPr lang="es-ES" sz="2800" dirty="0">
                <a:latin typeface="Arial" panose="020B0604020202020204" pitchFamily="34" charset="0"/>
                <a:cs typeface="Arial" panose="020B0604020202020204" pitchFamily="34" charset="0"/>
              </a:rPr>
              <a:t> </a:t>
            </a:r>
          </a:p>
          <a:p>
            <a:pPr algn="ctr" eaLnBrk="1" hangingPunct="1">
              <a:buFontTx/>
              <a:buNone/>
              <a:defRPr/>
            </a:pPr>
            <a:endParaRPr lang="es-ES" dirty="0" smtClean="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1.- Resolución del Superior.</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2.- Reconsideración, Reclamación y Apelación.</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3.- Archivo.</a:t>
            </a:r>
          </a:p>
          <a:p>
            <a:pPr eaLnBrk="1" hangingPunct="1">
              <a:buFontTx/>
              <a:buNone/>
              <a:defRPr/>
            </a:pPr>
            <a:endParaRPr lang="es-ES" sz="2400" b="1" dirty="0">
              <a:latin typeface="Arial" panose="020B0604020202020204" pitchFamily="34" charset="0"/>
              <a:cs typeface="Arial" panose="020B0604020202020204" pitchFamily="34" charset="0"/>
            </a:endParaRPr>
          </a:p>
          <a:p>
            <a:pPr eaLnBrk="1" hangingPunct="1">
              <a:buFontTx/>
              <a:buNone/>
              <a:defRPr/>
            </a:pPr>
            <a:endParaRPr lang="es-ES" sz="2400" b="1" dirty="0">
              <a:latin typeface="Arial" panose="020B0604020202020204" pitchFamily="34" charset="0"/>
              <a:cs typeface="Arial" panose="020B0604020202020204" pitchFamily="34" charset="0"/>
            </a:endParaRPr>
          </a:p>
          <a:p>
            <a:pPr eaLnBrk="1" hangingPunct="1">
              <a:buFontTx/>
              <a:buNone/>
              <a:defRPr/>
            </a:pPr>
            <a:r>
              <a:rPr lang="es-ES" sz="2400" b="1" dirty="0">
                <a:latin typeface="Arial" panose="020B0604020202020204" pitchFamily="34" charset="0"/>
                <a:cs typeface="Arial" panose="020B0604020202020204" pitchFamily="34" charset="0"/>
              </a:rPr>
              <a:t>                                                </a:t>
            </a:r>
            <a:r>
              <a:rPr lang="es-ES" sz="1200" b="1" dirty="0">
                <a:solidFill>
                  <a:schemeClr val="accent6"/>
                </a:solidFill>
                <a:latin typeface="Arial" panose="020B0604020202020204" pitchFamily="34" charset="0"/>
                <a:cs typeface="Arial" panose="020B0604020202020204" pitchFamily="34" charset="0"/>
              </a:rPr>
              <a:t>7/8</a:t>
            </a:r>
          </a:p>
        </p:txBody>
      </p:sp>
    </p:spTree>
    <p:extLst>
      <p:ext uri="{BB962C8B-B14F-4D97-AF65-F5344CB8AC3E}">
        <p14:creationId xmlns:p14="http://schemas.microsoft.com/office/powerpoint/2010/main" val="18779914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4294967295"/>
          </p:nvPr>
        </p:nvSpPr>
        <p:spPr>
          <a:xfrm>
            <a:off x="800100" y="492125"/>
            <a:ext cx="10972800" cy="5546725"/>
          </a:xfrm>
        </p:spPr>
        <p:txBody>
          <a:bodyPr>
            <a:normAutofit/>
          </a:bodyPr>
          <a:lstStyle/>
          <a:p>
            <a:pPr algn="ctr" eaLnBrk="1" hangingPunct="1">
              <a:buFontTx/>
              <a:buNone/>
              <a:defRPr/>
            </a:pPr>
            <a:r>
              <a:rPr lang="es-ES" dirty="0" smtClean="0"/>
              <a:t> </a:t>
            </a:r>
            <a:r>
              <a:rPr lang="es-ES" sz="2800" b="1" dirty="0">
                <a:solidFill>
                  <a:schemeClr val="accent2"/>
                </a:solidFill>
              </a:rPr>
              <a:t>Casos especiales.</a:t>
            </a:r>
          </a:p>
          <a:p>
            <a:pPr eaLnBrk="1" hangingPunct="1">
              <a:buFontTx/>
              <a:buNone/>
              <a:defRPr/>
            </a:pPr>
            <a:r>
              <a:rPr lang="es-ES" sz="2400" b="1" dirty="0"/>
              <a:t>	</a:t>
            </a:r>
            <a:r>
              <a:rPr lang="es-ES" sz="2400" dirty="0">
                <a:latin typeface="Arial" panose="020B0604020202020204" pitchFamily="34" charset="0"/>
                <a:cs typeface="Arial" panose="020B0604020202020204" pitchFamily="34" charset="0"/>
              </a:rPr>
              <a:t>1.- Por muerte o lesiones en accidente en Acto del Servicio, enfermedades derivadas de éste y enfermedades profesionales.</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	2.- Para el otorgamiento de la Condecoración al Valor.</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	3.- Por deterioro, inutilización, pérdida o descomposición de bienes fiscales.</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	4.- Accidentes de Aviación.</a:t>
            </a:r>
          </a:p>
          <a:p>
            <a:pPr eaLnBrk="1" hangingPunct="1">
              <a:buFontTx/>
              <a:buNone/>
              <a:defRPr/>
            </a:pPr>
            <a:r>
              <a:rPr lang="es-ES" sz="2400" dirty="0">
                <a:latin typeface="Arial" panose="020B0604020202020204" pitchFamily="34" charset="0"/>
                <a:cs typeface="Arial" panose="020B0604020202020204" pitchFamily="34" charset="0"/>
              </a:rPr>
              <a:t>                                                </a:t>
            </a:r>
            <a:r>
              <a:rPr lang="es-ES" sz="1200" dirty="0">
                <a:solidFill>
                  <a:schemeClr val="accent6"/>
                </a:solidFill>
                <a:latin typeface="Arial" panose="020B0604020202020204" pitchFamily="34" charset="0"/>
                <a:cs typeface="Arial" panose="020B0604020202020204" pitchFamily="34" charset="0"/>
              </a:rPr>
              <a:t>8/8</a:t>
            </a:r>
          </a:p>
        </p:txBody>
      </p:sp>
    </p:spTree>
    <p:extLst>
      <p:ext uri="{BB962C8B-B14F-4D97-AF65-F5344CB8AC3E}">
        <p14:creationId xmlns:p14="http://schemas.microsoft.com/office/powerpoint/2010/main" val="12127420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84311" y="675169"/>
            <a:ext cx="10018713" cy="4683640"/>
          </a:xfrm>
        </p:spPr>
        <p:txBody>
          <a:bodyPr/>
          <a:lstStyle/>
          <a:p>
            <a:endParaRPr lang="es-CL" dirty="0"/>
          </a:p>
        </p:txBody>
      </p:sp>
      <p:graphicFrame>
        <p:nvGraphicFramePr>
          <p:cNvPr id="4" name="Diagrama 3"/>
          <p:cNvGraphicFramePr/>
          <p:nvPr>
            <p:extLst/>
          </p:nvPr>
        </p:nvGraphicFramePr>
        <p:xfrm>
          <a:off x="-30480" y="30480"/>
          <a:ext cx="1243584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904528" y="352003"/>
            <a:ext cx="7216727"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CL" sz="3600" b="1" dirty="0"/>
              <a:t>PROCEDIMIENTO ISA</a:t>
            </a:r>
          </a:p>
        </p:txBody>
      </p:sp>
      <p:sp>
        <p:nvSpPr>
          <p:cNvPr id="5" name="CuadroTexto 4"/>
          <p:cNvSpPr txBox="1"/>
          <p:nvPr/>
        </p:nvSpPr>
        <p:spPr>
          <a:xfrm>
            <a:off x="7758317" y="1737217"/>
            <a:ext cx="176463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b="1" dirty="0"/>
              <a:t>Descargos DF </a:t>
            </a:r>
          </a:p>
          <a:p>
            <a:pPr algn="ctr"/>
            <a:r>
              <a:rPr lang="es-CL" b="1" dirty="0"/>
              <a:t>   (Art. 85) </a:t>
            </a:r>
          </a:p>
        </p:txBody>
      </p:sp>
      <p:sp>
        <p:nvSpPr>
          <p:cNvPr id="7" name="CuadroTexto 6"/>
          <p:cNvSpPr txBox="1"/>
          <p:nvPr/>
        </p:nvSpPr>
        <p:spPr>
          <a:xfrm>
            <a:off x="5015151" y="1968714"/>
            <a:ext cx="1764631"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sz="1600" b="1" dirty="0"/>
              <a:t>Revisión formal Auditoría </a:t>
            </a:r>
          </a:p>
        </p:txBody>
      </p:sp>
      <p:sp>
        <p:nvSpPr>
          <p:cNvPr id="3" name="CuadroTexto 2"/>
          <p:cNvSpPr txBox="1"/>
          <p:nvPr/>
        </p:nvSpPr>
        <p:spPr>
          <a:xfrm>
            <a:off x="216323" y="5536500"/>
            <a:ext cx="1773526" cy="646331"/>
          </a:xfrm>
          <a:prstGeom prst="rect">
            <a:avLst/>
          </a:prstGeom>
          <a:solidFill>
            <a:schemeClr val="lt1"/>
          </a:solidFill>
          <a:ln w="22225">
            <a:solidFill>
              <a:schemeClr val="tx1"/>
            </a:solidFill>
          </a:ln>
        </p:spPr>
        <p:txBody>
          <a:bodyPr wrap="square" rtlCol="0">
            <a:spAutoFit/>
          </a:bodyPr>
          <a:lstStyle/>
          <a:p>
            <a:pPr algn="just"/>
            <a:r>
              <a:rPr lang="es-CL" sz="1200" dirty="0">
                <a:latin typeface="Arial" panose="020B0604020202020204" pitchFamily="34" charset="0"/>
                <a:cs typeface="Arial" panose="020B0604020202020204" pitchFamily="34" charset="0"/>
              </a:rPr>
              <a:t>Puede designar fiscal y secretario o hacerlo después</a:t>
            </a:r>
          </a:p>
        </p:txBody>
      </p:sp>
      <p:cxnSp>
        <p:nvCxnSpPr>
          <p:cNvPr id="9" name="Conector recto de flecha 8"/>
          <p:cNvCxnSpPr/>
          <p:nvPr/>
        </p:nvCxnSpPr>
        <p:spPr>
          <a:xfrm>
            <a:off x="1103086" y="4064000"/>
            <a:ext cx="0" cy="129480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CuadroTexto 9"/>
          <p:cNvSpPr txBox="1"/>
          <p:nvPr/>
        </p:nvSpPr>
        <p:spPr>
          <a:xfrm>
            <a:off x="6542312" y="4064000"/>
            <a:ext cx="1407756" cy="7386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CL" sz="1400" dirty="0"/>
              <a:t>Propuesta a la autoridad que resuelve</a:t>
            </a:r>
          </a:p>
        </p:txBody>
      </p:sp>
      <p:pic>
        <p:nvPicPr>
          <p:cNvPr id="8" name="Picture 2" descr="Persona mirando a través de una lupa | Foto Grati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98519" y="4142264"/>
            <a:ext cx="459043" cy="573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18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
                                            <p:graphicEl>
                                              <a:dgm id="{CC37240F-0070-448E-B6F4-18829CB19B92}"/>
                                            </p:graphicEl>
                                          </p:spTgt>
                                        </p:tgtEl>
                                        <p:attrNameLst>
                                          <p:attrName>style.visibility</p:attrName>
                                        </p:attrNameLst>
                                      </p:cBhvr>
                                      <p:to>
                                        <p:strVal val="visible"/>
                                      </p:to>
                                    </p:set>
                                    <p:anim calcmode="lin" valueType="num">
                                      <p:cBhvr additive="base">
                                        <p:cTn id="7" dur="500"/>
                                        <p:tgtEl>
                                          <p:spTgt spid="4">
                                            <p:graphicEl>
                                              <a:dgm id="{CC37240F-0070-448E-B6F4-18829CB19B92}"/>
                                            </p:graphicEl>
                                          </p:spTgt>
                                        </p:tgtEl>
                                        <p:attrNameLst>
                                          <p:attrName>ppt_x</p:attrName>
                                        </p:attrNameLst>
                                      </p:cBhvr>
                                      <p:tavLst>
                                        <p:tav tm="0">
                                          <p:val>
                                            <p:strVal val="#ppt_x-#ppt_w*1.125000"/>
                                          </p:val>
                                        </p:tav>
                                        <p:tav tm="100000">
                                          <p:val>
                                            <p:strVal val="#ppt_x"/>
                                          </p:val>
                                        </p:tav>
                                      </p:tavLst>
                                    </p:anim>
                                    <p:animEffect transition="in" filter="wipe(right)">
                                      <p:cBhvr>
                                        <p:cTn id="8" dur="500"/>
                                        <p:tgtEl>
                                          <p:spTgt spid="4">
                                            <p:graphicEl>
                                              <a:dgm id="{CC37240F-0070-448E-B6F4-18829CB19B92}"/>
                                            </p:graphic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4">
                                            <p:graphicEl>
                                              <a:dgm id="{DADE82CF-B5E2-498E-90BC-68AF141EDAD7}"/>
                                            </p:graphicEl>
                                          </p:spTgt>
                                        </p:tgtEl>
                                        <p:attrNameLst>
                                          <p:attrName>style.visibility</p:attrName>
                                        </p:attrNameLst>
                                      </p:cBhvr>
                                      <p:to>
                                        <p:strVal val="visible"/>
                                      </p:to>
                                    </p:set>
                                    <p:anim calcmode="lin" valueType="num">
                                      <p:cBhvr additive="base">
                                        <p:cTn id="13" dur="500"/>
                                        <p:tgtEl>
                                          <p:spTgt spid="4">
                                            <p:graphicEl>
                                              <a:dgm id="{DADE82CF-B5E2-498E-90BC-68AF141EDAD7}"/>
                                            </p:graphicEl>
                                          </p:spTgt>
                                        </p:tgtEl>
                                        <p:attrNameLst>
                                          <p:attrName>ppt_x</p:attrName>
                                        </p:attrNameLst>
                                      </p:cBhvr>
                                      <p:tavLst>
                                        <p:tav tm="0">
                                          <p:val>
                                            <p:strVal val="#ppt_x-#ppt_w*1.125000"/>
                                          </p:val>
                                        </p:tav>
                                        <p:tav tm="100000">
                                          <p:val>
                                            <p:strVal val="#ppt_x"/>
                                          </p:val>
                                        </p:tav>
                                      </p:tavLst>
                                    </p:anim>
                                    <p:animEffect transition="in" filter="wipe(right)">
                                      <p:cBhvr>
                                        <p:cTn id="14" dur="500"/>
                                        <p:tgtEl>
                                          <p:spTgt spid="4">
                                            <p:graphicEl>
                                              <a:dgm id="{DADE82CF-B5E2-498E-90BC-68AF141EDAD7}"/>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graphicEl>
                                              <a:dgm id="{B398C54B-6FB7-418E-98E0-F66C48CDFC36}"/>
                                            </p:graphicEl>
                                          </p:spTgt>
                                        </p:tgtEl>
                                        <p:attrNameLst>
                                          <p:attrName>style.visibility</p:attrName>
                                        </p:attrNameLst>
                                      </p:cBhvr>
                                      <p:to>
                                        <p:strVal val="visible"/>
                                      </p:to>
                                    </p:set>
                                    <p:anim calcmode="lin" valueType="num">
                                      <p:cBhvr additive="base">
                                        <p:cTn id="19" dur="500"/>
                                        <p:tgtEl>
                                          <p:spTgt spid="4">
                                            <p:graphicEl>
                                              <a:dgm id="{B398C54B-6FB7-418E-98E0-F66C48CDFC36}"/>
                                            </p:graphicEl>
                                          </p:spTgt>
                                        </p:tgtEl>
                                        <p:attrNameLst>
                                          <p:attrName>ppt_x</p:attrName>
                                        </p:attrNameLst>
                                      </p:cBhvr>
                                      <p:tavLst>
                                        <p:tav tm="0">
                                          <p:val>
                                            <p:strVal val="#ppt_x-#ppt_w*1.125000"/>
                                          </p:val>
                                        </p:tav>
                                        <p:tav tm="100000">
                                          <p:val>
                                            <p:strVal val="#ppt_x"/>
                                          </p:val>
                                        </p:tav>
                                      </p:tavLst>
                                    </p:anim>
                                    <p:animEffect transition="in" filter="wipe(right)">
                                      <p:cBhvr>
                                        <p:cTn id="20" dur="500"/>
                                        <p:tgtEl>
                                          <p:spTgt spid="4">
                                            <p:graphicEl>
                                              <a:dgm id="{B398C54B-6FB7-418E-98E0-F66C48CDFC3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4">
                                            <p:graphicEl>
                                              <a:dgm id="{F0756C2E-FD82-4712-BEAC-6FBFF254F6BC}"/>
                                            </p:graphicEl>
                                          </p:spTgt>
                                        </p:tgtEl>
                                        <p:attrNameLst>
                                          <p:attrName>style.visibility</p:attrName>
                                        </p:attrNameLst>
                                      </p:cBhvr>
                                      <p:to>
                                        <p:strVal val="visible"/>
                                      </p:to>
                                    </p:set>
                                    <p:anim calcmode="lin" valueType="num">
                                      <p:cBhvr additive="base">
                                        <p:cTn id="25" dur="500"/>
                                        <p:tgtEl>
                                          <p:spTgt spid="4">
                                            <p:graphicEl>
                                              <a:dgm id="{F0756C2E-FD82-4712-BEAC-6FBFF254F6BC}"/>
                                            </p:graphicEl>
                                          </p:spTgt>
                                        </p:tgtEl>
                                        <p:attrNameLst>
                                          <p:attrName>ppt_x</p:attrName>
                                        </p:attrNameLst>
                                      </p:cBhvr>
                                      <p:tavLst>
                                        <p:tav tm="0">
                                          <p:val>
                                            <p:strVal val="#ppt_x-#ppt_w*1.125000"/>
                                          </p:val>
                                        </p:tav>
                                        <p:tav tm="100000">
                                          <p:val>
                                            <p:strVal val="#ppt_x"/>
                                          </p:val>
                                        </p:tav>
                                      </p:tavLst>
                                    </p:anim>
                                    <p:animEffect transition="in" filter="wipe(right)">
                                      <p:cBhvr>
                                        <p:cTn id="26" dur="500"/>
                                        <p:tgtEl>
                                          <p:spTgt spid="4">
                                            <p:graphicEl>
                                              <a:dgm id="{F0756C2E-FD82-4712-BEAC-6FBFF254F6B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4">
                                            <p:graphicEl>
                                              <a:dgm id="{23F2C3CD-07A0-4698-A963-371D08082148}"/>
                                            </p:graphicEl>
                                          </p:spTgt>
                                        </p:tgtEl>
                                        <p:attrNameLst>
                                          <p:attrName>style.visibility</p:attrName>
                                        </p:attrNameLst>
                                      </p:cBhvr>
                                      <p:to>
                                        <p:strVal val="visible"/>
                                      </p:to>
                                    </p:set>
                                    <p:anim calcmode="lin" valueType="num">
                                      <p:cBhvr additive="base">
                                        <p:cTn id="31" dur="500"/>
                                        <p:tgtEl>
                                          <p:spTgt spid="4">
                                            <p:graphicEl>
                                              <a:dgm id="{23F2C3CD-07A0-4698-A963-371D08082148}"/>
                                            </p:graphicEl>
                                          </p:spTgt>
                                        </p:tgtEl>
                                        <p:attrNameLst>
                                          <p:attrName>ppt_x</p:attrName>
                                        </p:attrNameLst>
                                      </p:cBhvr>
                                      <p:tavLst>
                                        <p:tav tm="0">
                                          <p:val>
                                            <p:strVal val="#ppt_x-#ppt_w*1.125000"/>
                                          </p:val>
                                        </p:tav>
                                        <p:tav tm="100000">
                                          <p:val>
                                            <p:strVal val="#ppt_x"/>
                                          </p:val>
                                        </p:tav>
                                      </p:tavLst>
                                    </p:anim>
                                    <p:animEffect transition="in" filter="wipe(right)">
                                      <p:cBhvr>
                                        <p:cTn id="32" dur="500"/>
                                        <p:tgtEl>
                                          <p:spTgt spid="4">
                                            <p:graphicEl>
                                              <a:dgm id="{23F2C3CD-07A0-4698-A963-371D0808214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4">
                                            <p:graphicEl>
                                              <a:dgm id="{385E84C0-8AC8-41D7-90AD-228022976BF1}"/>
                                            </p:graphicEl>
                                          </p:spTgt>
                                        </p:tgtEl>
                                        <p:attrNameLst>
                                          <p:attrName>style.visibility</p:attrName>
                                        </p:attrNameLst>
                                      </p:cBhvr>
                                      <p:to>
                                        <p:strVal val="visible"/>
                                      </p:to>
                                    </p:set>
                                    <p:anim calcmode="lin" valueType="num">
                                      <p:cBhvr additive="base">
                                        <p:cTn id="37" dur="500"/>
                                        <p:tgtEl>
                                          <p:spTgt spid="4">
                                            <p:graphicEl>
                                              <a:dgm id="{385E84C0-8AC8-41D7-90AD-228022976BF1}"/>
                                            </p:graphicEl>
                                          </p:spTgt>
                                        </p:tgtEl>
                                        <p:attrNameLst>
                                          <p:attrName>ppt_x</p:attrName>
                                        </p:attrNameLst>
                                      </p:cBhvr>
                                      <p:tavLst>
                                        <p:tav tm="0">
                                          <p:val>
                                            <p:strVal val="#ppt_x-#ppt_w*1.125000"/>
                                          </p:val>
                                        </p:tav>
                                        <p:tav tm="100000">
                                          <p:val>
                                            <p:strVal val="#ppt_x"/>
                                          </p:val>
                                        </p:tav>
                                      </p:tavLst>
                                    </p:anim>
                                    <p:animEffect transition="in" filter="wipe(right)">
                                      <p:cBhvr>
                                        <p:cTn id="38" dur="500"/>
                                        <p:tgtEl>
                                          <p:spTgt spid="4">
                                            <p:graphicEl>
                                              <a:dgm id="{385E84C0-8AC8-41D7-90AD-228022976BF1}"/>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4">
                                            <p:graphicEl>
                                              <a:dgm id="{A17FB80A-428B-4823-B658-9BC0FFBAB64E}"/>
                                            </p:graphicEl>
                                          </p:spTgt>
                                        </p:tgtEl>
                                        <p:attrNameLst>
                                          <p:attrName>style.visibility</p:attrName>
                                        </p:attrNameLst>
                                      </p:cBhvr>
                                      <p:to>
                                        <p:strVal val="visible"/>
                                      </p:to>
                                    </p:set>
                                    <p:anim calcmode="lin" valueType="num">
                                      <p:cBhvr additive="base">
                                        <p:cTn id="43" dur="500"/>
                                        <p:tgtEl>
                                          <p:spTgt spid="4">
                                            <p:graphicEl>
                                              <a:dgm id="{A17FB80A-428B-4823-B658-9BC0FFBAB64E}"/>
                                            </p:graphicEl>
                                          </p:spTgt>
                                        </p:tgtEl>
                                        <p:attrNameLst>
                                          <p:attrName>ppt_x</p:attrName>
                                        </p:attrNameLst>
                                      </p:cBhvr>
                                      <p:tavLst>
                                        <p:tav tm="0">
                                          <p:val>
                                            <p:strVal val="#ppt_x-#ppt_w*1.125000"/>
                                          </p:val>
                                        </p:tav>
                                        <p:tav tm="100000">
                                          <p:val>
                                            <p:strVal val="#ppt_x"/>
                                          </p:val>
                                        </p:tav>
                                      </p:tavLst>
                                    </p:anim>
                                    <p:animEffect transition="in" filter="wipe(right)">
                                      <p:cBhvr>
                                        <p:cTn id="44" dur="500"/>
                                        <p:tgtEl>
                                          <p:spTgt spid="4">
                                            <p:graphicEl>
                                              <a:dgm id="{A17FB80A-428B-4823-B658-9BC0FFBAB6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2762250"/>
            <a:ext cx="4811713" cy="1333500"/>
          </a:xfrm>
          <a:solidFill>
            <a:schemeClr val="bg1"/>
          </a:solidFill>
          <a:ln>
            <a:noFill/>
          </a:ln>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L" sz="3200" b="1" dirty="0">
                <a:latin typeface="Arial" panose="020B0604020202020204" pitchFamily="34" charset="0"/>
                <a:cs typeface="Arial" panose="020B0604020202020204" pitchFamily="34" charset="0"/>
              </a:rPr>
              <a:t>EXTINCIÓN DE LA RESPONSABILIDAD</a:t>
            </a:r>
            <a:br>
              <a:rPr lang="es-CL" sz="3200" b="1" dirty="0">
                <a:latin typeface="Arial" panose="020B0604020202020204" pitchFamily="34" charset="0"/>
                <a:cs typeface="Arial" panose="020B0604020202020204" pitchFamily="34" charset="0"/>
              </a:rPr>
            </a:br>
            <a:r>
              <a:rPr lang="es-CL" sz="3200" b="1" dirty="0">
                <a:latin typeface="Arial" panose="020B0604020202020204" pitchFamily="34" charset="0"/>
                <a:cs typeface="Arial" panose="020B0604020202020204" pitchFamily="34" charset="0"/>
              </a:rPr>
              <a:t>ADMINISTRATIVA</a:t>
            </a:r>
          </a:p>
        </p:txBody>
      </p:sp>
      <p:graphicFrame>
        <p:nvGraphicFramePr>
          <p:cNvPr id="5" name="Marcador de contenido 2"/>
          <p:cNvGraphicFramePr>
            <a:graphicFrameLocks noGrp="1"/>
          </p:cNvGraphicFramePr>
          <p:nvPr>
            <p:ph idx="4294967295"/>
            <p:extLst/>
          </p:nvPr>
        </p:nvGraphicFramePr>
        <p:xfrm>
          <a:off x="5504317" y="287338"/>
          <a:ext cx="6513512" cy="5884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lecha: hacia arriba 2"/>
          <p:cNvSpPr/>
          <p:nvPr/>
        </p:nvSpPr>
        <p:spPr>
          <a:xfrm>
            <a:off x="11197046" y="5099594"/>
            <a:ext cx="502920" cy="883920"/>
          </a:xfrm>
          <a:prstGeom prst="upArrow">
            <a:avLst/>
          </a:prstGeom>
          <a:solidFill>
            <a:schemeClr val="accent1"/>
          </a:solidFill>
          <a:ln w="317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218328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6368</TotalTime>
  <Words>1538</Words>
  <Application>Microsoft Office PowerPoint</Application>
  <PresentationFormat>Panorámica</PresentationFormat>
  <Paragraphs>223</Paragraphs>
  <Slides>28</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28</vt:i4>
      </vt:variant>
    </vt:vector>
  </HeadingPairs>
  <TitlesOfParts>
    <vt:vector size="33" baseType="lpstr">
      <vt:lpstr>Arial</vt:lpstr>
      <vt:lpstr>Calibri</vt:lpstr>
      <vt:lpstr>Calibri Light</vt:lpstr>
      <vt:lpstr>Wingdings</vt:lpstr>
      <vt:lpstr>Retrospección</vt:lpstr>
      <vt:lpstr>Presentación de PowerPoint</vt:lpstr>
      <vt:lpstr>JUSTICIA MILITAR</vt:lpstr>
      <vt:lpstr>Presentación de PowerPoint</vt:lpstr>
      <vt:lpstr>COMPETENCIA TRIBUNALES MILITARES</vt:lpstr>
      <vt:lpstr>Presentación de PowerPoint</vt:lpstr>
      <vt:lpstr>MILITARES  (ART. 6 C.J.M)</vt:lpstr>
      <vt:lpstr>Presentación de PowerPoint</vt:lpstr>
      <vt:lpstr>Presentación de PowerPoint</vt:lpstr>
      <vt:lpstr>¿Cómo se inicia una causa en la Justicia Militar?</vt:lpstr>
      <vt:lpstr>Instrucción del Sumario (Art. 127 C.J.M) </vt:lpstr>
      <vt:lpstr>DELITOS MÁS DENUNCIADOS </vt:lpstr>
      <vt:lpstr>Presentación de PowerPoint</vt:lpstr>
      <vt:lpstr>Presentación de PowerPoint</vt:lpstr>
      <vt:lpstr>Presentación de PowerPoint</vt:lpstr>
      <vt:lpstr>Presentación de PowerPoint</vt:lpstr>
      <vt:lpstr>Presentación de PowerPoint</vt:lpstr>
      <vt:lpstr>Presentación de PowerPoint</vt:lpstr>
      <vt:lpstr>  Investigaciones Sumarias Administrativas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EXTINCIÓN DE LA RESPONSABILIDAD ADMINISTRATIVA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Justicia Militar: Características generales y casos prácticos</dc:title>
  <dc:creator>R040 JUZGADO MILITAR III DIVMNA., CAP. ARIAS PARRA, DANIEL</dc:creator>
  <cp:lastModifiedBy>Diego</cp:lastModifiedBy>
  <cp:revision>50</cp:revision>
  <dcterms:created xsi:type="dcterms:W3CDTF">2022-10-07T13:09:00Z</dcterms:created>
  <dcterms:modified xsi:type="dcterms:W3CDTF">2023-10-14T11:56:18Z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LPManualFileClassification">
    <vt:lpwstr>{1A067545-A4E2-4FA1-8094-0D7902669705}</vt:lpwstr>
  </property>
  <property fmtid="{D5CDD505-2E9C-101B-9397-08002B2CF9AE}" pid="3" name="DLPManualFileClassificationLastModifiedBy">
    <vt:lpwstr>EJERCITODECHILE\DAriasPa</vt:lpwstr>
  </property>
  <property fmtid="{D5CDD505-2E9C-101B-9397-08002B2CF9AE}" pid="4" name="DLPManualFileClassificationLastModificationDate">
    <vt:lpwstr>1665150773</vt:lpwstr>
  </property>
  <property fmtid="{D5CDD505-2E9C-101B-9397-08002B2CF9AE}" pid="5" name="DLPManualFileClassificationVersion">
    <vt:lpwstr>11.9.0.81</vt:lpwstr>
  </property>
</Properties>
</file>