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02" r:id="rId2"/>
    <p:sldMasterId id="2147483747" r:id="rId3"/>
    <p:sldMasterId id="2147483766" r:id="rId4"/>
  </p:sldMasterIdLst>
  <p:notesMasterIdLst>
    <p:notesMasterId r:id="rId70"/>
  </p:notesMasterIdLst>
  <p:handoutMasterIdLst>
    <p:handoutMasterId r:id="rId71"/>
  </p:handoutMasterIdLst>
  <p:sldIdLst>
    <p:sldId id="1358" r:id="rId5"/>
    <p:sldId id="1389" r:id="rId6"/>
    <p:sldId id="1391" r:id="rId7"/>
    <p:sldId id="1393" r:id="rId8"/>
    <p:sldId id="1394" r:id="rId9"/>
    <p:sldId id="1395" r:id="rId10"/>
    <p:sldId id="1396" r:id="rId11"/>
    <p:sldId id="1363" r:id="rId12"/>
    <p:sldId id="1364" r:id="rId13"/>
    <p:sldId id="1365" r:id="rId14"/>
    <p:sldId id="1366" r:id="rId15"/>
    <p:sldId id="1367" r:id="rId16"/>
    <p:sldId id="1368" r:id="rId17"/>
    <p:sldId id="1369" r:id="rId18"/>
    <p:sldId id="1370" r:id="rId19"/>
    <p:sldId id="1371" r:id="rId20"/>
    <p:sldId id="1372" r:id="rId21"/>
    <p:sldId id="1375" r:id="rId22"/>
    <p:sldId id="1376" r:id="rId23"/>
    <p:sldId id="1377" r:id="rId24"/>
    <p:sldId id="1378" r:id="rId25"/>
    <p:sldId id="1379" r:id="rId26"/>
    <p:sldId id="1380" r:id="rId27"/>
    <p:sldId id="1381" r:id="rId28"/>
    <p:sldId id="1382" r:id="rId29"/>
    <p:sldId id="1383" r:id="rId30"/>
    <p:sldId id="1373" r:id="rId31"/>
    <p:sldId id="1374" r:id="rId32"/>
    <p:sldId id="1360" r:id="rId33"/>
    <p:sldId id="1361" r:id="rId34"/>
    <p:sldId id="1328" r:id="rId35"/>
    <p:sldId id="1336" r:id="rId36"/>
    <p:sldId id="1307" r:id="rId37"/>
    <p:sldId id="1324" r:id="rId38"/>
    <p:sldId id="1331" r:id="rId39"/>
    <p:sldId id="1330" r:id="rId40"/>
    <p:sldId id="1337" r:id="rId41"/>
    <p:sldId id="1332" r:id="rId42"/>
    <p:sldId id="1312" r:id="rId43"/>
    <p:sldId id="1386" r:id="rId44"/>
    <p:sldId id="1387" r:id="rId45"/>
    <p:sldId id="1348" r:id="rId46"/>
    <p:sldId id="1397" r:id="rId47"/>
    <p:sldId id="1335" r:id="rId48"/>
    <p:sldId id="1325" r:id="rId49"/>
    <p:sldId id="1326" r:id="rId50"/>
    <p:sldId id="1355" r:id="rId51"/>
    <p:sldId id="1318" r:id="rId52"/>
    <p:sldId id="1309" r:id="rId53"/>
    <p:sldId id="1349" r:id="rId54"/>
    <p:sldId id="1351" r:id="rId55"/>
    <p:sldId id="1352" r:id="rId56"/>
    <p:sldId id="1311" r:id="rId57"/>
    <p:sldId id="1319" r:id="rId58"/>
    <p:sldId id="1320" r:id="rId59"/>
    <p:sldId id="1388" r:id="rId60"/>
    <p:sldId id="1322" r:id="rId61"/>
    <p:sldId id="1398" r:id="rId62"/>
    <p:sldId id="1399" r:id="rId63"/>
    <p:sldId id="1323" r:id="rId64"/>
    <p:sldId id="1327" r:id="rId65"/>
    <p:sldId id="1354" r:id="rId66"/>
    <p:sldId id="1384" r:id="rId67"/>
    <p:sldId id="1359" r:id="rId68"/>
    <p:sldId id="1175" r:id="rId69"/>
  </p:sldIdLst>
  <p:sldSz cx="9144000" cy="5143500" type="screen16x9"/>
  <p:notesSz cx="6858000" cy="9144000"/>
  <p:defaultTextStyle>
    <a:defPPr>
      <a:defRPr lang="en-US"/>
    </a:defPPr>
    <a:lvl1pPr marL="0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33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98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64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29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95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160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326" algn="l" defTabSz="45716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96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1623">
          <p15:clr>
            <a:srgbClr val="A4A3A4"/>
          </p15:clr>
        </p15:guide>
        <p15:guide id="4" pos="293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6BA64"/>
    <a:srgbClr val="99FF66"/>
    <a:srgbClr val="0FB192"/>
    <a:srgbClr val="3C5A9B"/>
    <a:srgbClr val="009999"/>
    <a:srgbClr val="EBF5EF"/>
    <a:srgbClr val="D1D3D4"/>
    <a:srgbClr val="D6D7D9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8B1032C-EA38-4F05-BA0D-38AFFFC7BED3}" styleName="Estilo claro 3 - Acento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Estilo claro 2 - Acento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E171933-4619-4E11-9A3F-F7608DF75F80}" styleName="Estilo medio 1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FECB4D8-DB02-4DC6-A0A2-4F2EBAE1DC90}" styleName="Estilo medio 1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D083AE6-46FA-4A59-8FB0-9F97EB10719F}" styleName="Estilo claro 3 - Acento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6210" autoAdjust="0"/>
  </p:normalViewPr>
  <p:slideViewPr>
    <p:cSldViewPr snapToGrid="0" snapToObjects="1">
      <p:cViewPr varScale="1">
        <p:scale>
          <a:sx n="139" d="100"/>
          <a:sy n="139" d="100"/>
        </p:scale>
        <p:origin x="126" y="342"/>
      </p:cViewPr>
      <p:guideLst>
        <p:guide orient="horz" pos="1596"/>
        <p:guide pos="2880"/>
        <p:guide orient="horz" pos="1623"/>
        <p:guide pos="2931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59100"/>
    </p:cViewPr>
  </p:sorterViewPr>
  <p:notesViewPr>
    <p:cSldViewPr snapToGrid="0" snapToObjects="1">
      <p:cViewPr varScale="1">
        <p:scale>
          <a:sx n="97" d="100"/>
          <a:sy n="97" d="100"/>
        </p:scale>
        <p:origin x="381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" Type="http://schemas.openxmlformats.org/officeDocument/2006/relationships/slide" Target="slides/slide3.xml"/><Relationship Id="rId71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notesMaster" Target="notesMasters/notesMaster1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5667B2A-9485-4B28-A3A2-F29AC0A5C22F}" type="doc">
      <dgm:prSet loTypeId="urn:microsoft.com/office/officeart/2005/8/layout/radial6" loCatId="cycle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B7D2DF32-F1FF-4320-89F7-7A34094C1349}">
      <dgm:prSet phldrT="[Texto]" custT="1"/>
      <dgm:spPr/>
      <dgm:t>
        <a:bodyPr/>
        <a:lstStyle/>
        <a:p>
          <a:r>
            <a:rPr lang="es-CL" sz="1600" b="1" dirty="0" smtClean="0">
              <a:latin typeface="+mn-lt"/>
            </a:rPr>
            <a:t>TRABAJO EN EQUIPO</a:t>
          </a:r>
          <a:endParaRPr lang="es-CL" sz="1600" b="1" dirty="0">
            <a:latin typeface="+mn-lt"/>
          </a:endParaRPr>
        </a:p>
      </dgm:t>
    </dgm:pt>
    <dgm:pt modelId="{8B7564B9-1F63-4205-9F88-30D375282CB0}" type="parTrans" cxnId="{B688792C-4C93-4067-AB35-761A20E067A0}">
      <dgm:prSet/>
      <dgm:spPr/>
      <dgm:t>
        <a:bodyPr/>
        <a:lstStyle/>
        <a:p>
          <a:endParaRPr lang="es-CL" sz="2800" b="1"/>
        </a:p>
      </dgm:t>
    </dgm:pt>
    <dgm:pt modelId="{0836DFD2-ADAD-4189-914E-EA29B3C9B684}" type="sibTrans" cxnId="{B688792C-4C93-4067-AB35-761A20E067A0}">
      <dgm:prSet/>
      <dgm:spPr/>
      <dgm:t>
        <a:bodyPr/>
        <a:lstStyle/>
        <a:p>
          <a:endParaRPr lang="es-CL" sz="2800" b="1"/>
        </a:p>
      </dgm:t>
    </dgm:pt>
    <dgm:pt modelId="{75A536E0-9235-481D-BE28-1E6F0EEDC52B}">
      <dgm:prSet phldrT="[Texto]" custT="1"/>
      <dgm:spPr/>
      <dgm:t>
        <a:bodyPr/>
        <a:lstStyle/>
        <a:p>
          <a:r>
            <a:rPr lang="es-ES" sz="1200" b="1" dirty="0" smtClean="0">
              <a:latin typeface="+mn-lt"/>
            </a:rPr>
            <a:t>OBJETIVOS</a:t>
          </a:r>
          <a:endParaRPr lang="es-CL" sz="1200" b="1" dirty="0">
            <a:latin typeface="+mn-lt"/>
          </a:endParaRPr>
        </a:p>
      </dgm:t>
    </dgm:pt>
    <dgm:pt modelId="{00C67818-FD6E-4AEB-B0B9-0E0E4DD5EB9C}" type="parTrans" cxnId="{D70D2687-938F-47AF-A453-6B44358B948F}">
      <dgm:prSet/>
      <dgm:spPr/>
      <dgm:t>
        <a:bodyPr/>
        <a:lstStyle/>
        <a:p>
          <a:endParaRPr lang="es-CL" sz="2800" b="1"/>
        </a:p>
      </dgm:t>
    </dgm:pt>
    <dgm:pt modelId="{FF086776-27A4-4D42-B4F9-5960CDAA898C}" type="sibTrans" cxnId="{D70D2687-938F-47AF-A453-6B44358B948F}">
      <dgm:prSet/>
      <dgm:spPr/>
      <dgm:t>
        <a:bodyPr/>
        <a:lstStyle/>
        <a:p>
          <a:endParaRPr lang="es-CL" sz="2800" b="1"/>
        </a:p>
      </dgm:t>
    </dgm:pt>
    <dgm:pt modelId="{BCB93804-0C62-4376-8100-4F6730D32531}">
      <dgm:prSet phldrT="[Texto]" custT="1"/>
      <dgm:spPr/>
      <dgm:t>
        <a:bodyPr/>
        <a:lstStyle/>
        <a:p>
          <a:r>
            <a:rPr lang="es-ES" sz="1200" b="1" dirty="0" smtClean="0">
              <a:latin typeface="+mn-lt"/>
            </a:rPr>
            <a:t>EFECTIVIDAD</a:t>
          </a:r>
          <a:endParaRPr lang="es-CL" sz="1200" b="1" dirty="0">
            <a:latin typeface="+mn-lt"/>
          </a:endParaRPr>
        </a:p>
      </dgm:t>
    </dgm:pt>
    <dgm:pt modelId="{4CC78AFF-B990-4E62-8078-FF3555763BEA}" type="parTrans" cxnId="{0E0CDCCD-F0FD-4CA6-A07D-F129185D9CDF}">
      <dgm:prSet/>
      <dgm:spPr/>
      <dgm:t>
        <a:bodyPr/>
        <a:lstStyle/>
        <a:p>
          <a:endParaRPr lang="es-CL" sz="2800" b="1"/>
        </a:p>
      </dgm:t>
    </dgm:pt>
    <dgm:pt modelId="{175FBBFE-5047-4C6E-929C-4D45A5A2C702}" type="sibTrans" cxnId="{0E0CDCCD-F0FD-4CA6-A07D-F129185D9CDF}">
      <dgm:prSet/>
      <dgm:spPr/>
      <dgm:t>
        <a:bodyPr/>
        <a:lstStyle/>
        <a:p>
          <a:endParaRPr lang="es-CL" sz="2800" b="1"/>
        </a:p>
      </dgm:t>
    </dgm:pt>
    <dgm:pt modelId="{87185C39-2D87-420C-8337-1855B241E22B}">
      <dgm:prSet phldrT="[Texto]" custT="1"/>
      <dgm:spPr/>
      <dgm:t>
        <a:bodyPr/>
        <a:lstStyle/>
        <a:p>
          <a:r>
            <a:rPr lang="es-ES" sz="1200" b="1" dirty="0" smtClean="0">
              <a:latin typeface="+mn-lt"/>
            </a:rPr>
            <a:t>DIRECTRICES</a:t>
          </a:r>
          <a:endParaRPr lang="es-CL" sz="1200" b="1" dirty="0">
            <a:latin typeface="+mn-lt"/>
          </a:endParaRPr>
        </a:p>
      </dgm:t>
    </dgm:pt>
    <dgm:pt modelId="{74CDB0B7-066C-402C-8B28-F97C1335313E}" type="parTrans" cxnId="{BFA96E76-3194-411B-AFE7-EF3375D57843}">
      <dgm:prSet/>
      <dgm:spPr/>
      <dgm:t>
        <a:bodyPr/>
        <a:lstStyle/>
        <a:p>
          <a:endParaRPr lang="es-CL" sz="2800" b="1"/>
        </a:p>
      </dgm:t>
    </dgm:pt>
    <dgm:pt modelId="{76D76F9A-0980-4996-9E29-6EF0B0A04DD4}" type="sibTrans" cxnId="{BFA96E76-3194-411B-AFE7-EF3375D57843}">
      <dgm:prSet/>
      <dgm:spPr/>
      <dgm:t>
        <a:bodyPr/>
        <a:lstStyle/>
        <a:p>
          <a:endParaRPr lang="es-CL" sz="2800" b="1"/>
        </a:p>
      </dgm:t>
    </dgm:pt>
    <dgm:pt modelId="{CF24C046-8BC7-44B8-AC52-1EC1CC0D20E9}">
      <dgm:prSet phldrT="[Texto]"/>
      <dgm:spPr/>
      <dgm:t>
        <a:bodyPr/>
        <a:lstStyle/>
        <a:p>
          <a:endParaRPr lang="es-CL"/>
        </a:p>
      </dgm:t>
    </dgm:pt>
    <dgm:pt modelId="{D9B7C7DE-D79D-4BD8-8380-CA8AF83D954B}" type="parTrans" cxnId="{D568F2FE-B3A7-4FEC-A1D6-73B083CB1FC1}">
      <dgm:prSet/>
      <dgm:spPr/>
      <dgm:t>
        <a:bodyPr/>
        <a:lstStyle/>
        <a:p>
          <a:endParaRPr lang="es-CL" sz="2800" b="1"/>
        </a:p>
      </dgm:t>
    </dgm:pt>
    <dgm:pt modelId="{3208F834-EC98-4F12-A159-FECA9268D9CB}" type="sibTrans" cxnId="{D568F2FE-B3A7-4FEC-A1D6-73B083CB1FC1}">
      <dgm:prSet/>
      <dgm:spPr/>
      <dgm:t>
        <a:bodyPr/>
        <a:lstStyle/>
        <a:p>
          <a:endParaRPr lang="es-CL" sz="2800" b="1"/>
        </a:p>
      </dgm:t>
    </dgm:pt>
    <dgm:pt modelId="{36218934-DC1F-4DD4-91D1-AF9AADCE7692}">
      <dgm:prSet phldrT="[Texto]"/>
      <dgm:spPr/>
      <dgm:t>
        <a:bodyPr/>
        <a:lstStyle/>
        <a:p>
          <a:endParaRPr lang="es-CL" sz="2800" b="1" dirty="0"/>
        </a:p>
      </dgm:t>
    </dgm:pt>
    <dgm:pt modelId="{F5A41D8E-87D4-4F56-BA95-2B76CE6AF8C4}" type="parTrans" cxnId="{B6D4FD78-5AA2-4963-AF38-9F6E0D7A7EDD}">
      <dgm:prSet/>
      <dgm:spPr/>
      <dgm:t>
        <a:bodyPr/>
        <a:lstStyle/>
        <a:p>
          <a:endParaRPr lang="es-CL" sz="2800" b="1"/>
        </a:p>
      </dgm:t>
    </dgm:pt>
    <dgm:pt modelId="{A490A2AB-B200-42BA-BEBD-5A0C2868BC36}" type="sibTrans" cxnId="{B6D4FD78-5AA2-4963-AF38-9F6E0D7A7EDD}">
      <dgm:prSet/>
      <dgm:spPr/>
      <dgm:t>
        <a:bodyPr/>
        <a:lstStyle/>
        <a:p>
          <a:endParaRPr lang="es-CL" sz="2800" b="1"/>
        </a:p>
      </dgm:t>
    </dgm:pt>
    <dgm:pt modelId="{BB24750A-A878-4C74-A0E2-75368A11F665}">
      <dgm:prSet custT="1"/>
      <dgm:spPr/>
      <dgm:t>
        <a:bodyPr/>
        <a:lstStyle/>
        <a:p>
          <a:r>
            <a:rPr lang="es-ES" sz="1200" b="1" dirty="0" smtClean="0">
              <a:latin typeface="+mn-lt"/>
            </a:rPr>
            <a:t>PRIORIZACIÓN</a:t>
          </a:r>
          <a:endParaRPr lang="es-CL" sz="1200" b="1" dirty="0">
            <a:latin typeface="+mn-lt"/>
          </a:endParaRPr>
        </a:p>
      </dgm:t>
    </dgm:pt>
    <dgm:pt modelId="{F37F8DEF-0765-410F-ABCF-DC048A788A42}" type="parTrans" cxnId="{B7CE5CE5-4E83-4A46-AFCC-6F104C54B783}">
      <dgm:prSet/>
      <dgm:spPr/>
      <dgm:t>
        <a:bodyPr/>
        <a:lstStyle/>
        <a:p>
          <a:endParaRPr lang="es-CL" sz="2800" b="1"/>
        </a:p>
      </dgm:t>
    </dgm:pt>
    <dgm:pt modelId="{70537084-5FFF-4125-B3B4-98A30DFFE0BD}" type="sibTrans" cxnId="{B7CE5CE5-4E83-4A46-AFCC-6F104C54B783}">
      <dgm:prSet/>
      <dgm:spPr/>
      <dgm:t>
        <a:bodyPr/>
        <a:lstStyle/>
        <a:p>
          <a:endParaRPr lang="es-CL" sz="2800" b="1"/>
        </a:p>
      </dgm:t>
    </dgm:pt>
    <dgm:pt modelId="{4AC761CC-621E-456A-B0EF-21EB82E8F017}" type="pres">
      <dgm:prSet presAssocID="{45667B2A-9485-4B28-A3A2-F29AC0A5C22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CE2F2E1A-5428-4DE6-B7CF-4A02EE7FC4B2}" type="pres">
      <dgm:prSet presAssocID="{B7D2DF32-F1FF-4320-89F7-7A34094C1349}" presName="centerShape" presStyleLbl="node0" presStyleIdx="0" presStyleCnt="1" custScaleX="120496"/>
      <dgm:spPr/>
      <dgm:t>
        <a:bodyPr/>
        <a:lstStyle/>
        <a:p>
          <a:endParaRPr lang="es-CL"/>
        </a:p>
      </dgm:t>
    </dgm:pt>
    <dgm:pt modelId="{51B32E5E-A31E-47A2-95AE-DE78C3709C6C}" type="pres">
      <dgm:prSet presAssocID="{75A536E0-9235-481D-BE28-1E6F0EEDC52B}" presName="node" presStyleLbl="node1" presStyleIdx="0" presStyleCnt="4" custScaleX="165306" custScaleY="135698" custRadScaleRad="99438" custRadScaleInc="81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DA0E1C7-4E8C-4C01-A964-EF80C35D8897}" type="pres">
      <dgm:prSet presAssocID="{75A536E0-9235-481D-BE28-1E6F0EEDC52B}" presName="dummy" presStyleCnt="0"/>
      <dgm:spPr/>
      <dgm:t>
        <a:bodyPr/>
        <a:lstStyle/>
        <a:p>
          <a:endParaRPr lang="es-CL"/>
        </a:p>
      </dgm:t>
    </dgm:pt>
    <dgm:pt modelId="{4E9258E0-2F06-4874-9A4D-2D98463BDEF1}" type="pres">
      <dgm:prSet presAssocID="{FF086776-27A4-4D42-B4F9-5960CDAA898C}" presName="sibTrans" presStyleLbl="sibTrans2D1" presStyleIdx="0" presStyleCnt="4"/>
      <dgm:spPr/>
      <dgm:t>
        <a:bodyPr/>
        <a:lstStyle/>
        <a:p>
          <a:endParaRPr lang="es-CL"/>
        </a:p>
      </dgm:t>
    </dgm:pt>
    <dgm:pt modelId="{5107C567-245B-47C4-827C-C497BF08A464}" type="pres">
      <dgm:prSet presAssocID="{BCB93804-0C62-4376-8100-4F6730D32531}" presName="node" presStyleLbl="node1" presStyleIdx="1" presStyleCnt="4" custScaleX="165048" custScaleY="115826" custRadScaleRad="122942" custRadScaleInc="-130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A13CB49-A41E-4F87-B83B-79A4CFDCB277}" type="pres">
      <dgm:prSet presAssocID="{BCB93804-0C62-4376-8100-4F6730D32531}" presName="dummy" presStyleCnt="0"/>
      <dgm:spPr/>
      <dgm:t>
        <a:bodyPr/>
        <a:lstStyle/>
        <a:p>
          <a:endParaRPr lang="es-CL"/>
        </a:p>
      </dgm:t>
    </dgm:pt>
    <dgm:pt modelId="{BCD2A730-9A40-4F93-A0C5-F69476395CE9}" type="pres">
      <dgm:prSet presAssocID="{175FBBFE-5047-4C6E-929C-4D45A5A2C702}" presName="sibTrans" presStyleLbl="sibTrans2D1" presStyleIdx="1" presStyleCnt="4"/>
      <dgm:spPr/>
      <dgm:t>
        <a:bodyPr/>
        <a:lstStyle/>
        <a:p>
          <a:endParaRPr lang="es-CL"/>
        </a:p>
      </dgm:t>
    </dgm:pt>
    <dgm:pt modelId="{90C5485A-2BD8-4E1D-AE1E-DB2C3FD070A7}" type="pres">
      <dgm:prSet presAssocID="{87185C39-2D87-420C-8337-1855B241E22B}" presName="node" presStyleLbl="node1" presStyleIdx="2" presStyleCnt="4" custScaleX="171389" custScaleY="12343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EB2E000-C132-460B-8225-724461B234BA}" type="pres">
      <dgm:prSet presAssocID="{87185C39-2D87-420C-8337-1855B241E22B}" presName="dummy" presStyleCnt="0"/>
      <dgm:spPr/>
      <dgm:t>
        <a:bodyPr/>
        <a:lstStyle/>
        <a:p>
          <a:endParaRPr lang="es-CL"/>
        </a:p>
      </dgm:t>
    </dgm:pt>
    <dgm:pt modelId="{A606DFC7-48D0-4C18-84CC-9D88F1A4CF42}" type="pres">
      <dgm:prSet presAssocID="{76D76F9A-0980-4996-9E29-6EF0B0A04DD4}" presName="sibTrans" presStyleLbl="sibTrans2D1" presStyleIdx="2" presStyleCnt="4"/>
      <dgm:spPr/>
      <dgm:t>
        <a:bodyPr/>
        <a:lstStyle/>
        <a:p>
          <a:endParaRPr lang="es-CL"/>
        </a:p>
      </dgm:t>
    </dgm:pt>
    <dgm:pt modelId="{2B31B11D-4D13-475F-95B1-DCF06F2B8EF0}" type="pres">
      <dgm:prSet presAssocID="{BB24750A-A878-4C74-A0E2-75368A11F665}" presName="node" presStyleLbl="node1" presStyleIdx="3" presStyleCnt="4" custScaleX="178299" custRadScaleRad="124694" custRadScaleInc="-90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1528CD-8896-44C9-A3C5-CC4DE86C2FF7}" type="pres">
      <dgm:prSet presAssocID="{BB24750A-A878-4C74-A0E2-75368A11F665}" presName="dummy" presStyleCnt="0"/>
      <dgm:spPr/>
      <dgm:t>
        <a:bodyPr/>
        <a:lstStyle/>
        <a:p>
          <a:endParaRPr lang="es-CL"/>
        </a:p>
      </dgm:t>
    </dgm:pt>
    <dgm:pt modelId="{004ACD85-E2F9-4A15-9B28-9C0E5CF787C6}" type="pres">
      <dgm:prSet presAssocID="{70537084-5FFF-4125-B3B4-98A30DFFE0BD}" presName="sibTrans" presStyleLbl="sibTrans2D1" presStyleIdx="3" presStyleCnt="4"/>
      <dgm:spPr/>
      <dgm:t>
        <a:bodyPr/>
        <a:lstStyle/>
        <a:p>
          <a:endParaRPr lang="es-CL"/>
        </a:p>
      </dgm:t>
    </dgm:pt>
  </dgm:ptLst>
  <dgm:cxnLst>
    <dgm:cxn modelId="{97989FE7-B93E-46A9-9CCA-F4AE5CAA8E3A}" type="presOf" srcId="{175FBBFE-5047-4C6E-929C-4D45A5A2C702}" destId="{BCD2A730-9A40-4F93-A0C5-F69476395CE9}" srcOrd="0" destOrd="0" presId="urn:microsoft.com/office/officeart/2005/8/layout/radial6"/>
    <dgm:cxn modelId="{0E0CDCCD-F0FD-4CA6-A07D-F129185D9CDF}" srcId="{B7D2DF32-F1FF-4320-89F7-7A34094C1349}" destId="{BCB93804-0C62-4376-8100-4F6730D32531}" srcOrd="1" destOrd="0" parTransId="{4CC78AFF-B990-4E62-8078-FF3555763BEA}" sibTransId="{175FBBFE-5047-4C6E-929C-4D45A5A2C702}"/>
    <dgm:cxn modelId="{4144DCB0-EB81-4632-AB10-DA54E980EC7B}" type="presOf" srcId="{45667B2A-9485-4B28-A3A2-F29AC0A5C22F}" destId="{4AC761CC-621E-456A-B0EF-21EB82E8F017}" srcOrd="0" destOrd="0" presId="urn:microsoft.com/office/officeart/2005/8/layout/radial6"/>
    <dgm:cxn modelId="{911905D8-86E4-4F6A-9259-810BCBE22BFC}" type="presOf" srcId="{B7D2DF32-F1FF-4320-89F7-7A34094C1349}" destId="{CE2F2E1A-5428-4DE6-B7CF-4A02EE7FC4B2}" srcOrd="0" destOrd="0" presId="urn:microsoft.com/office/officeart/2005/8/layout/radial6"/>
    <dgm:cxn modelId="{B7CE5CE5-4E83-4A46-AFCC-6F104C54B783}" srcId="{B7D2DF32-F1FF-4320-89F7-7A34094C1349}" destId="{BB24750A-A878-4C74-A0E2-75368A11F665}" srcOrd="3" destOrd="0" parTransId="{F37F8DEF-0765-410F-ABCF-DC048A788A42}" sibTransId="{70537084-5FFF-4125-B3B4-98A30DFFE0BD}"/>
    <dgm:cxn modelId="{B688792C-4C93-4067-AB35-761A20E067A0}" srcId="{45667B2A-9485-4B28-A3A2-F29AC0A5C22F}" destId="{B7D2DF32-F1FF-4320-89F7-7A34094C1349}" srcOrd="0" destOrd="0" parTransId="{8B7564B9-1F63-4205-9F88-30D375282CB0}" sibTransId="{0836DFD2-ADAD-4189-914E-EA29B3C9B684}"/>
    <dgm:cxn modelId="{2709D4F1-9A3D-4F0E-93E3-2E780161EE8E}" type="presOf" srcId="{BCB93804-0C62-4376-8100-4F6730D32531}" destId="{5107C567-245B-47C4-827C-C497BF08A464}" srcOrd="0" destOrd="0" presId="urn:microsoft.com/office/officeart/2005/8/layout/radial6"/>
    <dgm:cxn modelId="{D70D2687-938F-47AF-A453-6B44358B948F}" srcId="{B7D2DF32-F1FF-4320-89F7-7A34094C1349}" destId="{75A536E0-9235-481D-BE28-1E6F0EEDC52B}" srcOrd="0" destOrd="0" parTransId="{00C67818-FD6E-4AEB-B0B9-0E0E4DD5EB9C}" sibTransId="{FF086776-27A4-4D42-B4F9-5960CDAA898C}"/>
    <dgm:cxn modelId="{5A3FB92F-BBA1-439B-B54E-517C5CB3500D}" type="presOf" srcId="{75A536E0-9235-481D-BE28-1E6F0EEDC52B}" destId="{51B32E5E-A31E-47A2-95AE-DE78C3709C6C}" srcOrd="0" destOrd="0" presId="urn:microsoft.com/office/officeart/2005/8/layout/radial6"/>
    <dgm:cxn modelId="{D568F2FE-B3A7-4FEC-A1D6-73B083CB1FC1}" srcId="{45667B2A-9485-4B28-A3A2-F29AC0A5C22F}" destId="{CF24C046-8BC7-44B8-AC52-1EC1CC0D20E9}" srcOrd="1" destOrd="0" parTransId="{D9B7C7DE-D79D-4BD8-8380-CA8AF83D954B}" sibTransId="{3208F834-EC98-4F12-A159-FECA9268D9CB}"/>
    <dgm:cxn modelId="{95808EB4-3530-4906-AD8E-7A417EE29F5D}" type="presOf" srcId="{FF086776-27A4-4D42-B4F9-5960CDAA898C}" destId="{4E9258E0-2F06-4874-9A4D-2D98463BDEF1}" srcOrd="0" destOrd="0" presId="urn:microsoft.com/office/officeart/2005/8/layout/radial6"/>
    <dgm:cxn modelId="{D88662DA-65ED-4916-AD19-40D0D10D6E2C}" type="presOf" srcId="{70537084-5FFF-4125-B3B4-98A30DFFE0BD}" destId="{004ACD85-E2F9-4A15-9B28-9C0E5CF787C6}" srcOrd="0" destOrd="0" presId="urn:microsoft.com/office/officeart/2005/8/layout/radial6"/>
    <dgm:cxn modelId="{15D278F7-5832-467E-AEED-DFE28935DF8E}" type="presOf" srcId="{87185C39-2D87-420C-8337-1855B241E22B}" destId="{90C5485A-2BD8-4E1D-AE1E-DB2C3FD070A7}" srcOrd="0" destOrd="0" presId="urn:microsoft.com/office/officeart/2005/8/layout/radial6"/>
    <dgm:cxn modelId="{BFA96E76-3194-411B-AFE7-EF3375D57843}" srcId="{B7D2DF32-F1FF-4320-89F7-7A34094C1349}" destId="{87185C39-2D87-420C-8337-1855B241E22B}" srcOrd="2" destOrd="0" parTransId="{74CDB0B7-066C-402C-8B28-F97C1335313E}" sibTransId="{76D76F9A-0980-4996-9E29-6EF0B0A04DD4}"/>
    <dgm:cxn modelId="{B6D4FD78-5AA2-4963-AF38-9F6E0D7A7EDD}" srcId="{45667B2A-9485-4B28-A3A2-F29AC0A5C22F}" destId="{36218934-DC1F-4DD4-91D1-AF9AADCE7692}" srcOrd="2" destOrd="0" parTransId="{F5A41D8E-87D4-4F56-BA95-2B76CE6AF8C4}" sibTransId="{A490A2AB-B200-42BA-BEBD-5A0C2868BC36}"/>
    <dgm:cxn modelId="{5B11E655-B69E-4018-9923-58416757AB05}" type="presOf" srcId="{76D76F9A-0980-4996-9E29-6EF0B0A04DD4}" destId="{A606DFC7-48D0-4C18-84CC-9D88F1A4CF42}" srcOrd="0" destOrd="0" presId="urn:microsoft.com/office/officeart/2005/8/layout/radial6"/>
    <dgm:cxn modelId="{7E4130C5-C426-4C74-9B94-D20E31D770B3}" type="presOf" srcId="{BB24750A-A878-4C74-A0E2-75368A11F665}" destId="{2B31B11D-4D13-475F-95B1-DCF06F2B8EF0}" srcOrd="0" destOrd="0" presId="urn:microsoft.com/office/officeart/2005/8/layout/radial6"/>
    <dgm:cxn modelId="{7A2FD34B-8AEA-407B-B2A9-9A149500F8EC}" type="presParOf" srcId="{4AC761CC-621E-456A-B0EF-21EB82E8F017}" destId="{CE2F2E1A-5428-4DE6-B7CF-4A02EE7FC4B2}" srcOrd="0" destOrd="0" presId="urn:microsoft.com/office/officeart/2005/8/layout/radial6"/>
    <dgm:cxn modelId="{ABCB01F3-045E-490C-9C73-DEC7B65572DA}" type="presParOf" srcId="{4AC761CC-621E-456A-B0EF-21EB82E8F017}" destId="{51B32E5E-A31E-47A2-95AE-DE78C3709C6C}" srcOrd="1" destOrd="0" presId="urn:microsoft.com/office/officeart/2005/8/layout/radial6"/>
    <dgm:cxn modelId="{90DDFACB-74A7-4FFF-AEE9-F27187116BE3}" type="presParOf" srcId="{4AC761CC-621E-456A-B0EF-21EB82E8F017}" destId="{0DA0E1C7-4E8C-4C01-A964-EF80C35D8897}" srcOrd="2" destOrd="0" presId="urn:microsoft.com/office/officeart/2005/8/layout/radial6"/>
    <dgm:cxn modelId="{EE73A65F-E3CF-42D2-AADF-DA9F088FA552}" type="presParOf" srcId="{4AC761CC-621E-456A-B0EF-21EB82E8F017}" destId="{4E9258E0-2F06-4874-9A4D-2D98463BDEF1}" srcOrd="3" destOrd="0" presId="urn:microsoft.com/office/officeart/2005/8/layout/radial6"/>
    <dgm:cxn modelId="{CC5E5718-8252-4B29-8173-A5BA18CE4528}" type="presParOf" srcId="{4AC761CC-621E-456A-B0EF-21EB82E8F017}" destId="{5107C567-245B-47C4-827C-C497BF08A464}" srcOrd="4" destOrd="0" presId="urn:microsoft.com/office/officeart/2005/8/layout/radial6"/>
    <dgm:cxn modelId="{B3ECA3C3-0C45-410E-904D-9BC504E1CB70}" type="presParOf" srcId="{4AC761CC-621E-456A-B0EF-21EB82E8F017}" destId="{7A13CB49-A41E-4F87-B83B-79A4CFDCB277}" srcOrd="5" destOrd="0" presId="urn:microsoft.com/office/officeart/2005/8/layout/radial6"/>
    <dgm:cxn modelId="{08F91178-CFEF-4107-AF1E-6EE5E62E71DB}" type="presParOf" srcId="{4AC761CC-621E-456A-B0EF-21EB82E8F017}" destId="{BCD2A730-9A40-4F93-A0C5-F69476395CE9}" srcOrd="6" destOrd="0" presId="urn:microsoft.com/office/officeart/2005/8/layout/radial6"/>
    <dgm:cxn modelId="{C8127974-2CE0-42BC-A299-83F460FF28A5}" type="presParOf" srcId="{4AC761CC-621E-456A-B0EF-21EB82E8F017}" destId="{90C5485A-2BD8-4E1D-AE1E-DB2C3FD070A7}" srcOrd="7" destOrd="0" presId="urn:microsoft.com/office/officeart/2005/8/layout/radial6"/>
    <dgm:cxn modelId="{9D9C70F2-33C6-4424-82C6-E18F1D138C40}" type="presParOf" srcId="{4AC761CC-621E-456A-B0EF-21EB82E8F017}" destId="{2EB2E000-C132-460B-8225-724461B234BA}" srcOrd="8" destOrd="0" presId="urn:microsoft.com/office/officeart/2005/8/layout/radial6"/>
    <dgm:cxn modelId="{E9744FBF-F569-465F-84B9-CC7C6606A5AA}" type="presParOf" srcId="{4AC761CC-621E-456A-B0EF-21EB82E8F017}" destId="{A606DFC7-48D0-4C18-84CC-9D88F1A4CF42}" srcOrd="9" destOrd="0" presId="urn:microsoft.com/office/officeart/2005/8/layout/radial6"/>
    <dgm:cxn modelId="{E3572A0E-F5A2-447C-9E75-9D44687E9A07}" type="presParOf" srcId="{4AC761CC-621E-456A-B0EF-21EB82E8F017}" destId="{2B31B11D-4D13-475F-95B1-DCF06F2B8EF0}" srcOrd="10" destOrd="0" presId="urn:microsoft.com/office/officeart/2005/8/layout/radial6"/>
    <dgm:cxn modelId="{0BFE669E-FEE5-41C7-AD1C-F375E06BA3CD}" type="presParOf" srcId="{4AC761CC-621E-456A-B0EF-21EB82E8F017}" destId="{3D1528CD-8896-44C9-A3C5-CC4DE86C2FF7}" srcOrd="11" destOrd="0" presId="urn:microsoft.com/office/officeart/2005/8/layout/radial6"/>
    <dgm:cxn modelId="{E08345AD-D3D1-48FA-A657-72BA20B851C6}" type="presParOf" srcId="{4AC761CC-621E-456A-B0EF-21EB82E8F017}" destId="{004ACD85-E2F9-4A15-9B28-9C0E5CF787C6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8DC5E3E-6A00-41F0-9ED2-169DF5201D42}" type="doc">
      <dgm:prSet loTypeId="urn:microsoft.com/office/officeart/2005/8/layout/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s-CL"/>
        </a:p>
      </dgm:t>
    </dgm:pt>
    <dgm:pt modelId="{2440A2FE-5B35-4D96-83CD-CD024E3ADBE4}">
      <dgm:prSet phldrT="[Texto]"/>
      <dgm:spPr/>
      <dgm:t>
        <a:bodyPr/>
        <a:lstStyle/>
        <a:p>
          <a:r>
            <a:rPr lang="es-CL" b="1" dirty="0" smtClean="0"/>
            <a:t>I . SUBSISTENCIA. Víveres y Agua. </a:t>
          </a:r>
          <a:endParaRPr lang="es-CL" b="1" dirty="0"/>
        </a:p>
      </dgm:t>
    </dgm:pt>
    <dgm:pt modelId="{59CF88CA-BAF0-45C8-B688-1DD58350CDC9}" type="parTrans" cxnId="{C834C030-ED0D-44C8-80B2-EAB61309140F}">
      <dgm:prSet/>
      <dgm:spPr/>
      <dgm:t>
        <a:bodyPr/>
        <a:lstStyle/>
        <a:p>
          <a:endParaRPr lang="es-CL"/>
        </a:p>
      </dgm:t>
    </dgm:pt>
    <dgm:pt modelId="{8C42DE8E-DCFA-4770-B147-C40245E388EB}" type="sibTrans" cxnId="{C834C030-ED0D-44C8-80B2-EAB61309140F}">
      <dgm:prSet/>
      <dgm:spPr/>
      <dgm:t>
        <a:bodyPr/>
        <a:lstStyle/>
        <a:p>
          <a:endParaRPr lang="es-CL"/>
        </a:p>
      </dgm:t>
    </dgm:pt>
    <dgm:pt modelId="{DE30D071-3018-4728-A690-A9900C3E6A04}">
      <dgm:prSet phldrT="[Texto]"/>
      <dgm:spPr/>
      <dgm:t>
        <a:bodyPr/>
        <a:lstStyle/>
        <a:p>
          <a:r>
            <a:rPr lang="es-CL" b="1" dirty="0" smtClean="0"/>
            <a:t>II. EQUIPO Y VESTUARIO.</a:t>
          </a:r>
          <a:endParaRPr lang="es-CL" b="1" dirty="0"/>
        </a:p>
      </dgm:t>
    </dgm:pt>
    <dgm:pt modelId="{D6FC0A32-2FE7-40EE-8BB1-3533EADE0AAA}" type="parTrans" cxnId="{C354521E-5E11-45BF-8655-8FB3843C25BA}">
      <dgm:prSet/>
      <dgm:spPr/>
      <dgm:t>
        <a:bodyPr/>
        <a:lstStyle/>
        <a:p>
          <a:endParaRPr lang="es-CL"/>
        </a:p>
      </dgm:t>
    </dgm:pt>
    <dgm:pt modelId="{C86BD424-CEC6-43B9-A354-9F9DD152D9FE}" type="sibTrans" cxnId="{C354521E-5E11-45BF-8655-8FB3843C25BA}">
      <dgm:prSet/>
      <dgm:spPr/>
      <dgm:t>
        <a:bodyPr/>
        <a:lstStyle/>
        <a:p>
          <a:endParaRPr lang="es-CL"/>
        </a:p>
      </dgm:t>
    </dgm:pt>
    <dgm:pt modelId="{AB59A49D-0E31-4DC7-829E-7C462A7CF1F8}">
      <dgm:prSet phldrT="[Texto]"/>
      <dgm:spPr/>
      <dgm:t>
        <a:bodyPr/>
        <a:lstStyle/>
        <a:p>
          <a:r>
            <a:rPr lang="es-CL" b="1" dirty="0" smtClean="0"/>
            <a:t>III. COMBUSTIBLE Y LUBRICANTE.</a:t>
          </a:r>
          <a:endParaRPr lang="es-CL" b="1" dirty="0"/>
        </a:p>
      </dgm:t>
    </dgm:pt>
    <dgm:pt modelId="{C687ECFA-6D3C-490A-9429-EC7330ADAFCE}" type="parTrans" cxnId="{BD9F86E2-D586-4CC6-89B8-27B1AA31493B}">
      <dgm:prSet/>
      <dgm:spPr/>
      <dgm:t>
        <a:bodyPr/>
        <a:lstStyle/>
        <a:p>
          <a:endParaRPr lang="es-CL"/>
        </a:p>
      </dgm:t>
    </dgm:pt>
    <dgm:pt modelId="{F9133872-D997-40C8-8633-23997B820218}" type="sibTrans" cxnId="{BD9F86E2-D586-4CC6-89B8-27B1AA31493B}">
      <dgm:prSet/>
      <dgm:spPr/>
      <dgm:t>
        <a:bodyPr/>
        <a:lstStyle/>
        <a:p>
          <a:endParaRPr lang="es-CL"/>
        </a:p>
      </dgm:t>
    </dgm:pt>
    <dgm:pt modelId="{5F7BF93A-C486-4FA4-8D49-1648EEA91083}">
      <dgm:prSet phldrT="[Texto]"/>
      <dgm:spPr/>
      <dgm:t>
        <a:bodyPr/>
        <a:lstStyle/>
        <a:p>
          <a:r>
            <a:rPr lang="es-CL" b="1" dirty="0" smtClean="0"/>
            <a:t>IV. REPUESTOS.</a:t>
          </a:r>
          <a:endParaRPr lang="es-CL" b="1" dirty="0"/>
        </a:p>
      </dgm:t>
    </dgm:pt>
    <dgm:pt modelId="{55119D95-79CA-43B1-BDE9-970FB79DDDEC}" type="parTrans" cxnId="{3A50DD55-A1BE-443D-AA6B-3F2677B6FC75}">
      <dgm:prSet/>
      <dgm:spPr/>
      <dgm:t>
        <a:bodyPr/>
        <a:lstStyle/>
        <a:p>
          <a:endParaRPr lang="es-CL"/>
        </a:p>
      </dgm:t>
    </dgm:pt>
    <dgm:pt modelId="{6A7918D3-280B-467A-BEB2-EB960A50BA60}" type="sibTrans" cxnId="{3A50DD55-A1BE-443D-AA6B-3F2677B6FC75}">
      <dgm:prSet/>
      <dgm:spPr/>
      <dgm:t>
        <a:bodyPr/>
        <a:lstStyle/>
        <a:p>
          <a:endParaRPr lang="es-CL"/>
        </a:p>
      </dgm:t>
    </dgm:pt>
    <dgm:pt modelId="{46E5D738-B134-451A-B6B3-AFA50C79C4CF}">
      <dgm:prSet phldrT="[Texto]"/>
      <dgm:spPr>
        <a:solidFill>
          <a:srgbClr val="FF0000"/>
        </a:solidFill>
      </dgm:spPr>
      <dgm:t>
        <a:bodyPr/>
        <a:lstStyle/>
        <a:p>
          <a:r>
            <a:rPr lang="es-CL" b="1" dirty="0" smtClean="0"/>
            <a:t>V. MUNICIÓN Y EXPLOSIVOS.</a:t>
          </a:r>
          <a:endParaRPr lang="es-CL" b="1" dirty="0"/>
        </a:p>
      </dgm:t>
    </dgm:pt>
    <dgm:pt modelId="{10F1A7B8-4300-478B-9879-2B9F4B9640FB}" type="parTrans" cxnId="{1ACC16E1-461E-4C38-9B36-330243FEF8CA}">
      <dgm:prSet/>
      <dgm:spPr/>
      <dgm:t>
        <a:bodyPr/>
        <a:lstStyle/>
        <a:p>
          <a:endParaRPr lang="es-CL"/>
        </a:p>
      </dgm:t>
    </dgm:pt>
    <dgm:pt modelId="{EADAA7AA-BC49-4228-BC17-84AD2FF61150}" type="sibTrans" cxnId="{1ACC16E1-461E-4C38-9B36-330243FEF8CA}">
      <dgm:prSet/>
      <dgm:spPr/>
      <dgm:t>
        <a:bodyPr/>
        <a:lstStyle/>
        <a:p>
          <a:endParaRPr lang="es-CL"/>
        </a:p>
      </dgm:t>
    </dgm:pt>
    <dgm:pt modelId="{57826FBB-3FBB-4072-9F56-BF0A63E8A428}">
      <dgm:prSet phldrT="[Texto]"/>
      <dgm:spPr>
        <a:solidFill>
          <a:srgbClr val="FF0000"/>
        </a:solidFill>
      </dgm:spPr>
      <dgm:t>
        <a:bodyPr/>
        <a:lstStyle/>
        <a:p>
          <a:r>
            <a:rPr lang="es-CL" b="1" dirty="0" smtClean="0"/>
            <a:t>VI. MATERIAL DE SANIDAD.</a:t>
          </a:r>
          <a:endParaRPr lang="es-CL" b="1" dirty="0"/>
        </a:p>
      </dgm:t>
    </dgm:pt>
    <dgm:pt modelId="{5740AE1E-EC28-40FA-9813-24A2F614B266}" type="parTrans" cxnId="{E08BFDAC-A1FC-4BD4-B58D-4FD1BD57BC21}">
      <dgm:prSet/>
      <dgm:spPr/>
      <dgm:t>
        <a:bodyPr/>
        <a:lstStyle/>
        <a:p>
          <a:endParaRPr lang="es-CL"/>
        </a:p>
      </dgm:t>
    </dgm:pt>
    <dgm:pt modelId="{55C90694-FF7F-4438-B0AE-37C354DAF242}" type="sibTrans" cxnId="{E08BFDAC-A1FC-4BD4-B58D-4FD1BD57BC21}">
      <dgm:prSet/>
      <dgm:spPr/>
      <dgm:t>
        <a:bodyPr/>
        <a:lstStyle/>
        <a:p>
          <a:endParaRPr lang="es-CL"/>
        </a:p>
      </dgm:t>
    </dgm:pt>
    <dgm:pt modelId="{1F96D9C8-4A4D-41A0-AFC5-48BA1807D540}" type="pres">
      <dgm:prSet presAssocID="{E8DC5E3E-6A00-41F0-9ED2-169DF5201D4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95333B06-7F26-4F2F-958E-5F572C2100B3}" type="pres">
      <dgm:prSet presAssocID="{2440A2FE-5B35-4D96-83CD-CD024E3ADBE4}" presName="parentLin" presStyleCnt="0"/>
      <dgm:spPr/>
      <dgm:t>
        <a:bodyPr/>
        <a:lstStyle/>
        <a:p>
          <a:endParaRPr lang="es-CL"/>
        </a:p>
      </dgm:t>
    </dgm:pt>
    <dgm:pt modelId="{2EC23F59-89DF-4C20-9033-23742093DB8E}" type="pres">
      <dgm:prSet presAssocID="{2440A2FE-5B35-4D96-83CD-CD024E3ADBE4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4AA3CEC8-86E5-48AF-9D85-B03A20E60B36}" type="pres">
      <dgm:prSet presAssocID="{2440A2FE-5B35-4D96-83CD-CD024E3ADBE4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D5FC467-C6AF-4709-88A1-2B1A5BF39188}" type="pres">
      <dgm:prSet presAssocID="{2440A2FE-5B35-4D96-83CD-CD024E3ADBE4}" presName="negativeSpace" presStyleCnt="0"/>
      <dgm:spPr/>
      <dgm:t>
        <a:bodyPr/>
        <a:lstStyle/>
        <a:p>
          <a:endParaRPr lang="es-CL"/>
        </a:p>
      </dgm:t>
    </dgm:pt>
    <dgm:pt modelId="{653FB480-293D-4E78-ACCD-8ECFF0023FAA}" type="pres">
      <dgm:prSet presAssocID="{2440A2FE-5B35-4D96-83CD-CD024E3ADBE4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123CF56-5F84-46B4-B84C-53E0B93F6DE1}" type="pres">
      <dgm:prSet presAssocID="{8C42DE8E-DCFA-4770-B147-C40245E388EB}" presName="spaceBetweenRectangles" presStyleCnt="0"/>
      <dgm:spPr/>
      <dgm:t>
        <a:bodyPr/>
        <a:lstStyle/>
        <a:p>
          <a:endParaRPr lang="es-CL"/>
        </a:p>
      </dgm:t>
    </dgm:pt>
    <dgm:pt modelId="{E9111AEB-3A01-4237-A2CE-AFBCEA8E7E52}" type="pres">
      <dgm:prSet presAssocID="{DE30D071-3018-4728-A690-A9900C3E6A04}" presName="parentLin" presStyleCnt="0"/>
      <dgm:spPr/>
      <dgm:t>
        <a:bodyPr/>
        <a:lstStyle/>
        <a:p>
          <a:endParaRPr lang="es-CL"/>
        </a:p>
      </dgm:t>
    </dgm:pt>
    <dgm:pt modelId="{414B907C-9140-491C-9BA9-CA51052BDDB3}" type="pres">
      <dgm:prSet presAssocID="{DE30D071-3018-4728-A690-A9900C3E6A04}" presName="parentLeftMargin" presStyleLbl="node1" presStyleIdx="0" presStyleCnt="6"/>
      <dgm:spPr/>
      <dgm:t>
        <a:bodyPr/>
        <a:lstStyle/>
        <a:p>
          <a:endParaRPr lang="es-CL"/>
        </a:p>
      </dgm:t>
    </dgm:pt>
    <dgm:pt modelId="{9DB039AF-9311-4803-AA1D-19200BF5C301}" type="pres">
      <dgm:prSet presAssocID="{DE30D071-3018-4728-A690-A9900C3E6A04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B1A5603-F929-4009-A311-F58E4D136459}" type="pres">
      <dgm:prSet presAssocID="{DE30D071-3018-4728-A690-A9900C3E6A04}" presName="negativeSpace" presStyleCnt="0"/>
      <dgm:spPr/>
      <dgm:t>
        <a:bodyPr/>
        <a:lstStyle/>
        <a:p>
          <a:endParaRPr lang="es-CL"/>
        </a:p>
      </dgm:t>
    </dgm:pt>
    <dgm:pt modelId="{39E51533-D004-492D-B43A-F6A41B41FDD5}" type="pres">
      <dgm:prSet presAssocID="{DE30D071-3018-4728-A690-A9900C3E6A04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ED643B5-FFB8-46EC-98EA-C82C642A6557}" type="pres">
      <dgm:prSet presAssocID="{C86BD424-CEC6-43B9-A354-9F9DD152D9FE}" presName="spaceBetweenRectangles" presStyleCnt="0"/>
      <dgm:spPr/>
      <dgm:t>
        <a:bodyPr/>
        <a:lstStyle/>
        <a:p>
          <a:endParaRPr lang="es-CL"/>
        </a:p>
      </dgm:t>
    </dgm:pt>
    <dgm:pt modelId="{F2390A40-3841-4AD2-B57D-196A70A8B381}" type="pres">
      <dgm:prSet presAssocID="{AB59A49D-0E31-4DC7-829E-7C462A7CF1F8}" presName="parentLin" presStyleCnt="0"/>
      <dgm:spPr/>
      <dgm:t>
        <a:bodyPr/>
        <a:lstStyle/>
        <a:p>
          <a:endParaRPr lang="es-CL"/>
        </a:p>
      </dgm:t>
    </dgm:pt>
    <dgm:pt modelId="{BD9FE61D-8D4B-495D-A2EB-9E7608DF85FC}" type="pres">
      <dgm:prSet presAssocID="{AB59A49D-0E31-4DC7-829E-7C462A7CF1F8}" presName="parentLeftMargin" presStyleLbl="node1" presStyleIdx="1" presStyleCnt="6"/>
      <dgm:spPr/>
      <dgm:t>
        <a:bodyPr/>
        <a:lstStyle/>
        <a:p>
          <a:endParaRPr lang="es-CL"/>
        </a:p>
      </dgm:t>
    </dgm:pt>
    <dgm:pt modelId="{CDC75777-6D61-423A-B21B-4221B839FECB}" type="pres">
      <dgm:prSet presAssocID="{AB59A49D-0E31-4DC7-829E-7C462A7CF1F8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A0D8E54-A1A1-4D4C-8054-E0FB651A3D75}" type="pres">
      <dgm:prSet presAssocID="{AB59A49D-0E31-4DC7-829E-7C462A7CF1F8}" presName="negativeSpace" presStyleCnt="0"/>
      <dgm:spPr/>
      <dgm:t>
        <a:bodyPr/>
        <a:lstStyle/>
        <a:p>
          <a:endParaRPr lang="es-CL"/>
        </a:p>
      </dgm:t>
    </dgm:pt>
    <dgm:pt modelId="{2FEF0CDD-E096-405A-8FF0-8E723B1BA9D9}" type="pres">
      <dgm:prSet presAssocID="{AB59A49D-0E31-4DC7-829E-7C462A7CF1F8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BEA1D60-CA5E-4BF0-9CEC-5EBF6E2ECA48}" type="pres">
      <dgm:prSet presAssocID="{F9133872-D997-40C8-8633-23997B820218}" presName="spaceBetweenRectangles" presStyleCnt="0"/>
      <dgm:spPr/>
      <dgm:t>
        <a:bodyPr/>
        <a:lstStyle/>
        <a:p>
          <a:endParaRPr lang="es-CL"/>
        </a:p>
      </dgm:t>
    </dgm:pt>
    <dgm:pt modelId="{D959647A-6CBE-47E5-901D-A7C851BDAB33}" type="pres">
      <dgm:prSet presAssocID="{5F7BF93A-C486-4FA4-8D49-1648EEA91083}" presName="parentLin" presStyleCnt="0"/>
      <dgm:spPr/>
      <dgm:t>
        <a:bodyPr/>
        <a:lstStyle/>
        <a:p>
          <a:endParaRPr lang="es-CL"/>
        </a:p>
      </dgm:t>
    </dgm:pt>
    <dgm:pt modelId="{E6F7360B-26EC-4154-AAAD-EDF90CFDC612}" type="pres">
      <dgm:prSet presAssocID="{5F7BF93A-C486-4FA4-8D49-1648EEA91083}" presName="parentLeftMargin" presStyleLbl="node1" presStyleIdx="2" presStyleCnt="6"/>
      <dgm:spPr/>
      <dgm:t>
        <a:bodyPr/>
        <a:lstStyle/>
        <a:p>
          <a:endParaRPr lang="es-CL"/>
        </a:p>
      </dgm:t>
    </dgm:pt>
    <dgm:pt modelId="{5934182B-C4BD-438C-B0F7-B95D0D5F3438}" type="pres">
      <dgm:prSet presAssocID="{5F7BF93A-C486-4FA4-8D49-1648EEA91083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F108FCB-33D0-4446-A9B4-8C9089A7F756}" type="pres">
      <dgm:prSet presAssocID="{5F7BF93A-C486-4FA4-8D49-1648EEA91083}" presName="negativeSpace" presStyleCnt="0"/>
      <dgm:spPr/>
      <dgm:t>
        <a:bodyPr/>
        <a:lstStyle/>
        <a:p>
          <a:endParaRPr lang="es-CL"/>
        </a:p>
      </dgm:t>
    </dgm:pt>
    <dgm:pt modelId="{31B31F8D-F3B6-40F8-B48D-357F1A52859E}" type="pres">
      <dgm:prSet presAssocID="{5F7BF93A-C486-4FA4-8D49-1648EEA91083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0C0B6DF-3C6C-453F-B2F2-99CC62BC0E76}" type="pres">
      <dgm:prSet presAssocID="{6A7918D3-280B-467A-BEB2-EB960A50BA60}" presName="spaceBetweenRectangles" presStyleCnt="0"/>
      <dgm:spPr/>
      <dgm:t>
        <a:bodyPr/>
        <a:lstStyle/>
        <a:p>
          <a:endParaRPr lang="es-CL"/>
        </a:p>
      </dgm:t>
    </dgm:pt>
    <dgm:pt modelId="{EE3B7E4A-01BD-45FB-9236-02EB12AC9FD0}" type="pres">
      <dgm:prSet presAssocID="{46E5D738-B134-451A-B6B3-AFA50C79C4CF}" presName="parentLin" presStyleCnt="0"/>
      <dgm:spPr/>
      <dgm:t>
        <a:bodyPr/>
        <a:lstStyle/>
        <a:p>
          <a:endParaRPr lang="es-CL"/>
        </a:p>
      </dgm:t>
    </dgm:pt>
    <dgm:pt modelId="{88210ACF-D1B0-4458-A883-36BEDF2B0F7F}" type="pres">
      <dgm:prSet presAssocID="{46E5D738-B134-451A-B6B3-AFA50C79C4CF}" presName="parentLeftMargin" presStyleLbl="node1" presStyleIdx="3" presStyleCnt="6"/>
      <dgm:spPr/>
      <dgm:t>
        <a:bodyPr/>
        <a:lstStyle/>
        <a:p>
          <a:endParaRPr lang="es-CL"/>
        </a:p>
      </dgm:t>
    </dgm:pt>
    <dgm:pt modelId="{19B5B32B-B741-4AE9-9618-8C66771B768F}" type="pres">
      <dgm:prSet presAssocID="{46E5D738-B134-451A-B6B3-AFA50C79C4CF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47970B3-0191-42CE-ACBE-FB6AAF3A2952}" type="pres">
      <dgm:prSet presAssocID="{46E5D738-B134-451A-B6B3-AFA50C79C4CF}" presName="negativeSpace" presStyleCnt="0"/>
      <dgm:spPr/>
      <dgm:t>
        <a:bodyPr/>
        <a:lstStyle/>
        <a:p>
          <a:endParaRPr lang="es-CL"/>
        </a:p>
      </dgm:t>
    </dgm:pt>
    <dgm:pt modelId="{9E3D073B-BCA4-4B9D-8C1C-8ED96363CD81}" type="pres">
      <dgm:prSet presAssocID="{46E5D738-B134-451A-B6B3-AFA50C79C4CF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06FF241-AFE9-482B-B347-062CBEC95785}" type="pres">
      <dgm:prSet presAssocID="{EADAA7AA-BC49-4228-BC17-84AD2FF61150}" presName="spaceBetweenRectangles" presStyleCnt="0"/>
      <dgm:spPr/>
      <dgm:t>
        <a:bodyPr/>
        <a:lstStyle/>
        <a:p>
          <a:endParaRPr lang="es-CL"/>
        </a:p>
      </dgm:t>
    </dgm:pt>
    <dgm:pt modelId="{6763141E-2828-4538-81FD-6018294B774A}" type="pres">
      <dgm:prSet presAssocID="{57826FBB-3FBB-4072-9F56-BF0A63E8A428}" presName="parentLin" presStyleCnt="0"/>
      <dgm:spPr/>
      <dgm:t>
        <a:bodyPr/>
        <a:lstStyle/>
        <a:p>
          <a:endParaRPr lang="es-CL"/>
        </a:p>
      </dgm:t>
    </dgm:pt>
    <dgm:pt modelId="{A05F067D-275C-4083-9367-E057A994C524}" type="pres">
      <dgm:prSet presAssocID="{57826FBB-3FBB-4072-9F56-BF0A63E8A428}" presName="parentLeftMargin" presStyleLbl="node1" presStyleIdx="4" presStyleCnt="6"/>
      <dgm:spPr/>
      <dgm:t>
        <a:bodyPr/>
        <a:lstStyle/>
        <a:p>
          <a:endParaRPr lang="es-CL"/>
        </a:p>
      </dgm:t>
    </dgm:pt>
    <dgm:pt modelId="{7CE220BB-459D-4A75-AAB3-256147DCDA92}" type="pres">
      <dgm:prSet presAssocID="{57826FBB-3FBB-4072-9F56-BF0A63E8A428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056C2D87-A13A-4772-A9A4-A55EEBB858E5}" type="pres">
      <dgm:prSet presAssocID="{57826FBB-3FBB-4072-9F56-BF0A63E8A428}" presName="negativeSpace" presStyleCnt="0"/>
      <dgm:spPr/>
      <dgm:t>
        <a:bodyPr/>
        <a:lstStyle/>
        <a:p>
          <a:endParaRPr lang="es-CL"/>
        </a:p>
      </dgm:t>
    </dgm:pt>
    <dgm:pt modelId="{3BF57A71-EE6F-461D-8C6A-8F7FBA7AB60B}" type="pres">
      <dgm:prSet presAssocID="{57826FBB-3FBB-4072-9F56-BF0A63E8A428}" presName="childText" presStyleLbl="conFgAcc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66CF3230-68E9-4B51-8F9F-E80B7A2A66D2}" type="presOf" srcId="{2440A2FE-5B35-4D96-83CD-CD024E3ADBE4}" destId="{4AA3CEC8-86E5-48AF-9D85-B03A20E60B36}" srcOrd="1" destOrd="0" presId="urn:microsoft.com/office/officeart/2005/8/layout/list1"/>
    <dgm:cxn modelId="{701C55CF-03C6-48FA-8EC3-0E1D201FD407}" type="presOf" srcId="{2440A2FE-5B35-4D96-83CD-CD024E3ADBE4}" destId="{2EC23F59-89DF-4C20-9033-23742093DB8E}" srcOrd="0" destOrd="0" presId="urn:microsoft.com/office/officeart/2005/8/layout/list1"/>
    <dgm:cxn modelId="{A57C47DD-02A9-4CEA-AAE5-58BAEDA0428E}" type="presOf" srcId="{DE30D071-3018-4728-A690-A9900C3E6A04}" destId="{9DB039AF-9311-4803-AA1D-19200BF5C301}" srcOrd="1" destOrd="0" presId="urn:microsoft.com/office/officeart/2005/8/layout/list1"/>
    <dgm:cxn modelId="{1116277F-95F4-44DA-B9F1-27A78B3D441B}" type="presOf" srcId="{5F7BF93A-C486-4FA4-8D49-1648EEA91083}" destId="{E6F7360B-26EC-4154-AAAD-EDF90CFDC612}" srcOrd="0" destOrd="0" presId="urn:microsoft.com/office/officeart/2005/8/layout/list1"/>
    <dgm:cxn modelId="{A86BD991-EE2E-40ED-8763-3CC0346487E0}" type="presOf" srcId="{E8DC5E3E-6A00-41F0-9ED2-169DF5201D42}" destId="{1F96D9C8-4A4D-41A0-AFC5-48BA1807D540}" srcOrd="0" destOrd="0" presId="urn:microsoft.com/office/officeart/2005/8/layout/list1"/>
    <dgm:cxn modelId="{1ACC16E1-461E-4C38-9B36-330243FEF8CA}" srcId="{E8DC5E3E-6A00-41F0-9ED2-169DF5201D42}" destId="{46E5D738-B134-451A-B6B3-AFA50C79C4CF}" srcOrd="4" destOrd="0" parTransId="{10F1A7B8-4300-478B-9879-2B9F4B9640FB}" sibTransId="{EADAA7AA-BC49-4228-BC17-84AD2FF61150}"/>
    <dgm:cxn modelId="{BD9F86E2-D586-4CC6-89B8-27B1AA31493B}" srcId="{E8DC5E3E-6A00-41F0-9ED2-169DF5201D42}" destId="{AB59A49D-0E31-4DC7-829E-7C462A7CF1F8}" srcOrd="2" destOrd="0" parTransId="{C687ECFA-6D3C-490A-9429-EC7330ADAFCE}" sibTransId="{F9133872-D997-40C8-8633-23997B820218}"/>
    <dgm:cxn modelId="{B5B316C0-F2AE-400B-AD9E-CCDB9011C608}" type="presOf" srcId="{AB59A49D-0E31-4DC7-829E-7C462A7CF1F8}" destId="{BD9FE61D-8D4B-495D-A2EB-9E7608DF85FC}" srcOrd="0" destOrd="0" presId="urn:microsoft.com/office/officeart/2005/8/layout/list1"/>
    <dgm:cxn modelId="{D78892BC-3D2D-4CC2-B27B-9070FEE37A4E}" type="presOf" srcId="{DE30D071-3018-4728-A690-A9900C3E6A04}" destId="{414B907C-9140-491C-9BA9-CA51052BDDB3}" srcOrd="0" destOrd="0" presId="urn:microsoft.com/office/officeart/2005/8/layout/list1"/>
    <dgm:cxn modelId="{5D5A0F72-3503-4702-A86C-5A591265D489}" type="presOf" srcId="{AB59A49D-0E31-4DC7-829E-7C462A7CF1F8}" destId="{CDC75777-6D61-423A-B21B-4221B839FECB}" srcOrd="1" destOrd="0" presId="urn:microsoft.com/office/officeart/2005/8/layout/list1"/>
    <dgm:cxn modelId="{E08BFDAC-A1FC-4BD4-B58D-4FD1BD57BC21}" srcId="{E8DC5E3E-6A00-41F0-9ED2-169DF5201D42}" destId="{57826FBB-3FBB-4072-9F56-BF0A63E8A428}" srcOrd="5" destOrd="0" parTransId="{5740AE1E-EC28-40FA-9813-24A2F614B266}" sibTransId="{55C90694-FF7F-4438-B0AE-37C354DAF242}"/>
    <dgm:cxn modelId="{C834C030-ED0D-44C8-80B2-EAB61309140F}" srcId="{E8DC5E3E-6A00-41F0-9ED2-169DF5201D42}" destId="{2440A2FE-5B35-4D96-83CD-CD024E3ADBE4}" srcOrd="0" destOrd="0" parTransId="{59CF88CA-BAF0-45C8-B688-1DD58350CDC9}" sibTransId="{8C42DE8E-DCFA-4770-B147-C40245E388EB}"/>
    <dgm:cxn modelId="{6A1897FE-6C9E-4AC7-9416-A76A00BCCB6B}" type="presOf" srcId="{57826FBB-3FBB-4072-9F56-BF0A63E8A428}" destId="{7CE220BB-459D-4A75-AAB3-256147DCDA92}" srcOrd="1" destOrd="0" presId="urn:microsoft.com/office/officeart/2005/8/layout/list1"/>
    <dgm:cxn modelId="{96DD220D-8E75-43C5-A8D4-666EAB495003}" type="presOf" srcId="{46E5D738-B134-451A-B6B3-AFA50C79C4CF}" destId="{19B5B32B-B741-4AE9-9618-8C66771B768F}" srcOrd="1" destOrd="0" presId="urn:microsoft.com/office/officeart/2005/8/layout/list1"/>
    <dgm:cxn modelId="{727487D3-F72B-4BE6-9584-6100F4797A15}" type="presOf" srcId="{46E5D738-B134-451A-B6B3-AFA50C79C4CF}" destId="{88210ACF-D1B0-4458-A883-36BEDF2B0F7F}" srcOrd="0" destOrd="0" presId="urn:microsoft.com/office/officeart/2005/8/layout/list1"/>
    <dgm:cxn modelId="{A0D3BF21-DC4F-4080-BA0E-A7B9C59CEF8E}" type="presOf" srcId="{5F7BF93A-C486-4FA4-8D49-1648EEA91083}" destId="{5934182B-C4BD-438C-B0F7-B95D0D5F3438}" srcOrd="1" destOrd="0" presId="urn:microsoft.com/office/officeart/2005/8/layout/list1"/>
    <dgm:cxn modelId="{3A50DD55-A1BE-443D-AA6B-3F2677B6FC75}" srcId="{E8DC5E3E-6A00-41F0-9ED2-169DF5201D42}" destId="{5F7BF93A-C486-4FA4-8D49-1648EEA91083}" srcOrd="3" destOrd="0" parTransId="{55119D95-79CA-43B1-BDE9-970FB79DDDEC}" sibTransId="{6A7918D3-280B-467A-BEB2-EB960A50BA60}"/>
    <dgm:cxn modelId="{C354521E-5E11-45BF-8655-8FB3843C25BA}" srcId="{E8DC5E3E-6A00-41F0-9ED2-169DF5201D42}" destId="{DE30D071-3018-4728-A690-A9900C3E6A04}" srcOrd="1" destOrd="0" parTransId="{D6FC0A32-2FE7-40EE-8BB1-3533EADE0AAA}" sibTransId="{C86BD424-CEC6-43B9-A354-9F9DD152D9FE}"/>
    <dgm:cxn modelId="{1F8A7AD1-1B9A-48FE-A826-092155A297F7}" type="presOf" srcId="{57826FBB-3FBB-4072-9F56-BF0A63E8A428}" destId="{A05F067D-275C-4083-9367-E057A994C524}" srcOrd="0" destOrd="0" presId="urn:microsoft.com/office/officeart/2005/8/layout/list1"/>
    <dgm:cxn modelId="{33CEFD4F-3F35-47AD-BA41-62303482AA70}" type="presParOf" srcId="{1F96D9C8-4A4D-41A0-AFC5-48BA1807D540}" destId="{95333B06-7F26-4F2F-958E-5F572C2100B3}" srcOrd="0" destOrd="0" presId="urn:microsoft.com/office/officeart/2005/8/layout/list1"/>
    <dgm:cxn modelId="{88E21837-3D16-45C4-9EAE-B59EF93A36D3}" type="presParOf" srcId="{95333B06-7F26-4F2F-958E-5F572C2100B3}" destId="{2EC23F59-89DF-4C20-9033-23742093DB8E}" srcOrd="0" destOrd="0" presId="urn:microsoft.com/office/officeart/2005/8/layout/list1"/>
    <dgm:cxn modelId="{7F25B618-4EED-4998-BE99-CC7F6B5F9A27}" type="presParOf" srcId="{95333B06-7F26-4F2F-958E-5F572C2100B3}" destId="{4AA3CEC8-86E5-48AF-9D85-B03A20E60B36}" srcOrd="1" destOrd="0" presId="urn:microsoft.com/office/officeart/2005/8/layout/list1"/>
    <dgm:cxn modelId="{99A00323-ACD6-4A14-8DB4-7A44E52FB75D}" type="presParOf" srcId="{1F96D9C8-4A4D-41A0-AFC5-48BA1807D540}" destId="{1D5FC467-C6AF-4709-88A1-2B1A5BF39188}" srcOrd="1" destOrd="0" presId="urn:microsoft.com/office/officeart/2005/8/layout/list1"/>
    <dgm:cxn modelId="{586AA1FA-B9DA-4FB2-85DC-ECF253489A2A}" type="presParOf" srcId="{1F96D9C8-4A4D-41A0-AFC5-48BA1807D540}" destId="{653FB480-293D-4E78-ACCD-8ECFF0023FAA}" srcOrd="2" destOrd="0" presId="urn:microsoft.com/office/officeart/2005/8/layout/list1"/>
    <dgm:cxn modelId="{BE160983-FDD8-45E2-841F-2FC6F474532B}" type="presParOf" srcId="{1F96D9C8-4A4D-41A0-AFC5-48BA1807D540}" destId="{5123CF56-5F84-46B4-B84C-53E0B93F6DE1}" srcOrd="3" destOrd="0" presId="urn:microsoft.com/office/officeart/2005/8/layout/list1"/>
    <dgm:cxn modelId="{B5C45C73-CD18-43B8-AD63-2E819BC2C709}" type="presParOf" srcId="{1F96D9C8-4A4D-41A0-AFC5-48BA1807D540}" destId="{E9111AEB-3A01-4237-A2CE-AFBCEA8E7E52}" srcOrd="4" destOrd="0" presId="urn:microsoft.com/office/officeart/2005/8/layout/list1"/>
    <dgm:cxn modelId="{50FC8954-D7ED-41E0-970A-4C32604C2B48}" type="presParOf" srcId="{E9111AEB-3A01-4237-A2CE-AFBCEA8E7E52}" destId="{414B907C-9140-491C-9BA9-CA51052BDDB3}" srcOrd="0" destOrd="0" presId="urn:microsoft.com/office/officeart/2005/8/layout/list1"/>
    <dgm:cxn modelId="{931C24D9-0DA8-47F7-B033-B7F7E23AE8FC}" type="presParOf" srcId="{E9111AEB-3A01-4237-A2CE-AFBCEA8E7E52}" destId="{9DB039AF-9311-4803-AA1D-19200BF5C301}" srcOrd="1" destOrd="0" presId="urn:microsoft.com/office/officeart/2005/8/layout/list1"/>
    <dgm:cxn modelId="{6F211D0A-1122-42BF-AD06-FE78DC88CB57}" type="presParOf" srcId="{1F96D9C8-4A4D-41A0-AFC5-48BA1807D540}" destId="{0B1A5603-F929-4009-A311-F58E4D136459}" srcOrd="5" destOrd="0" presId="urn:microsoft.com/office/officeart/2005/8/layout/list1"/>
    <dgm:cxn modelId="{A45565AF-6E6B-4EE4-A42D-AD9E341F9004}" type="presParOf" srcId="{1F96D9C8-4A4D-41A0-AFC5-48BA1807D540}" destId="{39E51533-D004-492D-B43A-F6A41B41FDD5}" srcOrd="6" destOrd="0" presId="urn:microsoft.com/office/officeart/2005/8/layout/list1"/>
    <dgm:cxn modelId="{9595F2F6-BD28-4C43-94A0-ADEA4D5352A8}" type="presParOf" srcId="{1F96D9C8-4A4D-41A0-AFC5-48BA1807D540}" destId="{9ED643B5-FFB8-46EC-98EA-C82C642A6557}" srcOrd="7" destOrd="0" presId="urn:microsoft.com/office/officeart/2005/8/layout/list1"/>
    <dgm:cxn modelId="{6F866969-6D1B-4392-8AC3-708A5D3F51B8}" type="presParOf" srcId="{1F96D9C8-4A4D-41A0-AFC5-48BA1807D540}" destId="{F2390A40-3841-4AD2-B57D-196A70A8B381}" srcOrd="8" destOrd="0" presId="urn:microsoft.com/office/officeart/2005/8/layout/list1"/>
    <dgm:cxn modelId="{A2824F6A-57F3-46CF-A810-4FF4587FE3F3}" type="presParOf" srcId="{F2390A40-3841-4AD2-B57D-196A70A8B381}" destId="{BD9FE61D-8D4B-495D-A2EB-9E7608DF85FC}" srcOrd="0" destOrd="0" presId="urn:microsoft.com/office/officeart/2005/8/layout/list1"/>
    <dgm:cxn modelId="{3A9618E7-D8AE-4B9C-A3DA-064317E4A40D}" type="presParOf" srcId="{F2390A40-3841-4AD2-B57D-196A70A8B381}" destId="{CDC75777-6D61-423A-B21B-4221B839FECB}" srcOrd="1" destOrd="0" presId="urn:microsoft.com/office/officeart/2005/8/layout/list1"/>
    <dgm:cxn modelId="{8077A39B-A582-4DAE-9D55-621D4DF8E908}" type="presParOf" srcId="{1F96D9C8-4A4D-41A0-AFC5-48BA1807D540}" destId="{BA0D8E54-A1A1-4D4C-8054-E0FB651A3D75}" srcOrd="9" destOrd="0" presId="urn:microsoft.com/office/officeart/2005/8/layout/list1"/>
    <dgm:cxn modelId="{3B17AC98-D46E-4F40-85DD-5C2B46BCF093}" type="presParOf" srcId="{1F96D9C8-4A4D-41A0-AFC5-48BA1807D540}" destId="{2FEF0CDD-E096-405A-8FF0-8E723B1BA9D9}" srcOrd="10" destOrd="0" presId="urn:microsoft.com/office/officeart/2005/8/layout/list1"/>
    <dgm:cxn modelId="{0EDD512C-7BEA-45FB-A6F8-78A972EF1595}" type="presParOf" srcId="{1F96D9C8-4A4D-41A0-AFC5-48BA1807D540}" destId="{EBEA1D60-CA5E-4BF0-9CEC-5EBF6E2ECA48}" srcOrd="11" destOrd="0" presId="urn:microsoft.com/office/officeart/2005/8/layout/list1"/>
    <dgm:cxn modelId="{398D2F3F-B7D5-41B7-A29B-08457647FE79}" type="presParOf" srcId="{1F96D9C8-4A4D-41A0-AFC5-48BA1807D540}" destId="{D959647A-6CBE-47E5-901D-A7C851BDAB33}" srcOrd="12" destOrd="0" presId="urn:microsoft.com/office/officeart/2005/8/layout/list1"/>
    <dgm:cxn modelId="{C740CF3C-B8C5-4A1F-9EA5-E9A02A456647}" type="presParOf" srcId="{D959647A-6CBE-47E5-901D-A7C851BDAB33}" destId="{E6F7360B-26EC-4154-AAAD-EDF90CFDC612}" srcOrd="0" destOrd="0" presId="urn:microsoft.com/office/officeart/2005/8/layout/list1"/>
    <dgm:cxn modelId="{DF3A286D-7E10-4A91-892E-513C46006521}" type="presParOf" srcId="{D959647A-6CBE-47E5-901D-A7C851BDAB33}" destId="{5934182B-C4BD-438C-B0F7-B95D0D5F3438}" srcOrd="1" destOrd="0" presId="urn:microsoft.com/office/officeart/2005/8/layout/list1"/>
    <dgm:cxn modelId="{BC754CBD-153B-4428-8882-F099221359B9}" type="presParOf" srcId="{1F96D9C8-4A4D-41A0-AFC5-48BA1807D540}" destId="{3F108FCB-33D0-4446-A9B4-8C9089A7F756}" srcOrd="13" destOrd="0" presId="urn:microsoft.com/office/officeart/2005/8/layout/list1"/>
    <dgm:cxn modelId="{03079E09-2B80-4FF3-AD0F-E55BC0BDD2D0}" type="presParOf" srcId="{1F96D9C8-4A4D-41A0-AFC5-48BA1807D540}" destId="{31B31F8D-F3B6-40F8-B48D-357F1A52859E}" srcOrd="14" destOrd="0" presId="urn:microsoft.com/office/officeart/2005/8/layout/list1"/>
    <dgm:cxn modelId="{E37F7924-08F1-4E0B-81B7-6FA2ED981127}" type="presParOf" srcId="{1F96D9C8-4A4D-41A0-AFC5-48BA1807D540}" destId="{10C0B6DF-3C6C-453F-B2F2-99CC62BC0E76}" srcOrd="15" destOrd="0" presId="urn:microsoft.com/office/officeart/2005/8/layout/list1"/>
    <dgm:cxn modelId="{BB1B0D06-B4C8-4DC1-8D29-11306E368404}" type="presParOf" srcId="{1F96D9C8-4A4D-41A0-AFC5-48BA1807D540}" destId="{EE3B7E4A-01BD-45FB-9236-02EB12AC9FD0}" srcOrd="16" destOrd="0" presId="urn:microsoft.com/office/officeart/2005/8/layout/list1"/>
    <dgm:cxn modelId="{E0045FDA-D2FE-4FE2-9A3F-193F50FDBA5D}" type="presParOf" srcId="{EE3B7E4A-01BD-45FB-9236-02EB12AC9FD0}" destId="{88210ACF-D1B0-4458-A883-36BEDF2B0F7F}" srcOrd="0" destOrd="0" presId="urn:microsoft.com/office/officeart/2005/8/layout/list1"/>
    <dgm:cxn modelId="{6663852E-C32C-4087-A0C9-2EA7DE062970}" type="presParOf" srcId="{EE3B7E4A-01BD-45FB-9236-02EB12AC9FD0}" destId="{19B5B32B-B741-4AE9-9618-8C66771B768F}" srcOrd="1" destOrd="0" presId="urn:microsoft.com/office/officeart/2005/8/layout/list1"/>
    <dgm:cxn modelId="{1401B31F-BE41-4EAB-BDB9-ED39B69C9F71}" type="presParOf" srcId="{1F96D9C8-4A4D-41A0-AFC5-48BA1807D540}" destId="{147970B3-0191-42CE-ACBE-FB6AAF3A2952}" srcOrd="17" destOrd="0" presId="urn:microsoft.com/office/officeart/2005/8/layout/list1"/>
    <dgm:cxn modelId="{E0E1A9B9-4E1E-4B93-BACE-8DD392E92FC4}" type="presParOf" srcId="{1F96D9C8-4A4D-41A0-AFC5-48BA1807D540}" destId="{9E3D073B-BCA4-4B9D-8C1C-8ED96363CD81}" srcOrd="18" destOrd="0" presId="urn:microsoft.com/office/officeart/2005/8/layout/list1"/>
    <dgm:cxn modelId="{BF514ABD-49CD-476D-A144-A51090DE2CC6}" type="presParOf" srcId="{1F96D9C8-4A4D-41A0-AFC5-48BA1807D540}" destId="{506FF241-AFE9-482B-B347-062CBEC95785}" srcOrd="19" destOrd="0" presId="urn:microsoft.com/office/officeart/2005/8/layout/list1"/>
    <dgm:cxn modelId="{01F8113D-46AD-4EDC-A91B-81BCA358DFD2}" type="presParOf" srcId="{1F96D9C8-4A4D-41A0-AFC5-48BA1807D540}" destId="{6763141E-2828-4538-81FD-6018294B774A}" srcOrd="20" destOrd="0" presId="urn:microsoft.com/office/officeart/2005/8/layout/list1"/>
    <dgm:cxn modelId="{5AAC1B63-E534-450C-A434-20C217726183}" type="presParOf" srcId="{6763141E-2828-4538-81FD-6018294B774A}" destId="{A05F067D-275C-4083-9367-E057A994C524}" srcOrd="0" destOrd="0" presId="urn:microsoft.com/office/officeart/2005/8/layout/list1"/>
    <dgm:cxn modelId="{19256DB0-92C0-4BDB-92C9-3102E46F1F88}" type="presParOf" srcId="{6763141E-2828-4538-81FD-6018294B774A}" destId="{7CE220BB-459D-4A75-AAB3-256147DCDA92}" srcOrd="1" destOrd="0" presId="urn:microsoft.com/office/officeart/2005/8/layout/list1"/>
    <dgm:cxn modelId="{4A059BE5-25C1-4124-91E9-A5A08101AFCC}" type="presParOf" srcId="{1F96D9C8-4A4D-41A0-AFC5-48BA1807D540}" destId="{056C2D87-A13A-4772-A9A4-A55EEBB858E5}" srcOrd="21" destOrd="0" presId="urn:microsoft.com/office/officeart/2005/8/layout/list1"/>
    <dgm:cxn modelId="{F2E56C8B-9063-4532-97A2-E5691867611B}" type="presParOf" srcId="{1F96D9C8-4A4D-41A0-AFC5-48BA1807D540}" destId="{3BF57A71-EE6F-461D-8C6A-8F7FBA7AB60B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016DEB-D359-446C-9FE5-43012F9E409A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C83083B-4F87-4F51-B33A-635362614C1D}">
      <dgm:prSet phldrT="[Texto]" custT="1"/>
      <dgm:spPr/>
      <dgm:t>
        <a:bodyPr/>
        <a:lstStyle/>
        <a:p>
          <a:r>
            <a:rPr lang="es-CL" sz="1100" b="1" dirty="0" smtClean="0"/>
            <a:t>CATALOGACIÓN.</a:t>
          </a:r>
          <a:endParaRPr lang="es-CL" sz="1100" b="1" dirty="0"/>
        </a:p>
      </dgm:t>
    </dgm:pt>
    <dgm:pt modelId="{30470AAC-296B-4BA6-ABD7-F8235AAFD494}" type="parTrans" cxnId="{9FBA3436-FFC6-40FC-917F-2A06B1445E09}">
      <dgm:prSet/>
      <dgm:spPr/>
      <dgm:t>
        <a:bodyPr/>
        <a:lstStyle/>
        <a:p>
          <a:endParaRPr lang="es-CL"/>
        </a:p>
      </dgm:t>
    </dgm:pt>
    <dgm:pt modelId="{2A885EAB-530C-4A69-A603-423AD031314F}" type="sibTrans" cxnId="{9FBA3436-FFC6-40FC-917F-2A06B1445E09}">
      <dgm:prSet/>
      <dgm:spPr/>
      <dgm:t>
        <a:bodyPr/>
        <a:lstStyle/>
        <a:p>
          <a:endParaRPr lang="es-CL"/>
        </a:p>
      </dgm:t>
    </dgm:pt>
    <dgm:pt modelId="{A2FE04C4-538D-4D7F-80C5-BB66B3D5AE00}">
      <dgm:prSet phldrT="[Texto]" custT="1"/>
      <dgm:spPr/>
      <dgm:t>
        <a:bodyPr/>
        <a:lstStyle/>
        <a:p>
          <a:r>
            <a:rPr lang="es-CL" sz="1100" b="1" dirty="0" smtClean="0"/>
            <a:t>ADQUISICIÓN.</a:t>
          </a:r>
          <a:endParaRPr lang="es-CL" sz="1100" b="1" dirty="0"/>
        </a:p>
      </dgm:t>
    </dgm:pt>
    <dgm:pt modelId="{9EB3EF9B-3912-4EAF-97B8-340D22BE339E}" type="parTrans" cxnId="{33E1AE73-5CA5-4A5D-9205-D6A81EE104AA}">
      <dgm:prSet/>
      <dgm:spPr/>
      <dgm:t>
        <a:bodyPr/>
        <a:lstStyle/>
        <a:p>
          <a:endParaRPr lang="es-CL"/>
        </a:p>
      </dgm:t>
    </dgm:pt>
    <dgm:pt modelId="{CCD8ABB4-65B8-4C1B-9467-B8FE853FABB1}" type="sibTrans" cxnId="{33E1AE73-5CA5-4A5D-9205-D6A81EE104AA}">
      <dgm:prSet/>
      <dgm:spPr/>
      <dgm:t>
        <a:bodyPr/>
        <a:lstStyle/>
        <a:p>
          <a:endParaRPr lang="es-CL"/>
        </a:p>
      </dgm:t>
    </dgm:pt>
    <dgm:pt modelId="{B6099EB5-8917-4336-90D2-9D48CD0F303F}">
      <dgm:prSet phldrT="[Texto]" custT="1"/>
      <dgm:spPr/>
      <dgm:t>
        <a:bodyPr/>
        <a:lstStyle/>
        <a:p>
          <a:r>
            <a:rPr lang="es-CL" sz="1100" b="1" dirty="0" smtClean="0"/>
            <a:t>CONTROL DE INVENTARIO.</a:t>
          </a:r>
          <a:endParaRPr lang="es-CL" sz="1100" b="1" dirty="0"/>
        </a:p>
      </dgm:t>
    </dgm:pt>
    <dgm:pt modelId="{AA95DC93-0EB1-4EBE-BD7F-72B1388D8ACF}" type="parTrans" cxnId="{C6C3679F-EB48-4C77-9615-6A75D750B906}">
      <dgm:prSet/>
      <dgm:spPr/>
      <dgm:t>
        <a:bodyPr/>
        <a:lstStyle/>
        <a:p>
          <a:endParaRPr lang="es-CL"/>
        </a:p>
      </dgm:t>
    </dgm:pt>
    <dgm:pt modelId="{0665AD19-7DDA-4349-AF8F-9B42BBC9EE35}" type="sibTrans" cxnId="{C6C3679F-EB48-4C77-9615-6A75D750B906}">
      <dgm:prSet/>
      <dgm:spPr/>
      <dgm:t>
        <a:bodyPr/>
        <a:lstStyle/>
        <a:p>
          <a:endParaRPr lang="es-CL"/>
        </a:p>
      </dgm:t>
    </dgm:pt>
    <dgm:pt modelId="{C685CF04-C4D8-468C-A1C5-861DD081C551}">
      <dgm:prSet phldrT="[Texto]" custT="1"/>
      <dgm:spPr/>
      <dgm:t>
        <a:bodyPr/>
        <a:lstStyle/>
        <a:p>
          <a:r>
            <a:rPr lang="es-CL" sz="1100" b="1" dirty="0" smtClean="0"/>
            <a:t>ALMACENAMIENTO.</a:t>
          </a:r>
          <a:endParaRPr lang="es-CL" sz="1100" b="1" dirty="0"/>
        </a:p>
      </dgm:t>
    </dgm:pt>
    <dgm:pt modelId="{AD5E6710-5C8A-4ACB-839C-CDB0FE8FA661}" type="parTrans" cxnId="{5389F327-DE75-492A-A8D9-1D53A44806A4}">
      <dgm:prSet/>
      <dgm:spPr/>
      <dgm:t>
        <a:bodyPr/>
        <a:lstStyle/>
        <a:p>
          <a:endParaRPr lang="es-CL"/>
        </a:p>
      </dgm:t>
    </dgm:pt>
    <dgm:pt modelId="{D7616C70-3C57-45BF-977E-5298B39A7204}" type="sibTrans" cxnId="{5389F327-DE75-492A-A8D9-1D53A44806A4}">
      <dgm:prSet/>
      <dgm:spPr/>
      <dgm:t>
        <a:bodyPr/>
        <a:lstStyle/>
        <a:p>
          <a:endParaRPr lang="es-CL"/>
        </a:p>
      </dgm:t>
    </dgm:pt>
    <dgm:pt modelId="{A3DCB5A1-381A-4EE9-93D8-CA37A6FEEC1C}">
      <dgm:prSet phldrT="[Texto]" custT="1"/>
      <dgm:spPr/>
      <dgm:t>
        <a:bodyPr/>
        <a:lstStyle/>
        <a:p>
          <a:r>
            <a:rPr lang="es-CL" sz="1100" b="1" dirty="0" smtClean="0"/>
            <a:t>CONTABILIDAD DEL MATERIAL.</a:t>
          </a:r>
          <a:endParaRPr lang="es-CL" sz="1100" b="1" dirty="0"/>
        </a:p>
      </dgm:t>
    </dgm:pt>
    <dgm:pt modelId="{3E867E91-7CF3-4AD5-8ABC-5C67C0739462}" type="parTrans" cxnId="{3E746143-372C-4F92-92B7-493C672894D9}">
      <dgm:prSet/>
      <dgm:spPr/>
      <dgm:t>
        <a:bodyPr/>
        <a:lstStyle/>
        <a:p>
          <a:endParaRPr lang="es-CL"/>
        </a:p>
      </dgm:t>
    </dgm:pt>
    <dgm:pt modelId="{14C05460-8CBD-4F4B-8E4C-1932A4B79BBA}" type="sibTrans" cxnId="{3E746143-372C-4F92-92B7-493C672894D9}">
      <dgm:prSet/>
      <dgm:spPr/>
      <dgm:t>
        <a:bodyPr/>
        <a:lstStyle/>
        <a:p>
          <a:endParaRPr lang="es-CL"/>
        </a:p>
      </dgm:t>
    </dgm:pt>
    <dgm:pt modelId="{29F121D3-2E3A-4B34-B9DF-9E0590A86311}">
      <dgm:prSet phldrT="[Texto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s-CL" sz="1100" b="1" dirty="0" smtClean="0">
              <a:solidFill>
                <a:srgbClr val="FF0000"/>
              </a:solidFill>
            </a:rPr>
            <a:t>TRANSPORTE.</a:t>
          </a:r>
          <a:endParaRPr lang="es-CL" sz="1100" b="1" dirty="0">
            <a:solidFill>
              <a:srgbClr val="FF0000"/>
            </a:solidFill>
          </a:endParaRPr>
        </a:p>
      </dgm:t>
    </dgm:pt>
    <dgm:pt modelId="{12D6851B-F2B8-4960-B8C6-F26654D26B56}" type="parTrans" cxnId="{6E2404C1-2CCF-410F-91C9-FFF782681BB9}">
      <dgm:prSet/>
      <dgm:spPr/>
      <dgm:t>
        <a:bodyPr/>
        <a:lstStyle/>
        <a:p>
          <a:endParaRPr lang="es-CL"/>
        </a:p>
      </dgm:t>
    </dgm:pt>
    <dgm:pt modelId="{02468B0A-C53B-40C8-95A5-57AE7105FB7F}" type="sibTrans" cxnId="{6E2404C1-2CCF-410F-91C9-FFF782681BB9}">
      <dgm:prSet/>
      <dgm:spPr/>
      <dgm:t>
        <a:bodyPr/>
        <a:lstStyle/>
        <a:p>
          <a:endParaRPr lang="es-CL"/>
        </a:p>
      </dgm:t>
    </dgm:pt>
    <dgm:pt modelId="{9339F244-26C5-43A3-AF53-D961B7AD321F}">
      <dgm:prSet phldrT="[Texto]" custT="1"/>
      <dgm:spPr/>
      <dgm:t>
        <a:bodyPr/>
        <a:lstStyle/>
        <a:p>
          <a:r>
            <a:rPr lang="es-CL" sz="1100" b="1" dirty="0" smtClean="0"/>
            <a:t>ENTREGA.</a:t>
          </a:r>
          <a:endParaRPr lang="es-CL" sz="1100" b="1" dirty="0"/>
        </a:p>
      </dgm:t>
    </dgm:pt>
    <dgm:pt modelId="{BBDD3405-B2D4-4274-A181-E356377FC284}" type="parTrans" cxnId="{21046AC9-3262-4F71-968B-44F92DD61772}">
      <dgm:prSet/>
      <dgm:spPr/>
      <dgm:t>
        <a:bodyPr/>
        <a:lstStyle/>
        <a:p>
          <a:endParaRPr lang="es-CL"/>
        </a:p>
      </dgm:t>
    </dgm:pt>
    <dgm:pt modelId="{5BCE69FD-413D-46BF-B88E-0C1D78995FC4}" type="sibTrans" cxnId="{21046AC9-3262-4F71-968B-44F92DD61772}">
      <dgm:prSet/>
      <dgm:spPr/>
      <dgm:t>
        <a:bodyPr/>
        <a:lstStyle/>
        <a:p>
          <a:endParaRPr lang="es-CL"/>
        </a:p>
      </dgm:t>
    </dgm:pt>
    <dgm:pt modelId="{E7507434-2587-4E47-9C38-269101D10794}">
      <dgm:prSet phldrT="[Texto]" custT="1"/>
      <dgm:spPr/>
      <dgm:t>
        <a:bodyPr/>
        <a:lstStyle/>
        <a:p>
          <a:r>
            <a:rPr lang="es-CL" sz="1100" b="1" dirty="0" smtClean="0"/>
            <a:t>ELIMINACIÓN.</a:t>
          </a:r>
          <a:endParaRPr lang="es-CL" sz="1100" b="1" dirty="0"/>
        </a:p>
      </dgm:t>
    </dgm:pt>
    <dgm:pt modelId="{64BEB393-0E02-4E18-A179-728248403AAF}" type="parTrans" cxnId="{903247D2-694A-4238-84C7-EDCC0F7650B7}">
      <dgm:prSet/>
      <dgm:spPr/>
      <dgm:t>
        <a:bodyPr/>
        <a:lstStyle/>
        <a:p>
          <a:endParaRPr lang="es-CL"/>
        </a:p>
      </dgm:t>
    </dgm:pt>
    <dgm:pt modelId="{19F4E457-B830-494E-8744-516A93B19994}" type="sibTrans" cxnId="{903247D2-694A-4238-84C7-EDCC0F7650B7}">
      <dgm:prSet/>
      <dgm:spPr/>
      <dgm:t>
        <a:bodyPr/>
        <a:lstStyle/>
        <a:p>
          <a:endParaRPr lang="es-CL"/>
        </a:p>
      </dgm:t>
    </dgm:pt>
    <dgm:pt modelId="{5642F86C-D5FC-4A69-A770-601A369B8C87}" type="pres">
      <dgm:prSet presAssocID="{79016DEB-D359-446C-9FE5-43012F9E409A}" presName="compositeShape" presStyleCnt="0">
        <dgm:presLayoutVars>
          <dgm:dir/>
          <dgm:resizeHandles/>
        </dgm:presLayoutVars>
      </dgm:prSet>
      <dgm:spPr/>
    </dgm:pt>
    <dgm:pt modelId="{D429ADD0-ECCB-4DEE-8087-B0189ACAD015}" type="pres">
      <dgm:prSet presAssocID="{79016DEB-D359-446C-9FE5-43012F9E409A}" presName="pyramid" presStyleLbl="node1" presStyleIdx="0" presStyleCnt="1" custLinFactNeighborX="-13352" custLinFactNeighborY="6358"/>
      <dgm:spPr>
        <a:solidFill>
          <a:schemeClr val="accent2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86629833-3993-4EE9-A5D8-5C231622F194}" type="pres">
      <dgm:prSet presAssocID="{79016DEB-D359-446C-9FE5-43012F9E409A}" presName="theList" presStyleCnt="0"/>
      <dgm:spPr/>
    </dgm:pt>
    <dgm:pt modelId="{B9BDF169-2148-42E5-ADB4-7866BEDB40BD}" type="pres">
      <dgm:prSet presAssocID="{8C83083B-4F87-4F51-B33A-635362614C1D}" presName="aNode" presStyleLbl="fgAcc1" presStyleIdx="0" presStyleCnt="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80254F5-8DAE-417C-9493-CE2E331A5137}" type="pres">
      <dgm:prSet presAssocID="{8C83083B-4F87-4F51-B33A-635362614C1D}" presName="aSpace" presStyleCnt="0"/>
      <dgm:spPr/>
    </dgm:pt>
    <dgm:pt modelId="{3CC37D25-4D79-4074-9260-F8E32F6E74A4}" type="pres">
      <dgm:prSet presAssocID="{A2FE04C4-538D-4D7F-80C5-BB66B3D5AE00}" presName="aNode" presStyleLbl="fgAcc1" presStyleIdx="1" presStyleCnt="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C2EF1F6-D7B4-451E-88E3-006C4E14195C}" type="pres">
      <dgm:prSet presAssocID="{A2FE04C4-538D-4D7F-80C5-BB66B3D5AE00}" presName="aSpace" presStyleCnt="0"/>
      <dgm:spPr/>
    </dgm:pt>
    <dgm:pt modelId="{EE4C53D9-6B1D-47FB-80B4-C3DF6FD36B37}" type="pres">
      <dgm:prSet presAssocID="{B6099EB5-8917-4336-90D2-9D48CD0F303F}" presName="aNode" presStyleLbl="fgAcc1" presStyleIdx="2" presStyleCnt="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67E7CB1-0770-4FD6-BEAC-8F03576A7C38}" type="pres">
      <dgm:prSet presAssocID="{B6099EB5-8917-4336-90D2-9D48CD0F303F}" presName="aSpace" presStyleCnt="0"/>
      <dgm:spPr/>
    </dgm:pt>
    <dgm:pt modelId="{6C4176C1-1076-4B51-AC67-55EA2A747664}" type="pres">
      <dgm:prSet presAssocID="{C685CF04-C4D8-468C-A1C5-861DD081C551}" presName="aNode" presStyleLbl="fgAcc1" presStyleIdx="3" presStyleCnt="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85A3850-9F79-41CD-ACA2-5B7E57361A9C}" type="pres">
      <dgm:prSet presAssocID="{C685CF04-C4D8-468C-A1C5-861DD081C551}" presName="aSpace" presStyleCnt="0"/>
      <dgm:spPr/>
    </dgm:pt>
    <dgm:pt modelId="{57EC0F58-F052-485F-8316-A31E38CE33D4}" type="pres">
      <dgm:prSet presAssocID="{A3DCB5A1-381A-4EE9-93D8-CA37A6FEEC1C}" presName="aNode" presStyleLbl="fgAcc1" presStyleIdx="4" presStyleCnt="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459CF1B-DF70-4FFD-BFD7-D2887D76F17C}" type="pres">
      <dgm:prSet presAssocID="{A3DCB5A1-381A-4EE9-93D8-CA37A6FEEC1C}" presName="aSpace" presStyleCnt="0"/>
      <dgm:spPr/>
    </dgm:pt>
    <dgm:pt modelId="{7059497E-FD73-456E-B5D4-BA5388A9BF88}" type="pres">
      <dgm:prSet presAssocID="{29F121D3-2E3A-4B34-B9DF-9E0590A86311}" presName="aNode" presStyleLbl="fgAcc1" presStyleIdx="5" presStyleCnt="8" custLinFactY="200000" custLinFactNeighborX="0" custLinFactNeighborY="29730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C4A86D-283E-448B-B389-28212E8F8C89}" type="pres">
      <dgm:prSet presAssocID="{29F121D3-2E3A-4B34-B9DF-9E0590A86311}" presName="aSpace" presStyleCnt="0"/>
      <dgm:spPr/>
    </dgm:pt>
    <dgm:pt modelId="{0938BEB6-DDF9-4E90-BB9C-D4F8327C7A2C}" type="pres">
      <dgm:prSet presAssocID="{9339F244-26C5-43A3-AF53-D961B7AD321F}" presName="aNode" presStyleLbl="fgAcc1" presStyleIdx="6" presStyleCnt="8" custLinFactY="-91556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0DD1884-4C00-4C27-A32A-8B4C759144F8}" type="pres">
      <dgm:prSet presAssocID="{9339F244-26C5-43A3-AF53-D961B7AD321F}" presName="aSpace" presStyleCnt="0"/>
      <dgm:spPr/>
    </dgm:pt>
    <dgm:pt modelId="{AA8E6B07-D5DD-45F7-A190-E495961699F9}" type="pres">
      <dgm:prSet presAssocID="{E7507434-2587-4E47-9C38-269101D10794}" presName="aNode" presStyleLbl="fgAcc1" presStyleIdx="7" presStyleCnt="8" custLinFactY="-88583" custLinFactNeighborX="0" custLinFactNeighborY="-10000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EE4F3F4-DBAF-419D-A622-E7470E368DB1}" type="pres">
      <dgm:prSet presAssocID="{E7507434-2587-4E47-9C38-269101D10794}" presName="aSpace" presStyleCnt="0"/>
      <dgm:spPr/>
    </dgm:pt>
  </dgm:ptLst>
  <dgm:cxnLst>
    <dgm:cxn modelId="{33E1AE73-5CA5-4A5D-9205-D6A81EE104AA}" srcId="{79016DEB-D359-446C-9FE5-43012F9E409A}" destId="{A2FE04C4-538D-4D7F-80C5-BB66B3D5AE00}" srcOrd="1" destOrd="0" parTransId="{9EB3EF9B-3912-4EAF-97B8-340D22BE339E}" sibTransId="{CCD8ABB4-65B8-4C1B-9467-B8FE853FABB1}"/>
    <dgm:cxn modelId="{72D0EAD0-E64C-4D2E-8EDE-3F0B9D17A8C6}" type="presOf" srcId="{8C83083B-4F87-4F51-B33A-635362614C1D}" destId="{B9BDF169-2148-42E5-ADB4-7866BEDB40BD}" srcOrd="0" destOrd="0" presId="urn:microsoft.com/office/officeart/2005/8/layout/pyramid2"/>
    <dgm:cxn modelId="{6E2404C1-2CCF-410F-91C9-FFF782681BB9}" srcId="{79016DEB-D359-446C-9FE5-43012F9E409A}" destId="{29F121D3-2E3A-4B34-B9DF-9E0590A86311}" srcOrd="5" destOrd="0" parTransId="{12D6851B-F2B8-4960-B8C6-F26654D26B56}" sibTransId="{02468B0A-C53B-40C8-95A5-57AE7105FB7F}"/>
    <dgm:cxn modelId="{C6C3679F-EB48-4C77-9615-6A75D750B906}" srcId="{79016DEB-D359-446C-9FE5-43012F9E409A}" destId="{B6099EB5-8917-4336-90D2-9D48CD0F303F}" srcOrd="2" destOrd="0" parTransId="{AA95DC93-0EB1-4EBE-BD7F-72B1388D8ACF}" sibTransId="{0665AD19-7DDA-4349-AF8F-9B42BBC9EE35}"/>
    <dgm:cxn modelId="{2F1220CE-08F0-4646-84B3-91B6B9F005F7}" type="presOf" srcId="{A2FE04C4-538D-4D7F-80C5-BB66B3D5AE00}" destId="{3CC37D25-4D79-4074-9260-F8E32F6E74A4}" srcOrd="0" destOrd="0" presId="urn:microsoft.com/office/officeart/2005/8/layout/pyramid2"/>
    <dgm:cxn modelId="{3E746143-372C-4F92-92B7-493C672894D9}" srcId="{79016DEB-D359-446C-9FE5-43012F9E409A}" destId="{A3DCB5A1-381A-4EE9-93D8-CA37A6FEEC1C}" srcOrd="4" destOrd="0" parTransId="{3E867E91-7CF3-4AD5-8ABC-5C67C0739462}" sibTransId="{14C05460-8CBD-4F4B-8E4C-1932A4B79BBA}"/>
    <dgm:cxn modelId="{D5D4CC4D-91CC-4F9A-B00C-F4CB0FBADCC9}" type="presOf" srcId="{79016DEB-D359-446C-9FE5-43012F9E409A}" destId="{5642F86C-D5FC-4A69-A770-601A369B8C87}" srcOrd="0" destOrd="0" presId="urn:microsoft.com/office/officeart/2005/8/layout/pyramid2"/>
    <dgm:cxn modelId="{903247D2-694A-4238-84C7-EDCC0F7650B7}" srcId="{79016DEB-D359-446C-9FE5-43012F9E409A}" destId="{E7507434-2587-4E47-9C38-269101D10794}" srcOrd="7" destOrd="0" parTransId="{64BEB393-0E02-4E18-A179-728248403AAF}" sibTransId="{19F4E457-B830-494E-8744-516A93B19994}"/>
    <dgm:cxn modelId="{85903E22-62FA-4C38-B8CC-9868978920EE}" type="presOf" srcId="{29F121D3-2E3A-4B34-B9DF-9E0590A86311}" destId="{7059497E-FD73-456E-B5D4-BA5388A9BF88}" srcOrd="0" destOrd="0" presId="urn:microsoft.com/office/officeart/2005/8/layout/pyramid2"/>
    <dgm:cxn modelId="{9FBA3436-FFC6-40FC-917F-2A06B1445E09}" srcId="{79016DEB-D359-446C-9FE5-43012F9E409A}" destId="{8C83083B-4F87-4F51-B33A-635362614C1D}" srcOrd="0" destOrd="0" parTransId="{30470AAC-296B-4BA6-ABD7-F8235AAFD494}" sibTransId="{2A885EAB-530C-4A69-A603-423AD031314F}"/>
    <dgm:cxn modelId="{E0757EC1-A369-4B4E-B946-A891657F4D11}" type="presOf" srcId="{B6099EB5-8917-4336-90D2-9D48CD0F303F}" destId="{EE4C53D9-6B1D-47FB-80B4-C3DF6FD36B37}" srcOrd="0" destOrd="0" presId="urn:microsoft.com/office/officeart/2005/8/layout/pyramid2"/>
    <dgm:cxn modelId="{F586C280-411B-4315-9AA4-D702E36D4A35}" type="presOf" srcId="{9339F244-26C5-43A3-AF53-D961B7AD321F}" destId="{0938BEB6-DDF9-4E90-BB9C-D4F8327C7A2C}" srcOrd="0" destOrd="0" presId="urn:microsoft.com/office/officeart/2005/8/layout/pyramid2"/>
    <dgm:cxn modelId="{03F7D3E3-8B51-4729-8356-5687376CCCF7}" type="presOf" srcId="{A3DCB5A1-381A-4EE9-93D8-CA37A6FEEC1C}" destId="{57EC0F58-F052-485F-8316-A31E38CE33D4}" srcOrd="0" destOrd="0" presId="urn:microsoft.com/office/officeart/2005/8/layout/pyramid2"/>
    <dgm:cxn modelId="{4759D5F7-4243-43FA-A4E2-BDD48E5E8017}" type="presOf" srcId="{E7507434-2587-4E47-9C38-269101D10794}" destId="{AA8E6B07-D5DD-45F7-A190-E495961699F9}" srcOrd="0" destOrd="0" presId="urn:microsoft.com/office/officeart/2005/8/layout/pyramid2"/>
    <dgm:cxn modelId="{5389F327-DE75-492A-A8D9-1D53A44806A4}" srcId="{79016DEB-D359-446C-9FE5-43012F9E409A}" destId="{C685CF04-C4D8-468C-A1C5-861DD081C551}" srcOrd="3" destOrd="0" parTransId="{AD5E6710-5C8A-4ACB-839C-CDB0FE8FA661}" sibTransId="{D7616C70-3C57-45BF-977E-5298B39A7204}"/>
    <dgm:cxn modelId="{A3ABC515-6F8C-4EEF-99AC-2CC54DB4894C}" type="presOf" srcId="{C685CF04-C4D8-468C-A1C5-861DD081C551}" destId="{6C4176C1-1076-4B51-AC67-55EA2A747664}" srcOrd="0" destOrd="0" presId="urn:microsoft.com/office/officeart/2005/8/layout/pyramid2"/>
    <dgm:cxn modelId="{21046AC9-3262-4F71-968B-44F92DD61772}" srcId="{79016DEB-D359-446C-9FE5-43012F9E409A}" destId="{9339F244-26C5-43A3-AF53-D961B7AD321F}" srcOrd="6" destOrd="0" parTransId="{BBDD3405-B2D4-4274-A181-E356377FC284}" sibTransId="{5BCE69FD-413D-46BF-B88E-0C1D78995FC4}"/>
    <dgm:cxn modelId="{50563C4F-A572-4661-9EB8-4598BD7B393D}" type="presParOf" srcId="{5642F86C-D5FC-4A69-A770-601A369B8C87}" destId="{D429ADD0-ECCB-4DEE-8087-B0189ACAD015}" srcOrd="0" destOrd="0" presId="urn:microsoft.com/office/officeart/2005/8/layout/pyramid2"/>
    <dgm:cxn modelId="{E3A88F76-4571-482F-AD49-E7A1540FA6E8}" type="presParOf" srcId="{5642F86C-D5FC-4A69-A770-601A369B8C87}" destId="{86629833-3993-4EE9-A5D8-5C231622F194}" srcOrd="1" destOrd="0" presId="urn:microsoft.com/office/officeart/2005/8/layout/pyramid2"/>
    <dgm:cxn modelId="{C3771D58-6D48-46EA-92F1-9C53A1CC00E4}" type="presParOf" srcId="{86629833-3993-4EE9-A5D8-5C231622F194}" destId="{B9BDF169-2148-42E5-ADB4-7866BEDB40BD}" srcOrd="0" destOrd="0" presId="urn:microsoft.com/office/officeart/2005/8/layout/pyramid2"/>
    <dgm:cxn modelId="{FA27BFCB-268D-4FB2-AD7F-40D75999435E}" type="presParOf" srcId="{86629833-3993-4EE9-A5D8-5C231622F194}" destId="{B80254F5-8DAE-417C-9493-CE2E331A5137}" srcOrd="1" destOrd="0" presId="urn:microsoft.com/office/officeart/2005/8/layout/pyramid2"/>
    <dgm:cxn modelId="{ECC9B72E-1FC5-4BBA-9EAA-48108D57DEB5}" type="presParOf" srcId="{86629833-3993-4EE9-A5D8-5C231622F194}" destId="{3CC37D25-4D79-4074-9260-F8E32F6E74A4}" srcOrd="2" destOrd="0" presId="urn:microsoft.com/office/officeart/2005/8/layout/pyramid2"/>
    <dgm:cxn modelId="{D5B9336C-A3DA-400D-8F6C-E2360C40FCC1}" type="presParOf" srcId="{86629833-3993-4EE9-A5D8-5C231622F194}" destId="{9C2EF1F6-D7B4-451E-88E3-006C4E14195C}" srcOrd="3" destOrd="0" presId="urn:microsoft.com/office/officeart/2005/8/layout/pyramid2"/>
    <dgm:cxn modelId="{98AC50D0-C345-4B3B-8566-4D3281612DA8}" type="presParOf" srcId="{86629833-3993-4EE9-A5D8-5C231622F194}" destId="{EE4C53D9-6B1D-47FB-80B4-C3DF6FD36B37}" srcOrd="4" destOrd="0" presId="urn:microsoft.com/office/officeart/2005/8/layout/pyramid2"/>
    <dgm:cxn modelId="{8FD01401-F47B-4EB6-981A-335A36019FB8}" type="presParOf" srcId="{86629833-3993-4EE9-A5D8-5C231622F194}" destId="{D67E7CB1-0770-4FD6-BEAC-8F03576A7C38}" srcOrd="5" destOrd="0" presId="urn:microsoft.com/office/officeart/2005/8/layout/pyramid2"/>
    <dgm:cxn modelId="{E96D6A12-4BAA-4BD8-BFB9-8CEF85EA40D4}" type="presParOf" srcId="{86629833-3993-4EE9-A5D8-5C231622F194}" destId="{6C4176C1-1076-4B51-AC67-55EA2A747664}" srcOrd="6" destOrd="0" presId="urn:microsoft.com/office/officeart/2005/8/layout/pyramid2"/>
    <dgm:cxn modelId="{34D4871B-475C-462F-88A6-875C7F875893}" type="presParOf" srcId="{86629833-3993-4EE9-A5D8-5C231622F194}" destId="{285A3850-9F79-41CD-ACA2-5B7E57361A9C}" srcOrd="7" destOrd="0" presId="urn:microsoft.com/office/officeart/2005/8/layout/pyramid2"/>
    <dgm:cxn modelId="{D572AC4C-14AC-487C-8DBE-9660CA5C0A9D}" type="presParOf" srcId="{86629833-3993-4EE9-A5D8-5C231622F194}" destId="{57EC0F58-F052-485F-8316-A31E38CE33D4}" srcOrd="8" destOrd="0" presId="urn:microsoft.com/office/officeart/2005/8/layout/pyramid2"/>
    <dgm:cxn modelId="{B7498486-6CE1-43ED-820D-F6BFAB7313F2}" type="presParOf" srcId="{86629833-3993-4EE9-A5D8-5C231622F194}" destId="{9459CF1B-DF70-4FFD-BFD7-D2887D76F17C}" srcOrd="9" destOrd="0" presId="urn:microsoft.com/office/officeart/2005/8/layout/pyramid2"/>
    <dgm:cxn modelId="{99C7108C-DAD8-4347-9266-4B62291286D3}" type="presParOf" srcId="{86629833-3993-4EE9-A5D8-5C231622F194}" destId="{7059497E-FD73-456E-B5D4-BA5388A9BF88}" srcOrd="10" destOrd="0" presId="urn:microsoft.com/office/officeart/2005/8/layout/pyramid2"/>
    <dgm:cxn modelId="{58F8870A-9F3F-4985-A762-5A1403980ED7}" type="presParOf" srcId="{86629833-3993-4EE9-A5D8-5C231622F194}" destId="{69C4A86D-283E-448B-B389-28212E8F8C89}" srcOrd="11" destOrd="0" presId="urn:microsoft.com/office/officeart/2005/8/layout/pyramid2"/>
    <dgm:cxn modelId="{89EFFA3E-8595-4A59-BA84-772C0878E859}" type="presParOf" srcId="{86629833-3993-4EE9-A5D8-5C231622F194}" destId="{0938BEB6-DDF9-4E90-BB9C-D4F8327C7A2C}" srcOrd="12" destOrd="0" presId="urn:microsoft.com/office/officeart/2005/8/layout/pyramid2"/>
    <dgm:cxn modelId="{14B2540C-75FF-4A04-BD93-9A95559239D5}" type="presParOf" srcId="{86629833-3993-4EE9-A5D8-5C231622F194}" destId="{50DD1884-4C00-4C27-A32A-8B4C759144F8}" srcOrd="13" destOrd="0" presId="urn:microsoft.com/office/officeart/2005/8/layout/pyramid2"/>
    <dgm:cxn modelId="{B6C883A9-0FAD-4D16-A2E5-136E70677846}" type="presParOf" srcId="{86629833-3993-4EE9-A5D8-5C231622F194}" destId="{AA8E6B07-D5DD-45F7-A190-E495961699F9}" srcOrd="14" destOrd="0" presId="urn:microsoft.com/office/officeart/2005/8/layout/pyramid2"/>
    <dgm:cxn modelId="{D9264C7A-409D-4E08-B4E3-0CFD4146800F}" type="presParOf" srcId="{86629833-3993-4EE9-A5D8-5C231622F194}" destId="{3EE4F3F4-DBAF-419D-A622-E7470E368DB1}" srcOrd="1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FA77CF-5EC4-4D66-B353-FE9324CBCBED}" type="doc">
      <dgm:prSet loTypeId="urn:microsoft.com/office/officeart/2005/8/layout/cycle5" loCatId="cycle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endParaRPr lang="es-CL"/>
        </a:p>
      </dgm:t>
    </dgm:pt>
    <dgm:pt modelId="{53C5950F-E256-4FD4-9706-8EA30F61F1AA}">
      <dgm:prSet phldrT="[Texto]" custT="1"/>
      <dgm:spPr>
        <a:xfrm>
          <a:off x="1989928" y="-18519"/>
          <a:ext cx="996179" cy="727199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 anchor="t"/>
        <a:lstStyle/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1 </a:t>
          </a:r>
        </a:p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Maestre de Víveres </a:t>
          </a:r>
        </a:p>
        <a:p>
          <a:r>
            <a:rPr lang="es-CL" sz="900" b="1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42 Servidores</a:t>
          </a:r>
        </a:p>
        <a:p>
          <a:endParaRPr lang="es-CL" sz="1000" b="1" dirty="0">
            <a:solidFill>
              <a:srgbClr val="002060"/>
            </a:solidFill>
            <a:latin typeface="Barlow Medium" panose="00000600000000000000" pitchFamily="2" charset="0"/>
            <a:ea typeface="+mn-ea"/>
            <a:cs typeface="+mn-cs"/>
          </a:endParaRPr>
        </a:p>
      </dgm:t>
    </dgm:pt>
    <dgm:pt modelId="{B0F6ADCF-427E-4C35-BBE1-FF8389079DA3}" type="parTrans" cxnId="{35C1831E-B906-4542-8FB6-F53864F6F05B}">
      <dgm:prSet/>
      <dgm:spPr/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CC02C622-B7AF-4AA6-9A14-E9299D649A10}" type="sibTrans" cxnId="{35C1831E-B906-4542-8FB6-F53864F6F05B}">
      <dgm:prSet/>
      <dgm:spPr>
        <a:xfrm>
          <a:off x="1194853" y="345080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1914317" y="158949"/>
              </a:moveTo>
              <a:arcTo wR="1293164" hR="1293164" stAng="17922440" swAng="1111337"/>
            </a:path>
          </a:pathLst>
        </a:custGeom>
        <a:noFill/>
        <a:ln w="9525" cap="flat" cmpd="sng" algn="ctr">
          <a:solidFill>
            <a:srgbClr val="C0504D">
              <a:shade val="90000"/>
              <a:hueOff val="0"/>
              <a:satOff val="0"/>
              <a:lumOff val="0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DB3D7F7A-2EBA-4704-A230-BF5715342BF4}">
      <dgm:prSet phldrT="[Texto]" custT="1"/>
      <dgm:spPr>
        <a:xfrm>
          <a:off x="3219801" y="865102"/>
          <a:ext cx="996179" cy="747065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2 </a:t>
          </a:r>
        </a:p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Jefe Depto. Ab. y </a:t>
          </a:r>
          <a:r>
            <a:rPr lang="es-CL" sz="900" b="1" dirty="0" err="1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Fzas</a:t>
          </a:r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. G.M.</a:t>
          </a:r>
        </a:p>
        <a:p>
          <a:r>
            <a:rPr lang="es-CL" sz="900" b="1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20 Servidores</a:t>
          </a:r>
          <a:endParaRPr lang="es-CL" sz="900" b="1" dirty="0">
            <a:solidFill>
              <a:srgbClr val="0070C0"/>
            </a:solidFill>
            <a:latin typeface="Barlow Medium" panose="00000600000000000000" pitchFamily="2" charset="0"/>
            <a:ea typeface="+mn-ea"/>
            <a:cs typeface="+mn-cs"/>
          </a:endParaRPr>
        </a:p>
      </dgm:t>
    </dgm:pt>
    <dgm:pt modelId="{F539E345-001B-47F0-A3DD-D99CF76C349C}" type="parTrans" cxnId="{ED4F01D1-F437-406D-9AD9-6E251E8DBF72}">
      <dgm:prSet/>
      <dgm:spPr/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1B7A92E4-5D00-4C84-BF26-3378D09C27E2}" type="sibTrans" cxnId="{ED4F01D1-F437-406D-9AD9-6E251E8DBF72}">
      <dgm:prSet/>
      <dgm:spPr>
        <a:xfrm>
          <a:off x="1194685" y="334678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2581239" y="1407785"/>
              </a:moveTo>
              <a:arcTo wR="1293164" hR="1293164" stAng="21905107" swAng="1059261"/>
            </a:path>
          </a:pathLst>
        </a:custGeom>
        <a:noFill/>
        <a:ln w="9525" cap="flat" cmpd="sng" algn="ctr">
          <a:solidFill>
            <a:srgbClr val="C0504D">
              <a:shade val="90000"/>
              <a:hueOff val="-16400"/>
              <a:satOff val="-2778"/>
              <a:lumOff val="12845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A406748D-A3E4-43C0-A38F-EBE7C4C1B0C8}">
      <dgm:prSet phldrT="[Texto]" custT="1"/>
      <dgm:spPr>
        <a:xfrm>
          <a:off x="2880324" y="2245267"/>
          <a:ext cx="996179" cy="647516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endParaRPr lang="es-CL" sz="1000" b="1" dirty="0" smtClean="0">
            <a:solidFill>
              <a:srgbClr val="002060"/>
            </a:solidFill>
            <a:latin typeface="Barlow Medium" panose="00000600000000000000" pitchFamily="2" charset="0"/>
            <a:ea typeface="+mn-ea"/>
            <a:cs typeface="+mn-cs"/>
          </a:endParaRPr>
        </a:p>
        <a:p>
          <a:r>
            <a:rPr lang="es-CL" sz="8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3</a:t>
          </a:r>
        </a:p>
        <a:p>
          <a:r>
            <a:rPr lang="es-CL" sz="8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Mercado Público</a:t>
          </a:r>
        </a:p>
        <a:p>
          <a:r>
            <a:rPr lang="es-CL" sz="800" b="1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447 Servidores</a:t>
          </a:r>
        </a:p>
        <a:p>
          <a:endParaRPr lang="es-CL" sz="1000" b="1" dirty="0">
            <a:solidFill>
              <a:srgbClr val="002060"/>
            </a:solidFill>
            <a:latin typeface="Barlow Medium" panose="00000600000000000000" pitchFamily="2" charset="0"/>
            <a:ea typeface="+mn-ea"/>
            <a:cs typeface="+mn-cs"/>
          </a:endParaRPr>
        </a:p>
      </dgm:t>
    </dgm:pt>
    <dgm:pt modelId="{BBF0C9FD-5111-4F33-AACD-3ED1D8334746}" type="parTrans" cxnId="{BB4D53EE-E8CC-4B4E-9032-1D01562C7A2C}">
      <dgm:prSet/>
      <dgm:spPr/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08780208-D8F7-44CD-A60E-5120BD3238FB}" type="sibTrans" cxnId="{BB4D53EE-E8CC-4B4E-9032-1D01562C7A2C}">
      <dgm:prSet/>
      <dgm:spPr>
        <a:xfrm>
          <a:off x="1195396" y="339573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1529042" y="2564634"/>
              </a:moveTo>
              <a:arcTo wR="1293164" hR="1293164" stAng="4769412" swAng="1318527"/>
            </a:path>
          </a:pathLst>
        </a:custGeom>
        <a:noFill/>
        <a:ln w="9525" cap="flat" cmpd="sng" algn="ctr">
          <a:solidFill>
            <a:srgbClr val="C0504D">
              <a:shade val="90000"/>
              <a:hueOff val="-32801"/>
              <a:satOff val="-5555"/>
              <a:lumOff val="25690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3E3130C4-64E2-4724-800B-F49E04AAF3C7}">
      <dgm:prSet phldrT="[Texto]" custT="1"/>
      <dgm:spPr>
        <a:xfrm>
          <a:off x="1080114" y="2210812"/>
          <a:ext cx="996179" cy="677606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4 </a:t>
          </a:r>
        </a:p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Catálogo</a:t>
          </a:r>
        </a:p>
        <a:p>
          <a:r>
            <a:rPr lang="es-CL" sz="900" b="1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225 Servidores</a:t>
          </a:r>
          <a:endParaRPr lang="es-CL" sz="900" b="1" dirty="0">
            <a:solidFill>
              <a:srgbClr val="0070C0"/>
            </a:solidFill>
            <a:latin typeface="Barlow Medium" panose="00000600000000000000" pitchFamily="2" charset="0"/>
            <a:ea typeface="+mn-ea"/>
            <a:cs typeface="+mn-cs"/>
          </a:endParaRPr>
        </a:p>
      </dgm:t>
    </dgm:pt>
    <dgm:pt modelId="{AB084CEB-41CC-4501-BDF9-697A30ECFF41}" type="parTrans" cxnId="{BEC199C9-227E-471D-B0EE-4658157AF473}">
      <dgm:prSet/>
      <dgm:spPr/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0DA981FC-7F07-495C-8722-1FDD088859FA}" type="sibTrans" cxnId="{BEC199C9-227E-471D-B0EE-4658157AF473}">
      <dgm:prSet/>
      <dgm:spPr>
        <a:xfrm>
          <a:off x="1209846" y="363626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79443" y="1739434"/>
              </a:moveTo>
              <a:arcTo wR="1293164" hR="1293164" stAng="9588731" swAng="945883"/>
            </a:path>
          </a:pathLst>
        </a:custGeom>
        <a:noFill/>
        <a:ln w="9525" cap="flat" cmpd="sng" algn="ctr">
          <a:solidFill>
            <a:srgbClr val="C0504D">
              <a:shade val="90000"/>
              <a:hueOff val="-32801"/>
              <a:satOff val="-5555"/>
              <a:lumOff val="25690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endParaRPr lang="es-CL" sz="1600" b="1">
            <a:solidFill>
              <a:srgbClr val="002060"/>
            </a:solidFill>
            <a:latin typeface="Barlow Medium" panose="00000600000000000000" pitchFamily="2" charset="0"/>
          </a:endParaRPr>
        </a:p>
      </dgm:t>
    </dgm:pt>
    <dgm:pt modelId="{1074AEA2-6E64-475F-A12F-9520E84BCA76}">
      <dgm:prSet phldrT="[Texto]" custT="1"/>
      <dgm:spPr>
        <a:xfrm>
          <a:off x="768086" y="887003"/>
          <a:ext cx="996179" cy="752712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gm:spPr>
      <dgm:t>
        <a:bodyPr/>
        <a:lstStyle/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5</a:t>
          </a:r>
        </a:p>
        <a:p>
          <a:r>
            <a:rPr lang="es-CL" sz="900" b="1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Salino</a:t>
          </a:r>
        </a:p>
        <a:p>
          <a:r>
            <a:rPr lang="es-CL" sz="900" b="1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87 Servidores</a:t>
          </a:r>
          <a:endParaRPr lang="es-CL" sz="900" b="1" dirty="0">
            <a:solidFill>
              <a:srgbClr val="0070C0"/>
            </a:solidFill>
            <a:latin typeface="Barlow Medium" panose="00000600000000000000" pitchFamily="2" charset="0"/>
            <a:ea typeface="+mn-ea"/>
            <a:cs typeface="+mn-cs"/>
          </a:endParaRPr>
        </a:p>
      </dgm:t>
    </dgm:pt>
    <dgm:pt modelId="{831A463F-6C34-4F81-BA98-1B6C0369C2DB}" type="parTrans" cxnId="{1DEBF3D6-6329-4032-B51D-B59A2F2B0EB9}">
      <dgm:prSet/>
      <dgm:spPr/>
      <dgm:t>
        <a:bodyPr/>
        <a:lstStyle/>
        <a:p>
          <a:endParaRPr lang="es-CL"/>
        </a:p>
      </dgm:t>
    </dgm:pt>
    <dgm:pt modelId="{9E1EF9E6-10B7-4FAE-8FE4-5EA945515381}" type="sibTrans" cxnId="{1DEBF3D6-6329-4032-B51D-B59A2F2B0EB9}">
      <dgm:prSet/>
      <dgm:spPr>
        <a:xfrm>
          <a:off x="1221590" y="333566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317913" y="443953"/>
              </a:moveTo>
              <a:arcTo wR="1293164" hR="1293164" stAng="13262884" swAng="1131091"/>
            </a:path>
          </a:pathLst>
        </a:custGeom>
        <a:noFill/>
        <a:ln w="9525" cap="flat" cmpd="sng" algn="ctr">
          <a:solidFill>
            <a:srgbClr val="C0504D">
              <a:shade val="90000"/>
              <a:hueOff val="-16400"/>
              <a:satOff val="-2778"/>
              <a:lumOff val="12845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gm:spPr>
      <dgm:t>
        <a:bodyPr/>
        <a:lstStyle/>
        <a:p>
          <a:endParaRPr lang="es-CL"/>
        </a:p>
      </dgm:t>
    </dgm:pt>
    <dgm:pt modelId="{8E0B68A8-E4CD-4780-AE48-ED4324036C23}" type="pres">
      <dgm:prSet presAssocID="{F9FA77CF-5EC4-4D66-B353-FE9324CBCBE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39EC0257-F68D-4663-AAD8-7A3D1EA732D1}" type="pres">
      <dgm:prSet presAssocID="{53C5950F-E256-4FD4-9706-8EA30F61F1AA}" presName="node" presStyleLbl="node1" presStyleIdx="0" presStyleCnt="5" custScaleY="11230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4D1CE88-6A28-46FF-9EC2-3CFEE9CBF60E}" type="pres">
      <dgm:prSet presAssocID="{53C5950F-E256-4FD4-9706-8EA30F61F1AA}" presName="spNode" presStyleCnt="0"/>
      <dgm:spPr/>
    </dgm:pt>
    <dgm:pt modelId="{271B28B8-8D8D-413A-A79A-17811A02E3E8}" type="pres">
      <dgm:prSet presAssocID="{CC02C622-B7AF-4AA6-9A14-E9299D649A10}" presName="sibTrans" presStyleLbl="sibTrans1D1" presStyleIdx="0" presStyleCnt="5"/>
      <dgm:spPr/>
      <dgm:t>
        <a:bodyPr/>
        <a:lstStyle/>
        <a:p>
          <a:endParaRPr lang="es-CL"/>
        </a:p>
      </dgm:t>
    </dgm:pt>
    <dgm:pt modelId="{29D0C40D-BF98-4D3A-985A-439DD32C3631}" type="pres">
      <dgm:prSet presAssocID="{DB3D7F7A-2EBA-4704-A230-BF5715342BF4}" presName="node" presStyleLbl="node1" presStyleIdx="1" presStyleCnt="5" custScaleY="11537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756F367-B37A-42AC-8A5C-EB34C8670A74}" type="pres">
      <dgm:prSet presAssocID="{DB3D7F7A-2EBA-4704-A230-BF5715342BF4}" presName="spNode" presStyleCnt="0"/>
      <dgm:spPr/>
    </dgm:pt>
    <dgm:pt modelId="{9ADF9E37-FD45-493E-BEB2-11178A16C779}" type="pres">
      <dgm:prSet presAssocID="{1B7A92E4-5D00-4C84-BF26-3378D09C27E2}" presName="sibTrans" presStyleLbl="sibTrans1D1" presStyleIdx="1" presStyleCnt="5"/>
      <dgm:spPr/>
      <dgm:t>
        <a:bodyPr/>
        <a:lstStyle/>
        <a:p>
          <a:endParaRPr lang="es-CL"/>
        </a:p>
      </dgm:t>
    </dgm:pt>
    <dgm:pt modelId="{A6599E53-2AD7-4620-BA17-A8738CC030C7}" type="pres">
      <dgm:prSet presAssocID="{A406748D-A3E4-43C0-A38F-EBE7C4C1B0C8}" presName="node" presStyleLbl="node1" presStyleIdx="2" presStyleCnt="5" custRadScaleRad="99607" custRadScaleInc="-3220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7A921B1-61A2-4C9E-B61F-589CF6DA3200}" type="pres">
      <dgm:prSet presAssocID="{A406748D-A3E4-43C0-A38F-EBE7C4C1B0C8}" presName="spNode" presStyleCnt="0"/>
      <dgm:spPr/>
    </dgm:pt>
    <dgm:pt modelId="{AFF43FB9-1455-47D9-8BBF-6BD5867D4C78}" type="pres">
      <dgm:prSet presAssocID="{08780208-D8F7-44CD-A60E-5120BD3238FB}" presName="sibTrans" presStyleLbl="sibTrans1D1" presStyleIdx="2" presStyleCnt="5"/>
      <dgm:spPr/>
      <dgm:t>
        <a:bodyPr/>
        <a:lstStyle/>
        <a:p>
          <a:endParaRPr lang="es-CL"/>
        </a:p>
      </dgm:t>
    </dgm:pt>
    <dgm:pt modelId="{B01E1642-B0CE-4463-97F5-A5B8A01C1DB0}" type="pres">
      <dgm:prSet presAssocID="{3E3130C4-64E2-4724-800B-F49E04AAF3C7}" presName="node" presStyleLbl="node1" presStyleIdx="3" presStyleCnt="5" custScaleY="104647" custRadScaleRad="99583" custRadScaleInc="3729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B08F900-6658-4219-935A-686A4231A027}" type="pres">
      <dgm:prSet presAssocID="{3E3130C4-64E2-4724-800B-F49E04AAF3C7}" presName="spNode" presStyleCnt="0"/>
      <dgm:spPr/>
    </dgm:pt>
    <dgm:pt modelId="{AF3676FE-82C2-49DC-96BE-C4BCB45C8DAD}" type="pres">
      <dgm:prSet presAssocID="{0DA981FC-7F07-495C-8722-1FDD088859FA}" presName="sibTrans" presStyleLbl="sibTrans1D1" presStyleIdx="3" presStyleCnt="5"/>
      <dgm:spPr/>
      <dgm:t>
        <a:bodyPr/>
        <a:lstStyle/>
        <a:p>
          <a:endParaRPr lang="es-CL"/>
        </a:p>
      </dgm:t>
    </dgm:pt>
    <dgm:pt modelId="{AFC3B346-9229-45AA-B31D-B53CE60D36CF}" type="pres">
      <dgm:prSet presAssocID="{1074AEA2-6E64-475F-A12F-9520E84BCA76}" presName="node" presStyleLbl="node1" presStyleIdx="4" presStyleCnt="5" custScaleY="116246" custRadScaleRad="98832" custRadScaleInc="-392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B8D7FF-BB8D-45D7-B1FB-11E11272589E}" type="pres">
      <dgm:prSet presAssocID="{1074AEA2-6E64-475F-A12F-9520E84BCA76}" presName="spNode" presStyleCnt="0"/>
      <dgm:spPr/>
    </dgm:pt>
    <dgm:pt modelId="{E1CC020C-F8E6-4D92-A512-C142261FD898}" type="pres">
      <dgm:prSet presAssocID="{9E1EF9E6-10B7-4FAE-8FE4-5EA945515381}" presName="sibTrans" presStyleLbl="sibTrans1D1" presStyleIdx="4" presStyleCnt="5"/>
      <dgm:spPr/>
      <dgm:t>
        <a:bodyPr/>
        <a:lstStyle/>
        <a:p>
          <a:endParaRPr lang="es-CL"/>
        </a:p>
      </dgm:t>
    </dgm:pt>
  </dgm:ptLst>
  <dgm:cxnLst>
    <dgm:cxn modelId="{BB4D53EE-E8CC-4B4E-9032-1D01562C7A2C}" srcId="{F9FA77CF-5EC4-4D66-B353-FE9324CBCBED}" destId="{A406748D-A3E4-43C0-A38F-EBE7C4C1B0C8}" srcOrd="2" destOrd="0" parTransId="{BBF0C9FD-5111-4F33-AACD-3ED1D8334746}" sibTransId="{08780208-D8F7-44CD-A60E-5120BD3238FB}"/>
    <dgm:cxn modelId="{ED4F01D1-F437-406D-9AD9-6E251E8DBF72}" srcId="{F9FA77CF-5EC4-4D66-B353-FE9324CBCBED}" destId="{DB3D7F7A-2EBA-4704-A230-BF5715342BF4}" srcOrd="1" destOrd="0" parTransId="{F539E345-001B-47F0-A3DD-D99CF76C349C}" sibTransId="{1B7A92E4-5D00-4C84-BF26-3378D09C27E2}"/>
    <dgm:cxn modelId="{1DEBF3D6-6329-4032-B51D-B59A2F2B0EB9}" srcId="{F9FA77CF-5EC4-4D66-B353-FE9324CBCBED}" destId="{1074AEA2-6E64-475F-A12F-9520E84BCA76}" srcOrd="4" destOrd="0" parTransId="{831A463F-6C34-4F81-BA98-1B6C0369C2DB}" sibTransId="{9E1EF9E6-10B7-4FAE-8FE4-5EA945515381}"/>
    <dgm:cxn modelId="{BEC199C9-227E-471D-B0EE-4658157AF473}" srcId="{F9FA77CF-5EC4-4D66-B353-FE9324CBCBED}" destId="{3E3130C4-64E2-4724-800B-F49E04AAF3C7}" srcOrd="3" destOrd="0" parTransId="{AB084CEB-41CC-4501-BDF9-697A30ECFF41}" sibTransId="{0DA981FC-7F07-495C-8722-1FDD088859FA}"/>
    <dgm:cxn modelId="{6FEF615D-CAF1-4F08-900D-31C43685C89B}" type="presOf" srcId="{A406748D-A3E4-43C0-A38F-EBE7C4C1B0C8}" destId="{A6599E53-2AD7-4620-BA17-A8738CC030C7}" srcOrd="0" destOrd="0" presId="urn:microsoft.com/office/officeart/2005/8/layout/cycle5"/>
    <dgm:cxn modelId="{2B250E94-EDA8-43D3-87A1-5F1A4043AEAA}" type="presOf" srcId="{CC02C622-B7AF-4AA6-9A14-E9299D649A10}" destId="{271B28B8-8D8D-413A-A79A-17811A02E3E8}" srcOrd="0" destOrd="0" presId="urn:microsoft.com/office/officeart/2005/8/layout/cycle5"/>
    <dgm:cxn modelId="{8E601E63-F87D-42A7-BA8C-0580B5885C41}" type="presOf" srcId="{9E1EF9E6-10B7-4FAE-8FE4-5EA945515381}" destId="{E1CC020C-F8E6-4D92-A512-C142261FD898}" srcOrd="0" destOrd="0" presId="urn:microsoft.com/office/officeart/2005/8/layout/cycle5"/>
    <dgm:cxn modelId="{DEF946FF-264C-4446-9368-C146DA49CD36}" type="presOf" srcId="{3E3130C4-64E2-4724-800B-F49E04AAF3C7}" destId="{B01E1642-B0CE-4463-97F5-A5B8A01C1DB0}" srcOrd="0" destOrd="0" presId="urn:microsoft.com/office/officeart/2005/8/layout/cycle5"/>
    <dgm:cxn modelId="{3DDF47C0-9A1A-489D-AC62-84F6415F41F4}" type="presOf" srcId="{DB3D7F7A-2EBA-4704-A230-BF5715342BF4}" destId="{29D0C40D-BF98-4D3A-985A-439DD32C3631}" srcOrd="0" destOrd="0" presId="urn:microsoft.com/office/officeart/2005/8/layout/cycle5"/>
    <dgm:cxn modelId="{7922FA45-0E8A-4576-A0C2-1E43CEF48FCE}" type="presOf" srcId="{1B7A92E4-5D00-4C84-BF26-3378D09C27E2}" destId="{9ADF9E37-FD45-493E-BEB2-11178A16C779}" srcOrd="0" destOrd="0" presId="urn:microsoft.com/office/officeart/2005/8/layout/cycle5"/>
    <dgm:cxn modelId="{0513FCEF-8B3B-43DD-B282-F4CECC3C09F9}" type="presOf" srcId="{0DA981FC-7F07-495C-8722-1FDD088859FA}" destId="{AF3676FE-82C2-49DC-96BE-C4BCB45C8DAD}" srcOrd="0" destOrd="0" presId="urn:microsoft.com/office/officeart/2005/8/layout/cycle5"/>
    <dgm:cxn modelId="{35C1831E-B906-4542-8FB6-F53864F6F05B}" srcId="{F9FA77CF-5EC4-4D66-B353-FE9324CBCBED}" destId="{53C5950F-E256-4FD4-9706-8EA30F61F1AA}" srcOrd="0" destOrd="0" parTransId="{B0F6ADCF-427E-4C35-BBE1-FF8389079DA3}" sibTransId="{CC02C622-B7AF-4AA6-9A14-E9299D649A10}"/>
    <dgm:cxn modelId="{D86E215F-588D-478C-AA39-ECD399DEB7E0}" type="presOf" srcId="{53C5950F-E256-4FD4-9706-8EA30F61F1AA}" destId="{39EC0257-F68D-4663-AAD8-7A3D1EA732D1}" srcOrd="0" destOrd="0" presId="urn:microsoft.com/office/officeart/2005/8/layout/cycle5"/>
    <dgm:cxn modelId="{5FABD615-AF19-4A81-84E4-239D76D46C9D}" type="presOf" srcId="{F9FA77CF-5EC4-4D66-B353-FE9324CBCBED}" destId="{8E0B68A8-E4CD-4780-AE48-ED4324036C23}" srcOrd="0" destOrd="0" presId="urn:microsoft.com/office/officeart/2005/8/layout/cycle5"/>
    <dgm:cxn modelId="{42645FE1-DBD5-4656-93AF-A239D980ACA9}" type="presOf" srcId="{1074AEA2-6E64-475F-A12F-9520E84BCA76}" destId="{AFC3B346-9229-45AA-B31D-B53CE60D36CF}" srcOrd="0" destOrd="0" presId="urn:microsoft.com/office/officeart/2005/8/layout/cycle5"/>
    <dgm:cxn modelId="{2A0314BD-4233-4017-AB5E-371D9B642040}" type="presOf" srcId="{08780208-D8F7-44CD-A60E-5120BD3238FB}" destId="{AFF43FB9-1455-47D9-8BBF-6BD5867D4C78}" srcOrd="0" destOrd="0" presId="urn:microsoft.com/office/officeart/2005/8/layout/cycle5"/>
    <dgm:cxn modelId="{5B50A73C-F33A-40B7-87D7-C45060984AA9}" type="presParOf" srcId="{8E0B68A8-E4CD-4780-AE48-ED4324036C23}" destId="{39EC0257-F68D-4663-AAD8-7A3D1EA732D1}" srcOrd="0" destOrd="0" presId="urn:microsoft.com/office/officeart/2005/8/layout/cycle5"/>
    <dgm:cxn modelId="{F8CADB7A-0629-4441-9D84-A3C4D5AFF6A8}" type="presParOf" srcId="{8E0B68A8-E4CD-4780-AE48-ED4324036C23}" destId="{B4D1CE88-6A28-46FF-9EC2-3CFEE9CBF60E}" srcOrd="1" destOrd="0" presId="urn:microsoft.com/office/officeart/2005/8/layout/cycle5"/>
    <dgm:cxn modelId="{23265D4A-3043-4065-86E1-BE441E532CA4}" type="presParOf" srcId="{8E0B68A8-E4CD-4780-AE48-ED4324036C23}" destId="{271B28B8-8D8D-413A-A79A-17811A02E3E8}" srcOrd="2" destOrd="0" presId="urn:microsoft.com/office/officeart/2005/8/layout/cycle5"/>
    <dgm:cxn modelId="{DD0DAB17-EB34-48F7-B8F0-C6F3E13275FF}" type="presParOf" srcId="{8E0B68A8-E4CD-4780-AE48-ED4324036C23}" destId="{29D0C40D-BF98-4D3A-985A-439DD32C3631}" srcOrd="3" destOrd="0" presId="urn:microsoft.com/office/officeart/2005/8/layout/cycle5"/>
    <dgm:cxn modelId="{98DFBAA8-EBDC-4F81-9881-F0E50ECA96C3}" type="presParOf" srcId="{8E0B68A8-E4CD-4780-AE48-ED4324036C23}" destId="{7756F367-B37A-42AC-8A5C-EB34C8670A74}" srcOrd="4" destOrd="0" presId="urn:microsoft.com/office/officeart/2005/8/layout/cycle5"/>
    <dgm:cxn modelId="{F92178D2-ABF9-46B3-8C73-5C7B733B7D3F}" type="presParOf" srcId="{8E0B68A8-E4CD-4780-AE48-ED4324036C23}" destId="{9ADF9E37-FD45-493E-BEB2-11178A16C779}" srcOrd="5" destOrd="0" presId="urn:microsoft.com/office/officeart/2005/8/layout/cycle5"/>
    <dgm:cxn modelId="{AF1D8DE0-6C30-4A24-9D10-CB38EFD26979}" type="presParOf" srcId="{8E0B68A8-E4CD-4780-AE48-ED4324036C23}" destId="{A6599E53-2AD7-4620-BA17-A8738CC030C7}" srcOrd="6" destOrd="0" presId="urn:microsoft.com/office/officeart/2005/8/layout/cycle5"/>
    <dgm:cxn modelId="{9008A216-D694-4B3C-A3A9-9AA24160E924}" type="presParOf" srcId="{8E0B68A8-E4CD-4780-AE48-ED4324036C23}" destId="{47A921B1-61A2-4C9E-B61F-589CF6DA3200}" srcOrd="7" destOrd="0" presId="urn:microsoft.com/office/officeart/2005/8/layout/cycle5"/>
    <dgm:cxn modelId="{662FFEFD-D153-48E4-81C9-F736029557ED}" type="presParOf" srcId="{8E0B68A8-E4CD-4780-AE48-ED4324036C23}" destId="{AFF43FB9-1455-47D9-8BBF-6BD5867D4C78}" srcOrd="8" destOrd="0" presId="urn:microsoft.com/office/officeart/2005/8/layout/cycle5"/>
    <dgm:cxn modelId="{8F00A3A7-9169-421C-846E-EBC93AA0F1EE}" type="presParOf" srcId="{8E0B68A8-E4CD-4780-AE48-ED4324036C23}" destId="{B01E1642-B0CE-4463-97F5-A5B8A01C1DB0}" srcOrd="9" destOrd="0" presId="urn:microsoft.com/office/officeart/2005/8/layout/cycle5"/>
    <dgm:cxn modelId="{27BDE2FF-7B4B-4C2C-958C-7CF8BA25D464}" type="presParOf" srcId="{8E0B68A8-E4CD-4780-AE48-ED4324036C23}" destId="{7B08F900-6658-4219-935A-686A4231A027}" srcOrd="10" destOrd="0" presId="urn:microsoft.com/office/officeart/2005/8/layout/cycle5"/>
    <dgm:cxn modelId="{3D48B81E-588B-4EEA-8C9F-751608DAC1C5}" type="presParOf" srcId="{8E0B68A8-E4CD-4780-AE48-ED4324036C23}" destId="{AF3676FE-82C2-49DC-96BE-C4BCB45C8DAD}" srcOrd="11" destOrd="0" presId="urn:microsoft.com/office/officeart/2005/8/layout/cycle5"/>
    <dgm:cxn modelId="{CBE9C0B1-F2B5-40FD-96DC-4AB47589B8B2}" type="presParOf" srcId="{8E0B68A8-E4CD-4780-AE48-ED4324036C23}" destId="{AFC3B346-9229-45AA-B31D-B53CE60D36CF}" srcOrd="12" destOrd="0" presId="urn:microsoft.com/office/officeart/2005/8/layout/cycle5"/>
    <dgm:cxn modelId="{9AA9DDFB-EA5E-4827-BD98-EFA48F7597E4}" type="presParOf" srcId="{8E0B68A8-E4CD-4780-AE48-ED4324036C23}" destId="{7DB8D7FF-BB8D-45D7-B1FB-11E11272589E}" srcOrd="13" destOrd="0" presId="urn:microsoft.com/office/officeart/2005/8/layout/cycle5"/>
    <dgm:cxn modelId="{9E2DE973-683C-4DD0-A4F6-E205CE5A029E}" type="presParOf" srcId="{8E0B68A8-E4CD-4780-AE48-ED4324036C23}" destId="{E1CC020C-F8E6-4D92-A512-C142261FD898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4ACD85-E2F9-4A15-9B28-9C0E5CF787C6}">
      <dsp:nvSpPr>
        <dsp:cNvPr id="0" name=""/>
        <dsp:cNvSpPr/>
      </dsp:nvSpPr>
      <dsp:spPr>
        <a:xfrm>
          <a:off x="1029613" y="393450"/>
          <a:ext cx="2685327" cy="2685327"/>
        </a:xfrm>
        <a:prstGeom prst="blockArc">
          <a:avLst>
            <a:gd name="adj1" fmla="val 10502930"/>
            <a:gd name="adj2" fmla="val 17081046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06DFC7-48D0-4C18-84CC-9D88F1A4CF42}">
      <dsp:nvSpPr>
        <dsp:cNvPr id="0" name=""/>
        <dsp:cNvSpPr/>
      </dsp:nvSpPr>
      <dsp:spPr>
        <a:xfrm>
          <a:off x="1033972" y="469186"/>
          <a:ext cx="2685327" cy="2685327"/>
        </a:xfrm>
        <a:prstGeom prst="blockArc">
          <a:avLst>
            <a:gd name="adj1" fmla="val 4545763"/>
            <a:gd name="adj2" fmla="val 10701807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CD2A730-9A40-4F93-A0C5-F69476395CE9}">
      <dsp:nvSpPr>
        <dsp:cNvPr id="0" name=""/>
        <dsp:cNvSpPr/>
      </dsp:nvSpPr>
      <dsp:spPr>
        <a:xfrm>
          <a:off x="1658185" y="464068"/>
          <a:ext cx="2685327" cy="2685327"/>
        </a:xfrm>
        <a:prstGeom prst="blockArc">
          <a:avLst>
            <a:gd name="adj1" fmla="val 21479034"/>
            <a:gd name="adj2" fmla="val 6197862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E9258E0-2F06-4874-9A4D-2D98463BDEF1}">
      <dsp:nvSpPr>
        <dsp:cNvPr id="0" name=""/>
        <dsp:cNvSpPr/>
      </dsp:nvSpPr>
      <dsp:spPr>
        <a:xfrm>
          <a:off x="1657463" y="402587"/>
          <a:ext cx="2685327" cy="2685327"/>
        </a:xfrm>
        <a:prstGeom prst="blockArc">
          <a:avLst>
            <a:gd name="adj1" fmla="val 15419008"/>
            <a:gd name="adj2" fmla="val 40214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E2F2E1A-5428-4DE6-B7CF-4A02EE7FC4B2}">
      <dsp:nvSpPr>
        <dsp:cNvPr id="0" name=""/>
        <dsp:cNvSpPr/>
      </dsp:nvSpPr>
      <dsp:spPr>
        <a:xfrm>
          <a:off x="1954426" y="1153488"/>
          <a:ext cx="1489522" cy="123615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b="1" kern="1200" dirty="0" smtClean="0">
              <a:latin typeface="+mn-lt"/>
            </a:rPr>
            <a:t>TRABAJO EN EQUIPO</a:t>
          </a:r>
          <a:endParaRPr lang="es-CL" sz="1600" b="1" kern="1200" dirty="0">
            <a:latin typeface="+mn-lt"/>
          </a:endParaRPr>
        </a:p>
      </dsp:txBody>
      <dsp:txXfrm>
        <a:off x="2172561" y="1334519"/>
        <a:ext cx="1053252" cy="874097"/>
      </dsp:txXfrm>
    </dsp:sp>
    <dsp:sp modelId="{51B32E5E-A31E-47A2-95AE-DE78C3709C6C}">
      <dsp:nvSpPr>
        <dsp:cNvPr id="0" name=""/>
        <dsp:cNvSpPr/>
      </dsp:nvSpPr>
      <dsp:spPr>
        <a:xfrm>
          <a:off x="1989526" y="-119667"/>
          <a:ext cx="1430412" cy="11742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>
              <a:latin typeface="+mn-lt"/>
            </a:rPr>
            <a:t>OBJETIVOS</a:t>
          </a:r>
          <a:endParaRPr lang="es-CL" sz="1200" b="1" kern="1200" dirty="0">
            <a:latin typeface="+mn-lt"/>
          </a:endParaRPr>
        </a:p>
      </dsp:txBody>
      <dsp:txXfrm>
        <a:off x="2199005" y="52292"/>
        <a:ext cx="1011454" cy="830292"/>
      </dsp:txXfrm>
    </dsp:sp>
    <dsp:sp modelId="{5107C567-245B-47C4-827C-C497BF08A464}">
      <dsp:nvSpPr>
        <dsp:cNvPr id="0" name=""/>
        <dsp:cNvSpPr/>
      </dsp:nvSpPr>
      <dsp:spPr>
        <a:xfrm>
          <a:off x="3597460" y="1259464"/>
          <a:ext cx="1428179" cy="100225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>
              <a:latin typeface="+mn-lt"/>
            </a:rPr>
            <a:t>EFECTIVIDAD</a:t>
          </a:r>
          <a:endParaRPr lang="es-CL" sz="1200" b="1" kern="1200" dirty="0">
            <a:latin typeface="+mn-lt"/>
          </a:endParaRPr>
        </a:p>
      </dsp:txBody>
      <dsp:txXfrm>
        <a:off x="3806612" y="1406241"/>
        <a:ext cx="1009875" cy="708701"/>
      </dsp:txXfrm>
    </dsp:sp>
    <dsp:sp modelId="{90C5485A-2BD8-4E1D-AE1E-DB2C3FD070A7}">
      <dsp:nvSpPr>
        <dsp:cNvPr id="0" name=""/>
        <dsp:cNvSpPr/>
      </dsp:nvSpPr>
      <dsp:spPr>
        <a:xfrm>
          <a:off x="1957663" y="2549049"/>
          <a:ext cx="1483049" cy="106806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>
              <a:latin typeface="+mn-lt"/>
            </a:rPr>
            <a:t>DIRECTRICES</a:t>
          </a:r>
          <a:endParaRPr lang="es-CL" sz="1200" b="1" kern="1200" dirty="0">
            <a:latin typeface="+mn-lt"/>
          </a:endParaRPr>
        </a:p>
      </dsp:txBody>
      <dsp:txXfrm>
        <a:off x="2174850" y="2705463"/>
        <a:ext cx="1048675" cy="755234"/>
      </dsp:txXfrm>
    </dsp:sp>
    <dsp:sp modelId="{2B31B11D-4D13-475F-95B1-DCF06F2B8EF0}">
      <dsp:nvSpPr>
        <dsp:cNvPr id="0" name=""/>
        <dsp:cNvSpPr/>
      </dsp:nvSpPr>
      <dsp:spPr>
        <a:xfrm>
          <a:off x="294237" y="1416650"/>
          <a:ext cx="1542842" cy="86531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>
              <a:latin typeface="+mn-lt"/>
            </a:rPr>
            <a:t>PRIORIZACIÓN</a:t>
          </a:r>
          <a:endParaRPr lang="es-CL" sz="1200" b="1" kern="1200" dirty="0">
            <a:latin typeface="+mn-lt"/>
          </a:endParaRPr>
        </a:p>
      </dsp:txBody>
      <dsp:txXfrm>
        <a:off x="520181" y="1543372"/>
        <a:ext cx="1090954" cy="61186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3FB480-293D-4E78-ACCD-8ECFF0023FAA}">
      <dsp:nvSpPr>
        <dsp:cNvPr id="0" name=""/>
        <dsp:cNvSpPr/>
      </dsp:nvSpPr>
      <dsp:spPr>
        <a:xfrm>
          <a:off x="0" y="231895"/>
          <a:ext cx="2439133" cy="201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A3CEC8-86E5-48AF-9D85-B03A20E60B36}">
      <dsp:nvSpPr>
        <dsp:cNvPr id="0" name=""/>
        <dsp:cNvSpPr/>
      </dsp:nvSpPr>
      <dsp:spPr>
        <a:xfrm>
          <a:off x="121956" y="113815"/>
          <a:ext cx="1707393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5" tIns="0" rIns="64535" bIns="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/>
            <a:t>I . SUBSISTENCIA. Víveres y Agua. </a:t>
          </a:r>
          <a:endParaRPr lang="es-CL" sz="800" b="1" kern="1200" dirty="0"/>
        </a:p>
      </dsp:txBody>
      <dsp:txXfrm>
        <a:off x="133484" y="125343"/>
        <a:ext cx="1684337" cy="213104"/>
      </dsp:txXfrm>
    </dsp:sp>
    <dsp:sp modelId="{39E51533-D004-492D-B43A-F6A41B41FDD5}">
      <dsp:nvSpPr>
        <dsp:cNvPr id="0" name=""/>
        <dsp:cNvSpPr/>
      </dsp:nvSpPr>
      <dsp:spPr>
        <a:xfrm>
          <a:off x="0" y="594775"/>
          <a:ext cx="2439133" cy="201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B039AF-9311-4803-AA1D-19200BF5C301}">
      <dsp:nvSpPr>
        <dsp:cNvPr id="0" name=""/>
        <dsp:cNvSpPr/>
      </dsp:nvSpPr>
      <dsp:spPr>
        <a:xfrm>
          <a:off x="121956" y="476695"/>
          <a:ext cx="1707393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5" tIns="0" rIns="64535" bIns="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/>
            <a:t>II. EQUIPO Y VESTUARIO.</a:t>
          </a:r>
          <a:endParaRPr lang="es-CL" sz="800" b="1" kern="1200" dirty="0"/>
        </a:p>
      </dsp:txBody>
      <dsp:txXfrm>
        <a:off x="133484" y="488223"/>
        <a:ext cx="1684337" cy="213104"/>
      </dsp:txXfrm>
    </dsp:sp>
    <dsp:sp modelId="{2FEF0CDD-E096-405A-8FF0-8E723B1BA9D9}">
      <dsp:nvSpPr>
        <dsp:cNvPr id="0" name=""/>
        <dsp:cNvSpPr/>
      </dsp:nvSpPr>
      <dsp:spPr>
        <a:xfrm>
          <a:off x="0" y="957655"/>
          <a:ext cx="2439133" cy="201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C75777-6D61-423A-B21B-4221B839FECB}">
      <dsp:nvSpPr>
        <dsp:cNvPr id="0" name=""/>
        <dsp:cNvSpPr/>
      </dsp:nvSpPr>
      <dsp:spPr>
        <a:xfrm>
          <a:off x="121956" y="839575"/>
          <a:ext cx="1707393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5" tIns="0" rIns="64535" bIns="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/>
            <a:t>III. COMBUSTIBLE Y LUBRICANTE.</a:t>
          </a:r>
          <a:endParaRPr lang="es-CL" sz="800" b="1" kern="1200" dirty="0"/>
        </a:p>
      </dsp:txBody>
      <dsp:txXfrm>
        <a:off x="133484" y="851103"/>
        <a:ext cx="1684337" cy="213104"/>
      </dsp:txXfrm>
    </dsp:sp>
    <dsp:sp modelId="{31B31F8D-F3B6-40F8-B48D-357F1A52859E}">
      <dsp:nvSpPr>
        <dsp:cNvPr id="0" name=""/>
        <dsp:cNvSpPr/>
      </dsp:nvSpPr>
      <dsp:spPr>
        <a:xfrm>
          <a:off x="0" y="1320535"/>
          <a:ext cx="2439133" cy="201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34182B-C4BD-438C-B0F7-B95D0D5F3438}">
      <dsp:nvSpPr>
        <dsp:cNvPr id="0" name=""/>
        <dsp:cNvSpPr/>
      </dsp:nvSpPr>
      <dsp:spPr>
        <a:xfrm>
          <a:off x="121956" y="1202455"/>
          <a:ext cx="1707393" cy="2361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5" tIns="0" rIns="64535" bIns="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/>
            <a:t>IV. REPUESTOS.</a:t>
          </a:r>
          <a:endParaRPr lang="es-CL" sz="800" b="1" kern="1200" dirty="0"/>
        </a:p>
      </dsp:txBody>
      <dsp:txXfrm>
        <a:off x="133484" y="1213983"/>
        <a:ext cx="1684337" cy="213104"/>
      </dsp:txXfrm>
    </dsp:sp>
    <dsp:sp modelId="{9E3D073B-BCA4-4B9D-8C1C-8ED96363CD81}">
      <dsp:nvSpPr>
        <dsp:cNvPr id="0" name=""/>
        <dsp:cNvSpPr/>
      </dsp:nvSpPr>
      <dsp:spPr>
        <a:xfrm>
          <a:off x="0" y="1683415"/>
          <a:ext cx="2439133" cy="201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B5B32B-B741-4AE9-9618-8C66771B768F}">
      <dsp:nvSpPr>
        <dsp:cNvPr id="0" name=""/>
        <dsp:cNvSpPr/>
      </dsp:nvSpPr>
      <dsp:spPr>
        <a:xfrm>
          <a:off x="121956" y="1565335"/>
          <a:ext cx="1707393" cy="236160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5" tIns="0" rIns="64535" bIns="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/>
            <a:t>V. MUNICIÓN Y EXPLOSIVOS.</a:t>
          </a:r>
          <a:endParaRPr lang="es-CL" sz="800" b="1" kern="1200" dirty="0"/>
        </a:p>
      </dsp:txBody>
      <dsp:txXfrm>
        <a:off x="133484" y="1576863"/>
        <a:ext cx="1684337" cy="213104"/>
      </dsp:txXfrm>
    </dsp:sp>
    <dsp:sp modelId="{3BF57A71-EE6F-461D-8C6A-8F7FBA7AB60B}">
      <dsp:nvSpPr>
        <dsp:cNvPr id="0" name=""/>
        <dsp:cNvSpPr/>
      </dsp:nvSpPr>
      <dsp:spPr>
        <a:xfrm>
          <a:off x="0" y="2046296"/>
          <a:ext cx="2439133" cy="2016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220BB-459D-4A75-AAB3-256147DCDA92}">
      <dsp:nvSpPr>
        <dsp:cNvPr id="0" name=""/>
        <dsp:cNvSpPr/>
      </dsp:nvSpPr>
      <dsp:spPr>
        <a:xfrm>
          <a:off x="121956" y="1928216"/>
          <a:ext cx="1707393" cy="236160"/>
        </a:xfrm>
        <a:prstGeom prst="roundRect">
          <a:avLst/>
        </a:prstGeom>
        <a:solidFill>
          <a:srgbClr val="FF0000"/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535" tIns="0" rIns="64535" bIns="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/>
            <a:t>VI. MATERIAL DE SANIDAD.</a:t>
          </a:r>
          <a:endParaRPr lang="es-CL" sz="800" b="1" kern="1200" dirty="0"/>
        </a:p>
      </dsp:txBody>
      <dsp:txXfrm>
        <a:off x="133484" y="1939744"/>
        <a:ext cx="1684337" cy="2131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29ADD0-ECCB-4DEE-8087-B0189ACAD015}">
      <dsp:nvSpPr>
        <dsp:cNvPr id="0" name=""/>
        <dsp:cNvSpPr/>
      </dsp:nvSpPr>
      <dsp:spPr>
        <a:xfrm>
          <a:off x="0" y="0"/>
          <a:ext cx="2384755" cy="3495919"/>
        </a:xfrm>
        <a:prstGeom prst="triangle">
          <a:avLst/>
        </a:prstGeom>
        <a:solidFill>
          <a:schemeClr val="accent2"/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BDF169-2148-42E5-ADB4-7866BEDB40BD}">
      <dsp:nvSpPr>
        <dsp:cNvPr id="0" name=""/>
        <dsp:cNvSpPr/>
      </dsp:nvSpPr>
      <dsp:spPr>
        <a:xfrm>
          <a:off x="1192377" y="349933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CATALOGACIÓN.</a:t>
          </a:r>
          <a:endParaRPr lang="es-CL" sz="1100" b="1" kern="1200" dirty="0"/>
        </a:p>
      </dsp:txBody>
      <dsp:txXfrm>
        <a:off x="1207543" y="365099"/>
        <a:ext cx="1519759" cy="280340"/>
      </dsp:txXfrm>
    </dsp:sp>
    <dsp:sp modelId="{3CC37D25-4D79-4074-9260-F8E32F6E74A4}">
      <dsp:nvSpPr>
        <dsp:cNvPr id="0" name=""/>
        <dsp:cNvSpPr/>
      </dsp:nvSpPr>
      <dsp:spPr>
        <a:xfrm>
          <a:off x="1192377" y="699439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ADQUISICIÓN.</a:t>
          </a:r>
          <a:endParaRPr lang="es-CL" sz="1100" b="1" kern="1200" dirty="0"/>
        </a:p>
      </dsp:txBody>
      <dsp:txXfrm>
        <a:off x="1207543" y="714605"/>
        <a:ext cx="1519759" cy="280340"/>
      </dsp:txXfrm>
    </dsp:sp>
    <dsp:sp modelId="{EE4C53D9-6B1D-47FB-80B4-C3DF6FD36B37}">
      <dsp:nvSpPr>
        <dsp:cNvPr id="0" name=""/>
        <dsp:cNvSpPr/>
      </dsp:nvSpPr>
      <dsp:spPr>
        <a:xfrm>
          <a:off x="1192377" y="1048946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CONTROL DE INVENTARIO.</a:t>
          </a:r>
          <a:endParaRPr lang="es-CL" sz="1100" b="1" kern="1200" dirty="0"/>
        </a:p>
      </dsp:txBody>
      <dsp:txXfrm>
        <a:off x="1207543" y="1064112"/>
        <a:ext cx="1519759" cy="280340"/>
      </dsp:txXfrm>
    </dsp:sp>
    <dsp:sp modelId="{6C4176C1-1076-4B51-AC67-55EA2A747664}">
      <dsp:nvSpPr>
        <dsp:cNvPr id="0" name=""/>
        <dsp:cNvSpPr/>
      </dsp:nvSpPr>
      <dsp:spPr>
        <a:xfrm>
          <a:off x="1192377" y="1398452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ALMACENAMIENTO.</a:t>
          </a:r>
          <a:endParaRPr lang="es-CL" sz="1100" b="1" kern="1200" dirty="0"/>
        </a:p>
      </dsp:txBody>
      <dsp:txXfrm>
        <a:off x="1207543" y="1413618"/>
        <a:ext cx="1519759" cy="280340"/>
      </dsp:txXfrm>
    </dsp:sp>
    <dsp:sp modelId="{57EC0F58-F052-485F-8316-A31E38CE33D4}">
      <dsp:nvSpPr>
        <dsp:cNvPr id="0" name=""/>
        <dsp:cNvSpPr/>
      </dsp:nvSpPr>
      <dsp:spPr>
        <a:xfrm>
          <a:off x="1192377" y="1747959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CONTABILIDAD DEL MATERIAL.</a:t>
          </a:r>
          <a:endParaRPr lang="es-CL" sz="1100" b="1" kern="1200" dirty="0"/>
        </a:p>
      </dsp:txBody>
      <dsp:txXfrm>
        <a:off x="1207543" y="1763125"/>
        <a:ext cx="1519759" cy="280340"/>
      </dsp:txXfrm>
    </dsp:sp>
    <dsp:sp modelId="{7059497E-FD73-456E-B5D4-BA5388A9BF88}">
      <dsp:nvSpPr>
        <dsp:cNvPr id="0" name=""/>
        <dsp:cNvSpPr/>
      </dsp:nvSpPr>
      <dsp:spPr>
        <a:xfrm>
          <a:off x="1192377" y="2834264"/>
          <a:ext cx="1550091" cy="310672"/>
        </a:xfrm>
        <a:prstGeom prst="round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>
              <a:solidFill>
                <a:srgbClr val="FF0000"/>
              </a:solidFill>
            </a:rPr>
            <a:t>TRANSPORTE.</a:t>
          </a:r>
          <a:endParaRPr lang="es-CL" sz="1100" b="1" kern="1200" dirty="0">
            <a:solidFill>
              <a:srgbClr val="FF0000"/>
            </a:solidFill>
          </a:endParaRPr>
        </a:p>
      </dsp:txBody>
      <dsp:txXfrm>
        <a:off x="1207543" y="2849430"/>
        <a:ext cx="1519759" cy="280340"/>
      </dsp:txXfrm>
    </dsp:sp>
    <dsp:sp modelId="{0938BEB6-DDF9-4E90-BB9C-D4F8327C7A2C}">
      <dsp:nvSpPr>
        <dsp:cNvPr id="0" name=""/>
        <dsp:cNvSpPr/>
      </dsp:nvSpPr>
      <dsp:spPr>
        <a:xfrm>
          <a:off x="1192377" y="2123699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ENTREGA.</a:t>
          </a:r>
          <a:endParaRPr lang="es-CL" sz="1100" b="1" kern="1200" dirty="0"/>
        </a:p>
      </dsp:txBody>
      <dsp:txXfrm>
        <a:off x="1207543" y="2138865"/>
        <a:ext cx="1519759" cy="280340"/>
      </dsp:txXfrm>
    </dsp:sp>
    <dsp:sp modelId="{AA8E6B07-D5DD-45F7-A190-E495961699F9}">
      <dsp:nvSpPr>
        <dsp:cNvPr id="0" name=""/>
        <dsp:cNvSpPr/>
      </dsp:nvSpPr>
      <dsp:spPr>
        <a:xfrm>
          <a:off x="1192377" y="2482442"/>
          <a:ext cx="1550091" cy="310672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100" b="1" kern="1200" dirty="0" smtClean="0"/>
            <a:t>ELIMINACIÓN.</a:t>
          </a:r>
          <a:endParaRPr lang="es-CL" sz="1100" b="1" kern="1200" dirty="0"/>
        </a:p>
      </dsp:txBody>
      <dsp:txXfrm>
        <a:off x="1207543" y="2497608"/>
        <a:ext cx="1519759" cy="2803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C0257-F68D-4663-AAD8-7A3D1EA732D1}">
      <dsp:nvSpPr>
        <dsp:cNvPr id="0" name=""/>
        <dsp:cNvSpPr/>
      </dsp:nvSpPr>
      <dsp:spPr>
        <a:xfrm>
          <a:off x="1989928" y="-18519"/>
          <a:ext cx="996179" cy="727199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1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Maestre de Víveres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42 Servidores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002060"/>
            </a:solidFill>
            <a:latin typeface="Barlow Medium" panose="00000600000000000000" pitchFamily="2" charset="0"/>
            <a:ea typeface="+mn-ea"/>
            <a:cs typeface="+mn-cs"/>
          </a:endParaRPr>
        </a:p>
      </dsp:txBody>
      <dsp:txXfrm>
        <a:off x="2025427" y="16980"/>
        <a:ext cx="925181" cy="656201"/>
      </dsp:txXfrm>
    </dsp:sp>
    <dsp:sp modelId="{271B28B8-8D8D-413A-A79A-17811A02E3E8}">
      <dsp:nvSpPr>
        <dsp:cNvPr id="0" name=""/>
        <dsp:cNvSpPr/>
      </dsp:nvSpPr>
      <dsp:spPr>
        <a:xfrm>
          <a:off x="1194853" y="345080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1914317" y="158949"/>
              </a:moveTo>
              <a:arcTo wR="1293164" hR="1293164" stAng="17922440" swAng="1111337"/>
            </a:path>
          </a:pathLst>
        </a:custGeom>
        <a:noFill/>
        <a:ln w="9525" cap="flat" cmpd="sng" algn="ctr">
          <a:solidFill>
            <a:srgbClr val="C0504D">
              <a:shade val="90000"/>
              <a:hueOff val="0"/>
              <a:satOff val="0"/>
              <a:lumOff val="0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D0C40D-BF98-4D3A-985A-439DD32C3631}">
      <dsp:nvSpPr>
        <dsp:cNvPr id="0" name=""/>
        <dsp:cNvSpPr/>
      </dsp:nvSpPr>
      <dsp:spPr>
        <a:xfrm>
          <a:off x="3219801" y="865102"/>
          <a:ext cx="996179" cy="747065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2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Jefe Depto. Ab. y </a:t>
          </a:r>
          <a:r>
            <a:rPr lang="es-CL" sz="900" b="1" kern="1200" dirty="0" err="1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Fzas</a:t>
          </a: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. G.M.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20 Servidores</a:t>
          </a:r>
          <a:endParaRPr lang="es-CL" sz="900" b="1" kern="1200" dirty="0">
            <a:solidFill>
              <a:srgbClr val="0070C0"/>
            </a:solidFill>
            <a:latin typeface="Barlow Medium" panose="00000600000000000000" pitchFamily="2" charset="0"/>
            <a:ea typeface="+mn-ea"/>
            <a:cs typeface="+mn-cs"/>
          </a:endParaRPr>
        </a:p>
      </dsp:txBody>
      <dsp:txXfrm>
        <a:off x="3256270" y="901571"/>
        <a:ext cx="923241" cy="674127"/>
      </dsp:txXfrm>
    </dsp:sp>
    <dsp:sp modelId="{9ADF9E37-FD45-493E-BEB2-11178A16C779}">
      <dsp:nvSpPr>
        <dsp:cNvPr id="0" name=""/>
        <dsp:cNvSpPr/>
      </dsp:nvSpPr>
      <dsp:spPr>
        <a:xfrm>
          <a:off x="1194685" y="334678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2581239" y="1407785"/>
              </a:moveTo>
              <a:arcTo wR="1293164" hR="1293164" stAng="21905107" swAng="1059261"/>
            </a:path>
          </a:pathLst>
        </a:custGeom>
        <a:noFill/>
        <a:ln w="9525" cap="flat" cmpd="sng" algn="ctr">
          <a:solidFill>
            <a:srgbClr val="C0504D">
              <a:shade val="90000"/>
              <a:hueOff val="-16400"/>
              <a:satOff val="-2778"/>
              <a:lumOff val="12845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599E53-2AD7-4620-BA17-A8738CC030C7}">
      <dsp:nvSpPr>
        <dsp:cNvPr id="0" name=""/>
        <dsp:cNvSpPr/>
      </dsp:nvSpPr>
      <dsp:spPr>
        <a:xfrm>
          <a:off x="2880324" y="2245267"/>
          <a:ext cx="996179" cy="647516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 smtClean="0">
            <a:solidFill>
              <a:srgbClr val="002060"/>
            </a:solidFill>
            <a:latin typeface="Barlow Medium" panose="00000600000000000000" pitchFamily="2" charset="0"/>
            <a:ea typeface="+mn-ea"/>
            <a:cs typeface="+mn-cs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3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Mercado Público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800" b="1" kern="1200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447 Servidores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000" b="1" kern="1200" dirty="0">
            <a:solidFill>
              <a:srgbClr val="002060"/>
            </a:solidFill>
            <a:latin typeface="Barlow Medium" panose="00000600000000000000" pitchFamily="2" charset="0"/>
            <a:ea typeface="+mn-ea"/>
            <a:cs typeface="+mn-cs"/>
          </a:endParaRPr>
        </a:p>
      </dsp:txBody>
      <dsp:txXfrm>
        <a:off x="2911933" y="2276876"/>
        <a:ext cx="932961" cy="584298"/>
      </dsp:txXfrm>
    </dsp:sp>
    <dsp:sp modelId="{AFF43FB9-1455-47D9-8BBF-6BD5867D4C78}">
      <dsp:nvSpPr>
        <dsp:cNvPr id="0" name=""/>
        <dsp:cNvSpPr/>
      </dsp:nvSpPr>
      <dsp:spPr>
        <a:xfrm>
          <a:off x="1195396" y="339573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1529042" y="2564634"/>
              </a:moveTo>
              <a:arcTo wR="1293164" hR="1293164" stAng="4769412" swAng="1318527"/>
            </a:path>
          </a:pathLst>
        </a:custGeom>
        <a:noFill/>
        <a:ln w="9525" cap="flat" cmpd="sng" algn="ctr">
          <a:solidFill>
            <a:srgbClr val="C0504D">
              <a:shade val="90000"/>
              <a:hueOff val="-32801"/>
              <a:satOff val="-5555"/>
              <a:lumOff val="25690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1E1642-B0CE-4463-97F5-A5B8A01C1DB0}">
      <dsp:nvSpPr>
        <dsp:cNvPr id="0" name=""/>
        <dsp:cNvSpPr/>
      </dsp:nvSpPr>
      <dsp:spPr>
        <a:xfrm>
          <a:off x="1080114" y="2210812"/>
          <a:ext cx="996179" cy="677606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4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Catálogo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225 Servidores</a:t>
          </a:r>
          <a:endParaRPr lang="es-CL" sz="900" b="1" kern="1200" dirty="0">
            <a:solidFill>
              <a:srgbClr val="0070C0"/>
            </a:solidFill>
            <a:latin typeface="Barlow Medium" panose="00000600000000000000" pitchFamily="2" charset="0"/>
            <a:ea typeface="+mn-ea"/>
            <a:cs typeface="+mn-cs"/>
          </a:endParaRPr>
        </a:p>
      </dsp:txBody>
      <dsp:txXfrm>
        <a:off x="1113192" y="2243890"/>
        <a:ext cx="930023" cy="611450"/>
      </dsp:txXfrm>
    </dsp:sp>
    <dsp:sp modelId="{AF3676FE-82C2-49DC-96BE-C4BCB45C8DAD}">
      <dsp:nvSpPr>
        <dsp:cNvPr id="0" name=""/>
        <dsp:cNvSpPr/>
      </dsp:nvSpPr>
      <dsp:spPr>
        <a:xfrm>
          <a:off x="1209846" y="363626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79443" y="1739434"/>
              </a:moveTo>
              <a:arcTo wR="1293164" hR="1293164" stAng="9588731" swAng="945883"/>
            </a:path>
          </a:pathLst>
        </a:custGeom>
        <a:noFill/>
        <a:ln w="9525" cap="flat" cmpd="sng" algn="ctr">
          <a:solidFill>
            <a:srgbClr val="C0504D">
              <a:shade val="90000"/>
              <a:hueOff val="-32801"/>
              <a:satOff val="-5555"/>
              <a:lumOff val="25690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C3B346-9229-45AA-B31D-B53CE60D36CF}">
      <dsp:nvSpPr>
        <dsp:cNvPr id="0" name=""/>
        <dsp:cNvSpPr/>
      </dsp:nvSpPr>
      <dsp:spPr>
        <a:xfrm>
          <a:off x="768086" y="887003"/>
          <a:ext cx="996179" cy="752712"/>
        </a:xfrm>
        <a:prstGeom prst="roundRect">
          <a:avLst/>
        </a:prstGeom>
        <a:solidFill>
          <a:srgbClr val="ECC739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5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2060"/>
              </a:solidFill>
              <a:latin typeface="Barlow Medium" panose="00000600000000000000" pitchFamily="2" charset="0"/>
              <a:ea typeface="+mn-ea"/>
              <a:cs typeface="+mn-cs"/>
            </a:rPr>
            <a:t>Salino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900" b="1" kern="1200" dirty="0" smtClean="0">
              <a:solidFill>
                <a:srgbClr val="0070C0"/>
              </a:solidFill>
              <a:latin typeface="Barlow Medium" panose="00000600000000000000" pitchFamily="2" charset="0"/>
              <a:ea typeface="+mn-ea"/>
              <a:cs typeface="+mn-cs"/>
            </a:rPr>
            <a:t>87 Servidores</a:t>
          </a:r>
          <a:endParaRPr lang="es-CL" sz="900" b="1" kern="1200" dirty="0">
            <a:solidFill>
              <a:srgbClr val="0070C0"/>
            </a:solidFill>
            <a:latin typeface="Barlow Medium" panose="00000600000000000000" pitchFamily="2" charset="0"/>
            <a:ea typeface="+mn-ea"/>
            <a:cs typeface="+mn-cs"/>
          </a:endParaRPr>
        </a:p>
      </dsp:txBody>
      <dsp:txXfrm>
        <a:off x="804830" y="923747"/>
        <a:ext cx="922691" cy="679224"/>
      </dsp:txXfrm>
    </dsp:sp>
    <dsp:sp modelId="{E1CC020C-F8E6-4D92-A512-C142261FD898}">
      <dsp:nvSpPr>
        <dsp:cNvPr id="0" name=""/>
        <dsp:cNvSpPr/>
      </dsp:nvSpPr>
      <dsp:spPr>
        <a:xfrm>
          <a:off x="1221590" y="333566"/>
          <a:ext cx="2586329" cy="2586329"/>
        </a:xfrm>
        <a:custGeom>
          <a:avLst/>
          <a:gdLst/>
          <a:ahLst/>
          <a:cxnLst/>
          <a:rect l="0" t="0" r="0" b="0"/>
          <a:pathLst>
            <a:path>
              <a:moveTo>
                <a:pt x="317913" y="443953"/>
              </a:moveTo>
              <a:arcTo wR="1293164" hR="1293164" stAng="13262884" swAng="1131091"/>
            </a:path>
          </a:pathLst>
        </a:custGeom>
        <a:noFill/>
        <a:ln w="9525" cap="flat" cmpd="sng" algn="ctr">
          <a:solidFill>
            <a:srgbClr val="C0504D">
              <a:shade val="90000"/>
              <a:hueOff val="-16400"/>
              <a:satOff val="-2778"/>
              <a:lumOff val="12845"/>
              <a:alphaOff val="0"/>
            </a:srgbClr>
          </a:solidFill>
          <a:prstDash val="solid"/>
          <a:tailEnd type="arrow"/>
        </a:ln>
        <a:effectLst/>
        <a:scene3d>
          <a:camera prst="orthographicFront"/>
          <a:lightRig rig="flat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A83A8-2E45-0548-B3C9-C096518BCF82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5028E8-0986-2C48-A24F-782A77C255B6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1429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94DD2-0DDA-C24C-A772-AE987C62F897}" type="datetimeFigureOut">
              <a:rPr lang="en-US" smtClean="0"/>
              <a:pPr/>
              <a:t>11/4/2025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4DC8D-BEC2-D34A-81E1-6AC3BD4AB13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530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33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98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64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29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95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60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326" algn="l" defTabSz="45716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4DC8D-BEC2-D34A-81E1-6AC3BD4AB132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412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489353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7C3E182-8DC2-AE11-BB10-9D8C4783D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xmlns="" id="{D4A9196F-C024-41C4-9340-A05092DC6CD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xmlns="" id="{2F9540C1-24B7-5193-ABB7-E7558C28E4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s-ES" dirty="0"/>
              <a:t>La duración del Nivel 5 en términos de malla no está determinada, producto de que las conductas deseadas que involucra el modelo, serán incorporadas actividades específicas en los ramos más adecuados. </a:t>
            </a:r>
          </a:p>
          <a:p>
            <a:pPr marL="228600" indent="-228600">
              <a:buAutoNum type="arabicPeriod"/>
            </a:pPr>
            <a:r>
              <a:rPr lang="es-ES" dirty="0"/>
              <a:t>Respecto del DAD este incorpora en el pilar denominado “Potenciamiento de las competencias del </a:t>
            </a:r>
            <a:r>
              <a:rPr lang="es-ES" dirty="0" err="1"/>
              <a:t>Lider</a:t>
            </a:r>
            <a:r>
              <a:rPr lang="es-ES" dirty="0"/>
              <a:t>” 3 temas: Comunicaciones, Negociación y Liderazgo. Esto se  produce durante la tercera semana del DAD.</a:t>
            </a:r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A65A3990-41E8-13F0-2EB6-8BC2981ED8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/>
          <a:lstStyle/>
          <a:p>
            <a:fld id="{26211F67-2B4D-4260-90D9-3290B4E96DE5}" type="slidenum">
              <a:rPr lang="es-CL" smtClean="0"/>
              <a:pPr/>
              <a:t>7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00903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79450" y="4714875"/>
            <a:ext cx="5438775" cy="446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CL" smtClean="0"/>
          </a:p>
        </p:txBody>
      </p:sp>
    </p:spTree>
    <p:extLst>
      <p:ext uri="{BB962C8B-B14F-4D97-AF65-F5344CB8AC3E}">
        <p14:creationId xmlns:p14="http://schemas.microsoft.com/office/powerpoint/2010/main" val="10855744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79450" y="4714875"/>
            <a:ext cx="5438775" cy="446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CL" smtClean="0"/>
          </a:p>
        </p:txBody>
      </p:sp>
    </p:spTree>
    <p:extLst>
      <p:ext uri="{BB962C8B-B14F-4D97-AF65-F5344CB8AC3E}">
        <p14:creationId xmlns:p14="http://schemas.microsoft.com/office/powerpoint/2010/main" val="7535322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79450" y="4714875"/>
            <a:ext cx="5438775" cy="4468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CL" smtClean="0"/>
          </a:p>
        </p:txBody>
      </p:sp>
    </p:spTree>
    <p:extLst>
      <p:ext uri="{BB962C8B-B14F-4D97-AF65-F5344CB8AC3E}">
        <p14:creationId xmlns:p14="http://schemas.microsoft.com/office/powerpoint/2010/main" val="2535275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700088" y="4414838"/>
            <a:ext cx="5610225" cy="41846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CL" smtClean="0"/>
          </a:p>
        </p:txBody>
      </p:sp>
    </p:spTree>
    <p:extLst>
      <p:ext uri="{BB962C8B-B14F-4D97-AF65-F5344CB8AC3E}">
        <p14:creationId xmlns:p14="http://schemas.microsoft.com/office/powerpoint/2010/main" val="973799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17550" y="1162050"/>
            <a:ext cx="5575300" cy="31369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Marcador de notas 2"/>
          <p:cNvSpPr>
            <a:spLocks noGrp="1"/>
          </p:cNvSpPr>
          <p:nvPr>
            <p:ph type="body" idx="1"/>
          </p:nvPr>
        </p:nvSpPr>
        <p:spPr bwMode="auto">
          <a:xfrm>
            <a:off x="700088" y="4473575"/>
            <a:ext cx="5610225" cy="36591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smtClean="0"/>
          </a:p>
        </p:txBody>
      </p:sp>
    </p:spTree>
    <p:extLst>
      <p:ext uri="{BB962C8B-B14F-4D97-AF65-F5344CB8AC3E}">
        <p14:creationId xmlns:p14="http://schemas.microsoft.com/office/powerpoint/2010/main" val="23244377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24DC8D-BEC2-D34A-81E1-6AC3BD4AB132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86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597822"/>
            <a:ext cx="7772400" cy="1102519"/>
          </a:xfrm>
        </p:spPr>
        <p:txBody>
          <a:bodyPr>
            <a:normAutofit/>
          </a:bodyPr>
          <a:lstStyle>
            <a:lvl1pPr algn="ctr"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301039" y="498592"/>
            <a:ext cx="8541926" cy="33866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71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449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0470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 flipH="1">
            <a:off x="399803" y="562064"/>
            <a:ext cx="8318131" cy="0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 userDrawn="1"/>
        </p:nvGrpSpPr>
        <p:grpSpPr>
          <a:xfrm>
            <a:off x="8200074" y="190333"/>
            <a:ext cx="393654" cy="253480"/>
            <a:chOff x="6258192" y="2164972"/>
            <a:chExt cx="602756" cy="388124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6857773" y="2164972"/>
              <a:ext cx="0" cy="388124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6556747" y="2199387"/>
              <a:ext cx="301026" cy="353709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6268479" y="2199387"/>
              <a:ext cx="294647" cy="353709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268479" y="2164972"/>
              <a:ext cx="0" cy="388124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6258192" y="2553096"/>
              <a:ext cx="602756" cy="0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6563126" y="2164972"/>
              <a:ext cx="294647" cy="353709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6268479" y="2164972"/>
              <a:ext cx="297884" cy="356668"/>
            </a:xfrm>
            <a:prstGeom prst="line">
              <a:avLst/>
            </a:prstGeom>
            <a:ln w="19050" cmpd="sng">
              <a:solidFill>
                <a:schemeClr val="accent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82919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12011"/>
            <a:ext cx="40386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12011"/>
            <a:ext cx="4038600" cy="33944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863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latin typeface="Raleway"/>
                <a:cs typeface="Raleway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00825"/>
            <a:ext cx="4040188" cy="479822"/>
          </a:xfrm>
        </p:spPr>
        <p:txBody>
          <a:bodyPr anchor="b"/>
          <a:lstStyle>
            <a:lvl1pPr marL="0" indent="0">
              <a:buNone/>
              <a:defRPr sz="1800" b="1">
                <a:latin typeface="Raleway"/>
                <a:cs typeface="Raleway"/>
              </a:defRPr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480644"/>
            <a:ext cx="4040188" cy="2963466"/>
          </a:xfrm>
        </p:spPr>
        <p:txBody>
          <a:bodyPr>
            <a:normAutofit/>
          </a:bodyPr>
          <a:lstStyle>
            <a:lvl1pPr>
              <a:defRPr sz="1800">
                <a:latin typeface="Raleway"/>
                <a:cs typeface="Raleway"/>
              </a:defRPr>
            </a:lvl1pPr>
            <a:lvl2pPr>
              <a:defRPr sz="1600">
                <a:latin typeface="Raleway"/>
                <a:cs typeface="Raleway"/>
              </a:defRPr>
            </a:lvl2pPr>
            <a:lvl3pPr>
              <a:defRPr sz="1400">
                <a:latin typeface="Raleway"/>
                <a:cs typeface="Raleway"/>
              </a:defRPr>
            </a:lvl3pPr>
            <a:lvl4pPr>
              <a:defRPr sz="1200">
                <a:latin typeface="Raleway"/>
                <a:cs typeface="Raleway"/>
              </a:defRPr>
            </a:lvl4pPr>
            <a:lvl5pPr>
              <a:defRPr sz="1200">
                <a:latin typeface="Raleway"/>
                <a:cs typeface="Raleway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000825"/>
            <a:ext cx="4041775" cy="479822"/>
          </a:xfrm>
        </p:spPr>
        <p:txBody>
          <a:bodyPr anchor="b"/>
          <a:lstStyle>
            <a:lvl1pPr marL="0" indent="0">
              <a:buNone/>
              <a:defRPr sz="1800" b="1">
                <a:latin typeface="Raleway"/>
                <a:cs typeface="Raleway"/>
              </a:defRPr>
            </a:lvl1pPr>
            <a:lvl2pPr marL="457166" indent="0">
              <a:buNone/>
              <a:defRPr sz="2000" b="1"/>
            </a:lvl2pPr>
            <a:lvl3pPr marL="914333" indent="0">
              <a:buNone/>
              <a:defRPr sz="1800" b="1"/>
            </a:lvl3pPr>
            <a:lvl4pPr marL="1371498" indent="0">
              <a:buNone/>
              <a:defRPr sz="1600" b="1"/>
            </a:lvl4pPr>
            <a:lvl5pPr marL="1828664" indent="0">
              <a:buNone/>
              <a:defRPr sz="1600" b="1"/>
            </a:lvl5pPr>
            <a:lvl6pPr marL="2285829" indent="0">
              <a:buNone/>
              <a:defRPr sz="1600" b="1"/>
            </a:lvl6pPr>
            <a:lvl7pPr marL="2742995" indent="0">
              <a:buNone/>
              <a:defRPr sz="1600" b="1"/>
            </a:lvl7pPr>
            <a:lvl8pPr marL="3200160" indent="0">
              <a:buNone/>
              <a:defRPr sz="1600" b="1"/>
            </a:lvl8pPr>
            <a:lvl9pPr marL="3657326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1480644"/>
            <a:ext cx="4041775" cy="2963466"/>
          </a:xfrm>
        </p:spPr>
        <p:txBody>
          <a:bodyPr>
            <a:normAutofit/>
          </a:bodyPr>
          <a:lstStyle>
            <a:lvl1pPr>
              <a:defRPr sz="1800">
                <a:latin typeface="Raleway"/>
                <a:cs typeface="Raleway"/>
              </a:defRPr>
            </a:lvl1pPr>
            <a:lvl2pPr>
              <a:defRPr sz="1600">
                <a:latin typeface="Raleway"/>
                <a:cs typeface="Raleway"/>
              </a:defRPr>
            </a:lvl2pPr>
            <a:lvl3pPr>
              <a:defRPr sz="1400">
                <a:latin typeface="Raleway"/>
                <a:cs typeface="Raleway"/>
              </a:defRPr>
            </a:lvl3pPr>
            <a:lvl4pPr>
              <a:defRPr sz="1200">
                <a:latin typeface="Raleway"/>
                <a:cs typeface="Raleway"/>
              </a:defRPr>
            </a:lvl4pPr>
            <a:lvl5pPr>
              <a:defRPr sz="1200">
                <a:latin typeface="Raleway"/>
                <a:cs typeface="Raleway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>
            <a:lvl1pPr>
              <a:defRPr sz="1100">
                <a:latin typeface="Raleway"/>
                <a:cs typeface="Raleway"/>
              </a:defRPr>
            </a:lvl1pPr>
          </a:lstStyle>
          <a:p>
            <a:r>
              <a:rPr lang="es-CL"/>
              <a:t>www.bestppt.com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100">
                <a:latin typeface="Raleway"/>
                <a:cs typeface="Raleway"/>
              </a:defRPr>
            </a:lvl1pPr>
          </a:lstStyle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726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without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4145938" y="4547420"/>
            <a:ext cx="942259" cy="53258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0" y="3466071"/>
            <a:ext cx="9144000" cy="1677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2946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rrange avata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4145938" y="4547420"/>
            <a:ext cx="942259" cy="53258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2415383" y="1108871"/>
            <a:ext cx="4453731" cy="2928937"/>
            <a:chOff x="2415382" y="1108869"/>
            <a:chExt cx="4453731" cy="2928937"/>
          </a:xfrm>
        </p:grpSpPr>
        <p:sp>
          <p:nvSpPr>
            <p:cNvPr id="8" name="Freeform 38"/>
            <p:cNvSpPr>
              <a:spLocks/>
            </p:cNvSpPr>
            <p:nvPr/>
          </p:nvSpPr>
          <p:spPr bwMode="auto">
            <a:xfrm>
              <a:off x="4546600" y="1994694"/>
              <a:ext cx="1246188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8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39"/>
            <p:cNvSpPr>
              <a:spLocks/>
            </p:cNvSpPr>
            <p:nvPr/>
          </p:nvSpPr>
          <p:spPr bwMode="auto">
            <a:xfrm>
              <a:off x="4546600" y="1994694"/>
              <a:ext cx="1246188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8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40"/>
            <p:cNvSpPr>
              <a:spLocks/>
            </p:cNvSpPr>
            <p:nvPr/>
          </p:nvSpPr>
          <p:spPr bwMode="auto">
            <a:xfrm>
              <a:off x="5035550" y="1588294"/>
              <a:ext cx="268288" cy="560388"/>
            </a:xfrm>
            <a:custGeom>
              <a:avLst/>
              <a:gdLst>
                <a:gd name="T0" fmla="*/ 0 w 167"/>
                <a:gd name="T1" fmla="*/ 102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2 h 349"/>
                <a:gd name="T12" fmla="*/ 0 w 167"/>
                <a:gd name="T13" fmla="*/ 10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2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7" y="0"/>
                    <a:pt x="0" y="0"/>
                    <a:pt x="0" y="102"/>
                  </a:cubicBezTo>
                </a:path>
              </a:pathLst>
            </a:custGeom>
            <a:solidFill>
              <a:srgbClr val="F6C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41"/>
            <p:cNvSpPr>
              <a:spLocks/>
            </p:cNvSpPr>
            <p:nvPr/>
          </p:nvSpPr>
          <p:spPr bwMode="auto">
            <a:xfrm>
              <a:off x="4859338" y="1553369"/>
              <a:ext cx="112713" cy="163513"/>
            </a:xfrm>
            <a:custGeom>
              <a:avLst/>
              <a:gdLst>
                <a:gd name="T0" fmla="*/ 20 w 70"/>
                <a:gd name="T1" fmla="*/ 5 h 102"/>
                <a:gd name="T2" fmla="*/ 61 w 70"/>
                <a:gd name="T3" fmla="*/ 42 h 102"/>
                <a:gd name="T4" fmla="*/ 50 w 70"/>
                <a:gd name="T5" fmla="*/ 97 h 102"/>
                <a:gd name="T6" fmla="*/ 8 w 70"/>
                <a:gd name="T7" fmla="*/ 60 h 102"/>
                <a:gd name="T8" fmla="*/ 2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20" y="5"/>
                  </a:moveTo>
                  <a:cubicBezTo>
                    <a:pt x="34" y="0"/>
                    <a:pt x="53" y="17"/>
                    <a:pt x="61" y="42"/>
                  </a:cubicBezTo>
                  <a:cubicBezTo>
                    <a:pt x="70" y="67"/>
                    <a:pt x="65" y="92"/>
                    <a:pt x="50" y="97"/>
                  </a:cubicBezTo>
                  <a:cubicBezTo>
                    <a:pt x="35" y="102"/>
                    <a:pt x="17" y="85"/>
                    <a:pt x="8" y="60"/>
                  </a:cubicBezTo>
                  <a:cubicBezTo>
                    <a:pt x="0" y="34"/>
                    <a:pt x="5" y="10"/>
                    <a:pt x="20" y="5"/>
                  </a:cubicBezTo>
                  <a:close/>
                </a:path>
              </a:pathLst>
            </a:custGeom>
            <a:solidFill>
              <a:srgbClr val="F6C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42"/>
            <p:cNvSpPr>
              <a:spLocks/>
            </p:cNvSpPr>
            <p:nvPr/>
          </p:nvSpPr>
          <p:spPr bwMode="auto">
            <a:xfrm>
              <a:off x="5365750" y="1553369"/>
              <a:ext cx="112713" cy="163513"/>
            </a:xfrm>
            <a:custGeom>
              <a:avLst/>
              <a:gdLst>
                <a:gd name="T0" fmla="*/ 51 w 70"/>
                <a:gd name="T1" fmla="*/ 5 h 102"/>
                <a:gd name="T2" fmla="*/ 9 w 70"/>
                <a:gd name="T3" fmla="*/ 42 h 102"/>
                <a:gd name="T4" fmla="*/ 20 w 70"/>
                <a:gd name="T5" fmla="*/ 97 h 102"/>
                <a:gd name="T6" fmla="*/ 62 w 70"/>
                <a:gd name="T7" fmla="*/ 60 h 102"/>
                <a:gd name="T8" fmla="*/ 51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1" y="5"/>
                  </a:moveTo>
                  <a:cubicBezTo>
                    <a:pt x="36" y="0"/>
                    <a:pt x="17" y="17"/>
                    <a:pt x="9" y="42"/>
                  </a:cubicBezTo>
                  <a:cubicBezTo>
                    <a:pt x="0" y="67"/>
                    <a:pt x="6" y="92"/>
                    <a:pt x="20" y="97"/>
                  </a:cubicBezTo>
                  <a:cubicBezTo>
                    <a:pt x="35" y="102"/>
                    <a:pt x="54" y="85"/>
                    <a:pt x="62" y="60"/>
                  </a:cubicBezTo>
                  <a:cubicBezTo>
                    <a:pt x="70" y="34"/>
                    <a:pt x="65" y="10"/>
                    <a:pt x="51" y="5"/>
                  </a:cubicBezTo>
                  <a:close/>
                </a:path>
              </a:pathLst>
            </a:custGeom>
            <a:solidFill>
              <a:srgbClr val="F6C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43"/>
            <p:cNvSpPr>
              <a:spLocks/>
            </p:cNvSpPr>
            <p:nvPr/>
          </p:nvSpPr>
          <p:spPr bwMode="auto">
            <a:xfrm>
              <a:off x="5024438" y="1958182"/>
              <a:ext cx="146050" cy="282575"/>
            </a:xfrm>
            <a:custGeom>
              <a:avLst/>
              <a:gdLst>
                <a:gd name="T0" fmla="*/ 7 w 92"/>
                <a:gd name="T1" fmla="*/ 0 h 178"/>
                <a:gd name="T2" fmla="*/ 0 w 92"/>
                <a:gd name="T3" fmla="*/ 28 h 178"/>
                <a:gd name="T4" fmla="*/ 20 w 92"/>
                <a:gd name="T5" fmla="*/ 178 h 178"/>
                <a:gd name="T6" fmla="*/ 92 w 92"/>
                <a:gd name="T7" fmla="*/ 105 h 178"/>
                <a:gd name="T8" fmla="*/ 7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7" y="0"/>
                  </a:moveTo>
                  <a:lnTo>
                    <a:pt x="0" y="28"/>
                  </a:lnTo>
                  <a:lnTo>
                    <a:pt x="20" y="178"/>
                  </a:lnTo>
                  <a:lnTo>
                    <a:pt x="92" y="10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44"/>
            <p:cNvSpPr>
              <a:spLocks/>
            </p:cNvSpPr>
            <p:nvPr/>
          </p:nvSpPr>
          <p:spPr bwMode="auto">
            <a:xfrm>
              <a:off x="5024438" y="1958182"/>
              <a:ext cx="146050" cy="282575"/>
            </a:xfrm>
            <a:custGeom>
              <a:avLst/>
              <a:gdLst>
                <a:gd name="T0" fmla="*/ 7 w 92"/>
                <a:gd name="T1" fmla="*/ 0 h 178"/>
                <a:gd name="T2" fmla="*/ 0 w 92"/>
                <a:gd name="T3" fmla="*/ 28 h 178"/>
                <a:gd name="T4" fmla="*/ 20 w 92"/>
                <a:gd name="T5" fmla="*/ 178 h 178"/>
                <a:gd name="T6" fmla="*/ 92 w 92"/>
                <a:gd name="T7" fmla="*/ 105 h 178"/>
                <a:gd name="T8" fmla="*/ 7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7" y="0"/>
                  </a:moveTo>
                  <a:lnTo>
                    <a:pt x="0" y="28"/>
                  </a:lnTo>
                  <a:lnTo>
                    <a:pt x="20" y="178"/>
                  </a:lnTo>
                  <a:lnTo>
                    <a:pt x="92" y="105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5"/>
            <p:cNvSpPr>
              <a:spLocks/>
            </p:cNvSpPr>
            <p:nvPr/>
          </p:nvSpPr>
          <p:spPr bwMode="auto">
            <a:xfrm>
              <a:off x="5035550" y="1902619"/>
              <a:ext cx="268288" cy="92075"/>
            </a:xfrm>
            <a:custGeom>
              <a:avLst/>
              <a:gdLst>
                <a:gd name="T0" fmla="*/ 0 w 167"/>
                <a:gd name="T1" fmla="*/ 0 h 58"/>
                <a:gd name="T2" fmla="*/ 0 w 167"/>
                <a:gd name="T3" fmla="*/ 6 h 58"/>
                <a:gd name="T4" fmla="*/ 83 w 167"/>
                <a:gd name="T5" fmla="*/ 58 h 58"/>
                <a:gd name="T6" fmla="*/ 85 w 167"/>
                <a:gd name="T7" fmla="*/ 58 h 58"/>
                <a:gd name="T8" fmla="*/ 167 w 167"/>
                <a:gd name="T9" fmla="*/ 9 h 58"/>
                <a:gd name="T10" fmla="*/ 167 w 167"/>
                <a:gd name="T11" fmla="*/ 0 h 58"/>
                <a:gd name="T12" fmla="*/ 0 w 167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3" y="56"/>
                    <a:pt x="83" y="58"/>
                  </a:cubicBezTo>
                  <a:cubicBezTo>
                    <a:pt x="84" y="58"/>
                    <a:pt x="85" y="58"/>
                    <a:pt x="85" y="58"/>
                  </a:cubicBezTo>
                  <a:cubicBezTo>
                    <a:pt x="125" y="58"/>
                    <a:pt x="167" y="9"/>
                    <a:pt x="167" y="9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5A0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4757738" y="1205707"/>
              <a:ext cx="823913" cy="758825"/>
            </a:xfrm>
            <a:custGeom>
              <a:avLst/>
              <a:gdLst>
                <a:gd name="T0" fmla="*/ 257 w 513"/>
                <a:gd name="T1" fmla="*/ 0 h 473"/>
                <a:gd name="T2" fmla="*/ 115 w 513"/>
                <a:gd name="T3" fmla="*/ 378 h 473"/>
                <a:gd name="T4" fmla="*/ 257 w 513"/>
                <a:gd name="T5" fmla="*/ 473 h 473"/>
                <a:gd name="T6" fmla="*/ 398 w 513"/>
                <a:gd name="T7" fmla="*/ 378 h 473"/>
                <a:gd name="T8" fmla="*/ 257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7" y="0"/>
                  </a:moveTo>
                  <a:cubicBezTo>
                    <a:pt x="0" y="0"/>
                    <a:pt x="98" y="351"/>
                    <a:pt x="115" y="378"/>
                  </a:cubicBezTo>
                  <a:cubicBezTo>
                    <a:pt x="134" y="408"/>
                    <a:pt x="215" y="473"/>
                    <a:pt x="257" y="473"/>
                  </a:cubicBezTo>
                  <a:cubicBezTo>
                    <a:pt x="298" y="473"/>
                    <a:pt x="380" y="408"/>
                    <a:pt x="398" y="378"/>
                  </a:cubicBezTo>
                  <a:cubicBezTo>
                    <a:pt x="415" y="351"/>
                    <a:pt x="513" y="0"/>
                    <a:pt x="257" y="0"/>
                  </a:cubicBezTo>
                  <a:close/>
                </a:path>
              </a:pathLst>
            </a:custGeom>
            <a:solidFill>
              <a:srgbClr val="F6C8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4810125" y="1158082"/>
              <a:ext cx="673100" cy="517525"/>
            </a:xfrm>
            <a:custGeom>
              <a:avLst/>
              <a:gdLst>
                <a:gd name="T0" fmla="*/ 407 w 420"/>
                <a:gd name="T1" fmla="*/ 269 h 322"/>
                <a:gd name="T2" fmla="*/ 361 w 420"/>
                <a:gd name="T3" fmla="*/ 57 h 322"/>
                <a:gd name="T4" fmla="*/ 103 w 420"/>
                <a:gd name="T5" fmla="*/ 52 h 322"/>
                <a:gd name="T6" fmla="*/ 48 w 420"/>
                <a:gd name="T7" fmla="*/ 270 h 322"/>
                <a:gd name="T8" fmla="*/ 60 w 420"/>
                <a:gd name="T9" fmla="*/ 322 h 322"/>
                <a:gd name="T10" fmla="*/ 81 w 420"/>
                <a:gd name="T11" fmla="*/ 321 h 322"/>
                <a:gd name="T12" fmla="*/ 65 w 420"/>
                <a:gd name="T13" fmla="*/ 283 h 322"/>
                <a:gd name="T14" fmla="*/ 61 w 420"/>
                <a:gd name="T15" fmla="*/ 251 h 322"/>
                <a:gd name="T16" fmla="*/ 133 w 420"/>
                <a:gd name="T17" fmla="*/ 103 h 322"/>
                <a:gd name="T18" fmla="*/ 222 w 420"/>
                <a:gd name="T19" fmla="*/ 139 h 322"/>
                <a:gd name="T20" fmla="*/ 308 w 420"/>
                <a:gd name="T21" fmla="*/ 101 h 322"/>
                <a:gd name="T22" fmla="*/ 393 w 420"/>
                <a:gd name="T23" fmla="*/ 249 h 322"/>
                <a:gd name="T24" fmla="*/ 375 w 420"/>
                <a:gd name="T25" fmla="*/ 316 h 322"/>
                <a:gd name="T26" fmla="*/ 397 w 420"/>
                <a:gd name="T27" fmla="*/ 314 h 322"/>
                <a:gd name="T28" fmla="*/ 407 w 420"/>
                <a:gd name="T29" fmla="*/ 269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0" h="322">
                  <a:moveTo>
                    <a:pt x="407" y="269"/>
                  </a:moveTo>
                  <a:cubicBezTo>
                    <a:pt x="420" y="204"/>
                    <a:pt x="411" y="52"/>
                    <a:pt x="361" y="57"/>
                  </a:cubicBezTo>
                  <a:cubicBezTo>
                    <a:pt x="313" y="9"/>
                    <a:pt x="149" y="0"/>
                    <a:pt x="103" y="52"/>
                  </a:cubicBezTo>
                  <a:cubicBezTo>
                    <a:pt x="0" y="72"/>
                    <a:pt x="48" y="270"/>
                    <a:pt x="48" y="270"/>
                  </a:cubicBezTo>
                  <a:cubicBezTo>
                    <a:pt x="51" y="290"/>
                    <a:pt x="56" y="307"/>
                    <a:pt x="60" y="322"/>
                  </a:cubicBezTo>
                  <a:cubicBezTo>
                    <a:pt x="67" y="322"/>
                    <a:pt x="74" y="321"/>
                    <a:pt x="81" y="321"/>
                  </a:cubicBezTo>
                  <a:cubicBezTo>
                    <a:pt x="74" y="307"/>
                    <a:pt x="67" y="293"/>
                    <a:pt x="65" y="283"/>
                  </a:cubicBezTo>
                  <a:cubicBezTo>
                    <a:pt x="64" y="277"/>
                    <a:pt x="61" y="256"/>
                    <a:pt x="61" y="251"/>
                  </a:cubicBezTo>
                  <a:cubicBezTo>
                    <a:pt x="62" y="215"/>
                    <a:pt x="88" y="111"/>
                    <a:pt x="133" y="103"/>
                  </a:cubicBezTo>
                  <a:cubicBezTo>
                    <a:pt x="150" y="100"/>
                    <a:pt x="193" y="139"/>
                    <a:pt x="222" y="139"/>
                  </a:cubicBezTo>
                  <a:cubicBezTo>
                    <a:pt x="251" y="138"/>
                    <a:pt x="289" y="99"/>
                    <a:pt x="308" y="101"/>
                  </a:cubicBezTo>
                  <a:cubicBezTo>
                    <a:pt x="355" y="108"/>
                    <a:pt x="394" y="203"/>
                    <a:pt x="393" y="249"/>
                  </a:cubicBezTo>
                  <a:cubicBezTo>
                    <a:pt x="393" y="255"/>
                    <a:pt x="386" y="291"/>
                    <a:pt x="375" y="316"/>
                  </a:cubicBezTo>
                  <a:cubicBezTo>
                    <a:pt x="382" y="315"/>
                    <a:pt x="390" y="315"/>
                    <a:pt x="397" y="314"/>
                  </a:cubicBezTo>
                  <a:cubicBezTo>
                    <a:pt x="401" y="301"/>
                    <a:pt x="404" y="286"/>
                    <a:pt x="407" y="269"/>
                  </a:cubicBezTo>
                  <a:close/>
                </a:path>
              </a:pathLst>
            </a:custGeom>
            <a:solidFill>
              <a:srgbClr val="80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5170488" y="1958182"/>
              <a:ext cx="142875" cy="284163"/>
            </a:xfrm>
            <a:custGeom>
              <a:avLst/>
              <a:gdLst>
                <a:gd name="T0" fmla="*/ 84 w 90"/>
                <a:gd name="T1" fmla="*/ 0 h 179"/>
                <a:gd name="T2" fmla="*/ 90 w 90"/>
                <a:gd name="T3" fmla="*/ 28 h 179"/>
                <a:gd name="T4" fmla="*/ 70 w 90"/>
                <a:gd name="T5" fmla="*/ 179 h 179"/>
                <a:gd name="T6" fmla="*/ 0 w 90"/>
                <a:gd name="T7" fmla="*/ 105 h 179"/>
                <a:gd name="T8" fmla="*/ 84 w 90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79">
                  <a:moveTo>
                    <a:pt x="84" y="0"/>
                  </a:moveTo>
                  <a:lnTo>
                    <a:pt x="90" y="28"/>
                  </a:lnTo>
                  <a:lnTo>
                    <a:pt x="70" y="179"/>
                  </a:lnTo>
                  <a:lnTo>
                    <a:pt x="0" y="105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5170488" y="1958182"/>
              <a:ext cx="142875" cy="284163"/>
            </a:xfrm>
            <a:custGeom>
              <a:avLst/>
              <a:gdLst>
                <a:gd name="T0" fmla="*/ 84 w 90"/>
                <a:gd name="T1" fmla="*/ 0 h 179"/>
                <a:gd name="T2" fmla="*/ 90 w 90"/>
                <a:gd name="T3" fmla="*/ 28 h 179"/>
                <a:gd name="T4" fmla="*/ 70 w 90"/>
                <a:gd name="T5" fmla="*/ 179 h 179"/>
                <a:gd name="T6" fmla="*/ 0 w 90"/>
                <a:gd name="T7" fmla="*/ 105 h 179"/>
                <a:gd name="T8" fmla="*/ 84 w 90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79">
                  <a:moveTo>
                    <a:pt x="84" y="0"/>
                  </a:moveTo>
                  <a:lnTo>
                    <a:pt x="90" y="28"/>
                  </a:lnTo>
                  <a:lnTo>
                    <a:pt x="70" y="179"/>
                  </a:lnTo>
                  <a:lnTo>
                    <a:pt x="0" y="105"/>
                  </a:lnTo>
                  <a:lnTo>
                    <a:pt x="8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5170488" y="212486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5170488" y="212486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5035550" y="1953419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3 h 108"/>
                <a:gd name="T8" fmla="*/ 85 w 169"/>
                <a:gd name="T9" fmla="*/ 108 h 108"/>
                <a:gd name="T10" fmla="*/ 85 w 169"/>
                <a:gd name="T11" fmla="*/ 108 h 108"/>
                <a:gd name="T12" fmla="*/ 169 w 169"/>
                <a:gd name="T13" fmla="*/ 3 h 108"/>
                <a:gd name="T14" fmla="*/ 169 w 169"/>
                <a:gd name="T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5" y="108"/>
                  </a:lnTo>
                  <a:lnTo>
                    <a:pt x="85" y="108"/>
                  </a:lnTo>
                  <a:lnTo>
                    <a:pt x="169" y="3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E9BE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5035550" y="1953419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3 h 108"/>
                <a:gd name="T8" fmla="*/ 85 w 169"/>
                <a:gd name="T9" fmla="*/ 108 h 108"/>
                <a:gd name="T10" fmla="*/ 85 w 169"/>
                <a:gd name="T11" fmla="*/ 108 h 108"/>
                <a:gd name="T12" fmla="*/ 169 w 169"/>
                <a:gd name="T13" fmla="*/ 3 h 108"/>
                <a:gd name="T14" fmla="*/ 169 w 169"/>
                <a:gd name="T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5" y="108"/>
                  </a:lnTo>
                  <a:lnTo>
                    <a:pt x="85" y="108"/>
                  </a:lnTo>
                  <a:lnTo>
                    <a:pt x="169" y="3"/>
                  </a:lnTo>
                  <a:lnTo>
                    <a:pt x="1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Rectangle 54"/>
            <p:cNvSpPr>
              <a:spLocks noChangeArrowheads="1"/>
            </p:cNvSpPr>
            <p:nvPr/>
          </p:nvSpPr>
          <p:spPr bwMode="auto">
            <a:xfrm>
              <a:off x="5145088" y="2237582"/>
              <a:ext cx="49213" cy="1588"/>
            </a:xfrm>
            <a:prstGeom prst="rect">
              <a:avLst/>
            </a:prstGeom>
            <a:solidFill>
              <a:srgbClr val="2E2E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Rectangle 55"/>
            <p:cNvSpPr>
              <a:spLocks noChangeArrowheads="1"/>
            </p:cNvSpPr>
            <p:nvPr/>
          </p:nvSpPr>
          <p:spPr bwMode="auto">
            <a:xfrm>
              <a:off x="5145088" y="2237582"/>
              <a:ext cx="49213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5011738" y="1745457"/>
              <a:ext cx="315913" cy="46038"/>
            </a:xfrm>
            <a:custGeom>
              <a:avLst/>
              <a:gdLst>
                <a:gd name="T0" fmla="*/ 105 w 197"/>
                <a:gd name="T1" fmla="*/ 0 h 29"/>
                <a:gd name="T2" fmla="*/ 99 w 197"/>
                <a:gd name="T3" fmla="*/ 5 h 29"/>
                <a:gd name="T4" fmla="*/ 92 w 197"/>
                <a:gd name="T5" fmla="*/ 0 h 29"/>
                <a:gd name="T6" fmla="*/ 0 w 197"/>
                <a:gd name="T7" fmla="*/ 29 h 29"/>
                <a:gd name="T8" fmla="*/ 90 w 197"/>
                <a:gd name="T9" fmla="*/ 26 h 29"/>
                <a:gd name="T10" fmla="*/ 99 w 197"/>
                <a:gd name="T11" fmla="*/ 15 h 29"/>
                <a:gd name="T12" fmla="*/ 107 w 197"/>
                <a:gd name="T13" fmla="*/ 26 h 29"/>
                <a:gd name="T14" fmla="*/ 197 w 197"/>
                <a:gd name="T15" fmla="*/ 29 h 29"/>
                <a:gd name="T16" fmla="*/ 105 w 197"/>
                <a:gd name="T1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29">
                  <a:moveTo>
                    <a:pt x="105" y="0"/>
                  </a:moveTo>
                  <a:cubicBezTo>
                    <a:pt x="101" y="0"/>
                    <a:pt x="99" y="5"/>
                    <a:pt x="99" y="5"/>
                  </a:cubicBezTo>
                  <a:cubicBezTo>
                    <a:pt x="99" y="5"/>
                    <a:pt x="96" y="0"/>
                    <a:pt x="92" y="0"/>
                  </a:cubicBezTo>
                  <a:cubicBezTo>
                    <a:pt x="78" y="0"/>
                    <a:pt x="17" y="6"/>
                    <a:pt x="0" y="29"/>
                  </a:cubicBezTo>
                  <a:cubicBezTo>
                    <a:pt x="0" y="29"/>
                    <a:pt x="85" y="27"/>
                    <a:pt x="90" y="26"/>
                  </a:cubicBezTo>
                  <a:cubicBezTo>
                    <a:pt x="94" y="24"/>
                    <a:pt x="99" y="15"/>
                    <a:pt x="99" y="15"/>
                  </a:cubicBezTo>
                  <a:cubicBezTo>
                    <a:pt x="99" y="15"/>
                    <a:pt x="103" y="24"/>
                    <a:pt x="107" y="26"/>
                  </a:cubicBezTo>
                  <a:cubicBezTo>
                    <a:pt x="112" y="27"/>
                    <a:pt x="197" y="29"/>
                    <a:pt x="197" y="29"/>
                  </a:cubicBezTo>
                  <a:cubicBezTo>
                    <a:pt x="180" y="6"/>
                    <a:pt x="120" y="0"/>
                    <a:pt x="105" y="0"/>
                  </a:cubicBezTo>
                  <a:close/>
                </a:path>
              </a:pathLst>
            </a:custGeom>
            <a:solidFill>
              <a:srgbClr val="80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57"/>
            <p:cNvSpPr>
              <a:spLocks/>
            </p:cNvSpPr>
            <p:nvPr/>
          </p:nvSpPr>
          <p:spPr bwMode="auto">
            <a:xfrm>
              <a:off x="3454400" y="1994694"/>
              <a:ext cx="1247775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8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58"/>
            <p:cNvSpPr>
              <a:spLocks/>
            </p:cNvSpPr>
            <p:nvPr/>
          </p:nvSpPr>
          <p:spPr bwMode="auto">
            <a:xfrm>
              <a:off x="3454400" y="1994694"/>
              <a:ext cx="1247775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8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C9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59"/>
            <p:cNvSpPr>
              <a:spLocks/>
            </p:cNvSpPr>
            <p:nvPr/>
          </p:nvSpPr>
          <p:spPr bwMode="auto">
            <a:xfrm>
              <a:off x="3944938" y="1588294"/>
              <a:ext cx="266700" cy="560388"/>
            </a:xfrm>
            <a:custGeom>
              <a:avLst/>
              <a:gdLst>
                <a:gd name="T0" fmla="*/ 0 w 167"/>
                <a:gd name="T1" fmla="*/ 102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2 h 349"/>
                <a:gd name="T12" fmla="*/ 0 w 167"/>
                <a:gd name="T13" fmla="*/ 10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2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7" y="0"/>
                    <a:pt x="0" y="0"/>
                    <a:pt x="0" y="102"/>
                  </a:cubicBezTo>
                </a:path>
              </a:pathLst>
            </a:custGeom>
            <a:solidFill>
              <a:srgbClr val="F6D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60"/>
            <p:cNvSpPr>
              <a:spLocks/>
            </p:cNvSpPr>
            <p:nvPr/>
          </p:nvSpPr>
          <p:spPr bwMode="auto">
            <a:xfrm>
              <a:off x="3767138" y="1553369"/>
              <a:ext cx="112713" cy="163513"/>
            </a:xfrm>
            <a:custGeom>
              <a:avLst/>
              <a:gdLst>
                <a:gd name="T0" fmla="*/ 20 w 70"/>
                <a:gd name="T1" fmla="*/ 5 h 102"/>
                <a:gd name="T2" fmla="*/ 61 w 70"/>
                <a:gd name="T3" fmla="*/ 42 h 102"/>
                <a:gd name="T4" fmla="*/ 50 w 70"/>
                <a:gd name="T5" fmla="*/ 97 h 102"/>
                <a:gd name="T6" fmla="*/ 8 w 70"/>
                <a:gd name="T7" fmla="*/ 60 h 102"/>
                <a:gd name="T8" fmla="*/ 2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20" y="5"/>
                  </a:moveTo>
                  <a:cubicBezTo>
                    <a:pt x="34" y="0"/>
                    <a:pt x="53" y="17"/>
                    <a:pt x="61" y="42"/>
                  </a:cubicBezTo>
                  <a:cubicBezTo>
                    <a:pt x="70" y="67"/>
                    <a:pt x="65" y="92"/>
                    <a:pt x="50" y="97"/>
                  </a:cubicBezTo>
                  <a:cubicBezTo>
                    <a:pt x="35" y="102"/>
                    <a:pt x="17" y="85"/>
                    <a:pt x="8" y="60"/>
                  </a:cubicBezTo>
                  <a:cubicBezTo>
                    <a:pt x="0" y="34"/>
                    <a:pt x="5" y="10"/>
                    <a:pt x="20" y="5"/>
                  </a:cubicBezTo>
                  <a:close/>
                </a:path>
              </a:pathLst>
            </a:custGeom>
            <a:solidFill>
              <a:srgbClr val="F6D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61"/>
            <p:cNvSpPr>
              <a:spLocks/>
            </p:cNvSpPr>
            <p:nvPr/>
          </p:nvSpPr>
          <p:spPr bwMode="auto">
            <a:xfrm>
              <a:off x="4275138" y="1553369"/>
              <a:ext cx="112713" cy="163513"/>
            </a:xfrm>
            <a:custGeom>
              <a:avLst/>
              <a:gdLst>
                <a:gd name="T0" fmla="*/ 51 w 70"/>
                <a:gd name="T1" fmla="*/ 5 h 102"/>
                <a:gd name="T2" fmla="*/ 9 w 70"/>
                <a:gd name="T3" fmla="*/ 42 h 102"/>
                <a:gd name="T4" fmla="*/ 20 w 70"/>
                <a:gd name="T5" fmla="*/ 97 h 102"/>
                <a:gd name="T6" fmla="*/ 62 w 70"/>
                <a:gd name="T7" fmla="*/ 60 h 102"/>
                <a:gd name="T8" fmla="*/ 51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1" y="5"/>
                  </a:moveTo>
                  <a:cubicBezTo>
                    <a:pt x="36" y="0"/>
                    <a:pt x="17" y="17"/>
                    <a:pt x="9" y="42"/>
                  </a:cubicBezTo>
                  <a:cubicBezTo>
                    <a:pt x="0" y="67"/>
                    <a:pt x="6" y="92"/>
                    <a:pt x="20" y="97"/>
                  </a:cubicBezTo>
                  <a:cubicBezTo>
                    <a:pt x="35" y="102"/>
                    <a:pt x="54" y="85"/>
                    <a:pt x="62" y="60"/>
                  </a:cubicBezTo>
                  <a:cubicBezTo>
                    <a:pt x="70" y="34"/>
                    <a:pt x="65" y="10"/>
                    <a:pt x="51" y="5"/>
                  </a:cubicBezTo>
                  <a:close/>
                </a:path>
              </a:pathLst>
            </a:custGeom>
            <a:solidFill>
              <a:srgbClr val="F6D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62"/>
            <p:cNvSpPr>
              <a:spLocks/>
            </p:cNvSpPr>
            <p:nvPr/>
          </p:nvSpPr>
          <p:spPr bwMode="auto">
            <a:xfrm>
              <a:off x="3944938" y="1902619"/>
              <a:ext cx="266700" cy="92075"/>
            </a:xfrm>
            <a:custGeom>
              <a:avLst/>
              <a:gdLst>
                <a:gd name="T0" fmla="*/ 0 w 167"/>
                <a:gd name="T1" fmla="*/ 0 h 58"/>
                <a:gd name="T2" fmla="*/ 0 w 167"/>
                <a:gd name="T3" fmla="*/ 6 h 58"/>
                <a:gd name="T4" fmla="*/ 83 w 167"/>
                <a:gd name="T5" fmla="*/ 58 h 58"/>
                <a:gd name="T6" fmla="*/ 85 w 167"/>
                <a:gd name="T7" fmla="*/ 58 h 58"/>
                <a:gd name="T8" fmla="*/ 167 w 167"/>
                <a:gd name="T9" fmla="*/ 9 h 58"/>
                <a:gd name="T10" fmla="*/ 167 w 167"/>
                <a:gd name="T11" fmla="*/ 0 h 58"/>
                <a:gd name="T12" fmla="*/ 0 w 167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3" y="56"/>
                    <a:pt x="83" y="58"/>
                  </a:cubicBezTo>
                  <a:cubicBezTo>
                    <a:pt x="84" y="58"/>
                    <a:pt x="85" y="58"/>
                    <a:pt x="85" y="58"/>
                  </a:cubicBezTo>
                  <a:cubicBezTo>
                    <a:pt x="125" y="58"/>
                    <a:pt x="167" y="9"/>
                    <a:pt x="167" y="9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5A7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63"/>
            <p:cNvSpPr>
              <a:spLocks/>
            </p:cNvSpPr>
            <p:nvPr/>
          </p:nvSpPr>
          <p:spPr bwMode="auto">
            <a:xfrm>
              <a:off x="3667125" y="1205707"/>
              <a:ext cx="822325" cy="758825"/>
            </a:xfrm>
            <a:custGeom>
              <a:avLst/>
              <a:gdLst>
                <a:gd name="T0" fmla="*/ 257 w 513"/>
                <a:gd name="T1" fmla="*/ 0 h 473"/>
                <a:gd name="T2" fmla="*/ 115 w 513"/>
                <a:gd name="T3" fmla="*/ 378 h 473"/>
                <a:gd name="T4" fmla="*/ 257 w 513"/>
                <a:gd name="T5" fmla="*/ 473 h 473"/>
                <a:gd name="T6" fmla="*/ 398 w 513"/>
                <a:gd name="T7" fmla="*/ 378 h 473"/>
                <a:gd name="T8" fmla="*/ 257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7" y="0"/>
                  </a:moveTo>
                  <a:cubicBezTo>
                    <a:pt x="0" y="0"/>
                    <a:pt x="98" y="351"/>
                    <a:pt x="115" y="378"/>
                  </a:cubicBezTo>
                  <a:cubicBezTo>
                    <a:pt x="134" y="408"/>
                    <a:pt x="215" y="473"/>
                    <a:pt x="257" y="473"/>
                  </a:cubicBezTo>
                  <a:cubicBezTo>
                    <a:pt x="298" y="473"/>
                    <a:pt x="380" y="408"/>
                    <a:pt x="398" y="378"/>
                  </a:cubicBezTo>
                  <a:cubicBezTo>
                    <a:pt x="415" y="351"/>
                    <a:pt x="513" y="0"/>
                    <a:pt x="257" y="0"/>
                  </a:cubicBezTo>
                  <a:close/>
                </a:path>
              </a:pathLst>
            </a:custGeom>
            <a:solidFill>
              <a:srgbClr val="F6D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64"/>
            <p:cNvSpPr>
              <a:spLocks noEditPoints="1"/>
            </p:cNvSpPr>
            <p:nvPr/>
          </p:nvSpPr>
          <p:spPr bwMode="auto">
            <a:xfrm>
              <a:off x="3762375" y="1108869"/>
              <a:ext cx="649288" cy="582613"/>
            </a:xfrm>
            <a:custGeom>
              <a:avLst/>
              <a:gdLst>
                <a:gd name="T0" fmla="*/ 312 w 404"/>
                <a:gd name="T1" fmla="*/ 68 h 363"/>
                <a:gd name="T2" fmla="*/ 51 w 404"/>
                <a:gd name="T3" fmla="*/ 97 h 363"/>
                <a:gd name="T4" fmla="*/ 30 w 404"/>
                <a:gd name="T5" fmla="*/ 357 h 363"/>
                <a:gd name="T6" fmla="*/ 30 w 404"/>
                <a:gd name="T7" fmla="*/ 357 h 363"/>
                <a:gd name="T8" fmla="*/ 31 w 404"/>
                <a:gd name="T9" fmla="*/ 360 h 363"/>
                <a:gd name="T10" fmla="*/ 33 w 404"/>
                <a:gd name="T11" fmla="*/ 363 h 363"/>
                <a:gd name="T12" fmla="*/ 37 w 404"/>
                <a:gd name="T13" fmla="*/ 362 h 363"/>
                <a:gd name="T14" fmla="*/ 38 w 404"/>
                <a:gd name="T15" fmla="*/ 361 h 363"/>
                <a:gd name="T16" fmla="*/ 38 w 404"/>
                <a:gd name="T17" fmla="*/ 339 h 363"/>
                <a:gd name="T18" fmla="*/ 33 w 404"/>
                <a:gd name="T19" fmla="*/ 307 h 363"/>
                <a:gd name="T20" fmla="*/ 77 w 404"/>
                <a:gd name="T21" fmla="*/ 183 h 363"/>
                <a:gd name="T22" fmla="*/ 86 w 404"/>
                <a:gd name="T23" fmla="*/ 171 h 363"/>
                <a:gd name="T24" fmla="*/ 97 w 404"/>
                <a:gd name="T25" fmla="*/ 158 h 363"/>
                <a:gd name="T26" fmla="*/ 103 w 404"/>
                <a:gd name="T27" fmla="*/ 154 h 363"/>
                <a:gd name="T28" fmla="*/ 242 w 404"/>
                <a:gd name="T29" fmla="*/ 175 h 363"/>
                <a:gd name="T30" fmla="*/ 280 w 404"/>
                <a:gd name="T31" fmla="*/ 151 h 363"/>
                <a:gd name="T32" fmla="*/ 311 w 404"/>
                <a:gd name="T33" fmla="*/ 176 h 363"/>
                <a:gd name="T34" fmla="*/ 360 w 404"/>
                <a:gd name="T35" fmla="*/ 315 h 363"/>
                <a:gd name="T36" fmla="*/ 356 w 404"/>
                <a:gd name="T37" fmla="*/ 339 h 363"/>
                <a:gd name="T38" fmla="*/ 356 w 404"/>
                <a:gd name="T39" fmla="*/ 361 h 363"/>
                <a:gd name="T40" fmla="*/ 357 w 404"/>
                <a:gd name="T41" fmla="*/ 362 h 363"/>
                <a:gd name="T42" fmla="*/ 361 w 404"/>
                <a:gd name="T43" fmla="*/ 363 h 363"/>
                <a:gd name="T44" fmla="*/ 363 w 404"/>
                <a:gd name="T45" fmla="*/ 360 h 363"/>
                <a:gd name="T46" fmla="*/ 364 w 404"/>
                <a:gd name="T47" fmla="*/ 351 h 363"/>
                <a:gd name="T48" fmla="*/ 366 w 404"/>
                <a:gd name="T49" fmla="*/ 338 h 363"/>
                <a:gd name="T50" fmla="*/ 312 w 404"/>
                <a:gd name="T51" fmla="*/ 68 h 363"/>
                <a:gd name="T52" fmla="*/ 180 w 404"/>
                <a:gd name="T53" fmla="*/ 135 h 363"/>
                <a:gd name="T54" fmla="*/ 176 w 404"/>
                <a:gd name="T55" fmla="*/ 134 h 363"/>
                <a:gd name="T56" fmla="*/ 182 w 404"/>
                <a:gd name="T57" fmla="*/ 135 h 363"/>
                <a:gd name="T58" fmla="*/ 180 w 404"/>
                <a:gd name="T59" fmla="*/ 13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4" h="363">
                  <a:moveTo>
                    <a:pt x="312" y="68"/>
                  </a:moveTo>
                  <a:cubicBezTo>
                    <a:pt x="225" y="0"/>
                    <a:pt x="91" y="40"/>
                    <a:pt x="51" y="97"/>
                  </a:cubicBezTo>
                  <a:cubicBezTo>
                    <a:pt x="0" y="168"/>
                    <a:pt x="18" y="276"/>
                    <a:pt x="30" y="357"/>
                  </a:cubicBezTo>
                  <a:cubicBezTo>
                    <a:pt x="30" y="357"/>
                    <a:pt x="30" y="357"/>
                    <a:pt x="30" y="357"/>
                  </a:cubicBezTo>
                  <a:cubicBezTo>
                    <a:pt x="30" y="358"/>
                    <a:pt x="30" y="359"/>
                    <a:pt x="31" y="360"/>
                  </a:cubicBezTo>
                  <a:cubicBezTo>
                    <a:pt x="31" y="360"/>
                    <a:pt x="32" y="362"/>
                    <a:pt x="33" y="363"/>
                  </a:cubicBezTo>
                  <a:cubicBezTo>
                    <a:pt x="33" y="363"/>
                    <a:pt x="36" y="363"/>
                    <a:pt x="37" y="362"/>
                  </a:cubicBezTo>
                  <a:cubicBezTo>
                    <a:pt x="38" y="362"/>
                    <a:pt x="38" y="361"/>
                    <a:pt x="38" y="361"/>
                  </a:cubicBezTo>
                  <a:cubicBezTo>
                    <a:pt x="38" y="354"/>
                    <a:pt x="38" y="340"/>
                    <a:pt x="38" y="339"/>
                  </a:cubicBezTo>
                  <a:cubicBezTo>
                    <a:pt x="37" y="328"/>
                    <a:pt x="34" y="318"/>
                    <a:pt x="33" y="307"/>
                  </a:cubicBezTo>
                  <a:cubicBezTo>
                    <a:pt x="41" y="255"/>
                    <a:pt x="65" y="245"/>
                    <a:pt x="77" y="183"/>
                  </a:cubicBezTo>
                  <a:cubicBezTo>
                    <a:pt x="80" y="179"/>
                    <a:pt x="83" y="175"/>
                    <a:pt x="86" y="171"/>
                  </a:cubicBezTo>
                  <a:cubicBezTo>
                    <a:pt x="89" y="167"/>
                    <a:pt x="93" y="162"/>
                    <a:pt x="97" y="158"/>
                  </a:cubicBezTo>
                  <a:cubicBezTo>
                    <a:pt x="99" y="157"/>
                    <a:pt x="101" y="156"/>
                    <a:pt x="103" y="154"/>
                  </a:cubicBezTo>
                  <a:cubicBezTo>
                    <a:pt x="150" y="137"/>
                    <a:pt x="198" y="158"/>
                    <a:pt x="242" y="175"/>
                  </a:cubicBezTo>
                  <a:cubicBezTo>
                    <a:pt x="259" y="182"/>
                    <a:pt x="261" y="152"/>
                    <a:pt x="280" y="151"/>
                  </a:cubicBezTo>
                  <a:cubicBezTo>
                    <a:pt x="288" y="150"/>
                    <a:pt x="304" y="177"/>
                    <a:pt x="311" y="176"/>
                  </a:cubicBezTo>
                  <a:cubicBezTo>
                    <a:pt x="377" y="169"/>
                    <a:pt x="349" y="269"/>
                    <a:pt x="360" y="315"/>
                  </a:cubicBezTo>
                  <a:cubicBezTo>
                    <a:pt x="358" y="323"/>
                    <a:pt x="357" y="331"/>
                    <a:pt x="356" y="339"/>
                  </a:cubicBezTo>
                  <a:cubicBezTo>
                    <a:pt x="356" y="340"/>
                    <a:pt x="356" y="354"/>
                    <a:pt x="356" y="361"/>
                  </a:cubicBezTo>
                  <a:cubicBezTo>
                    <a:pt x="356" y="361"/>
                    <a:pt x="356" y="362"/>
                    <a:pt x="357" y="362"/>
                  </a:cubicBezTo>
                  <a:cubicBezTo>
                    <a:pt x="358" y="363"/>
                    <a:pt x="361" y="363"/>
                    <a:pt x="361" y="363"/>
                  </a:cubicBezTo>
                  <a:cubicBezTo>
                    <a:pt x="362" y="362"/>
                    <a:pt x="363" y="360"/>
                    <a:pt x="363" y="360"/>
                  </a:cubicBezTo>
                  <a:cubicBezTo>
                    <a:pt x="364" y="356"/>
                    <a:pt x="364" y="354"/>
                    <a:pt x="364" y="351"/>
                  </a:cubicBezTo>
                  <a:cubicBezTo>
                    <a:pt x="365" y="347"/>
                    <a:pt x="365" y="342"/>
                    <a:pt x="366" y="338"/>
                  </a:cubicBezTo>
                  <a:cubicBezTo>
                    <a:pt x="379" y="288"/>
                    <a:pt x="404" y="89"/>
                    <a:pt x="312" y="68"/>
                  </a:cubicBezTo>
                  <a:close/>
                  <a:moveTo>
                    <a:pt x="180" y="135"/>
                  </a:moveTo>
                  <a:cubicBezTo>
                    <a:pt x="179" y="135"/>
                    <a:pt x="177" y="134"/>
                    <a:pt x="176" y="134"/>
                  </a:cubicBezTo>
                  <a:cubicBezTo>
                    <a:pt x="178" y="134"/>
                    <a:pt x="180" y="135"/>
                    <a:pt x="182" y="135"/>
                  </a:cubicBezTo>
                  <a:cubicBezTo>
                    <a:pt x="182" y="135"/>
                    <a:pt x="181" y="135"/>
                    <a:pt x="180" y="135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Rectangle 65"/>
            <p:cNvSpPr>
              <a:spLocks noChangeArrowheads="1"/>
            </p:cNvSpPr>
            <p:nvPr/>
          </p:nvSpPr>
          <p:spPr bwMode="auto">
            <a:xfrm>
              <a:off x="4052888" y="2237582"/>
              <a:ext cx="50800" cy="1588"/>
            </a:xfrm>
            <a:prstGeom prst="rect">
              <a:avLst/>
            </a:prstGeom>
            <a:solidFill>
              <a:srgbClr val="B532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Rectangle 66"/>
            <p:cNvSpPr>
              <a:spLocks noChangeArrowheads="1"/>
            </p:cNvSpPr>
            <p:nvPr/>
          </p:nvSpPr>
          <p:spPr bwMode="auto">
            <a:xfrm>
              <a:off x="4052888" y="2237582"/>
              <a:ext cx="50800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67"/>
            <p:cNvSpPr>
              <a:spLocks/>
            </p:cNvSpPr>
            <p:nvPr/>
          </p:nvSpPr>
          <p:spPr bwMode="auto">
            <a:xfrm>
              <a:off x="3640138" y="1173957"/>
              <a:ext cx="609600" cy="360363"/>
            </a:xfrm>
            <a:custGeom>
              <a:avLst/>
              <a:gdLst>
                <a:gd name="T0" fmla="*/ 323 w 380"/>
                <a:gd name="T1" fmla="*/ 52 h 225"/>
                <a:gd name="T2" fmla="*/ 182 w 380"/>
                <a:gd name="T3" fmla="*/ 28 h 225"/>
                <a:gd name="T4" fmla="*/ 42 w 380"/>
                <a:gd name="T5" fmla="*/ 48 h 225"/>
                <a:gd name="T6" fmla="*/ 78 w 380"/>
                <a:gd name="T7" fmla="*/ 180 h 225"/>
                <a:gd name="T8" fmla="*/ 268 w 380"/>
                <a:gd name="T9" fmla="*/ 161 h 225"/>
                <a:gd name="T10" fmla="*/ 358 w 380"/>
                <a:gd name="T11" fmla="*/ 97 h 225"/>
                <a:gd name="T12" fmla="*/ 323 w 380"/>
                <a:gd name="T13" fmla="*/ 5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0" h="225">
                  <a:moveTo>
                    <a:pt x="323" y="52"/>
                  </a:moveTo>
                  <a:cubicBezTo>
                    <a:pt x="323" y="52"/>
                    <a:pt x="248" y="0"/>
                    <a:pt x="182" y="28"/>
                  </a:cubicBezTo>
                  <a:cubicBezTo>
                    <a:pt x="115" y="56"/>
                    <a:pt x="56" y="66"/>
                    <a:pt x="42" y="48"/>
                  </a:cubicBezTo>
                  <a:cubicBezTo>
                    <a:pt x="42" y="48"/>
                    <a:pt x="0" y="134"/>
                    <a:pt x="78" y="180"/>
                  </a:cubicBezTo>
                  <a:cubicBezTo>
                    <a:pt x="155" y="225"/>
                    <a:pt x="243" y="189"/>
                    <a:pt x="268" y="161"/>
                  </a:cubicBezTo>
                  <a:cubicBezTo>
                    <a:pt x="294" y="133"/>
                    <a:pt x="335" y="88"/>
                    <a:pt x="358" y="97"/>
                  </a:cubicBezTo>
                  <a:cubicBezTo>
                    <a:pt x="380" y="106"/>
                    <a:pt x="323" y="52"/>
                    <a:pt x="323" y="52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68"/>
            <p:cNvSpPr>
              <a:spLocks/>
            </p:cNvSpPr>
            <p:nvPr/>
          </p:nvSpPr>
          <p:spPr bwMode="auto">
            <a:xfrm>
              <a:off x="2844800" y="2547144"/>
              <a:ext cx="1247775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8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69"/>
            <p:cNvSpPr>
              <a:spLocks/>
            </p:cNvSpPr>
            <p:nvPr/>
          </p:nvSpPr>
          <p:spPr bwMode="auto">
            <a:xfrm>
              <a:off x="2844800" y="2547144"/>
              <a:ext cx="1247775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8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70"/>
            <p:cNvSpPr>
              <a:spLocks/>
            </p:cNvSpPr>
            <p:nvPr/>
          </p:nvSpPr>
          <p:spPr bwMode="auto">
            <a:xfrm>
              <a:off x="3335338" y="2140744"/>
              <a:ext cx="266700" cy="560388"/>
            </a:xfrm>
            <a:custGeom>
              <a:avLst/>
              <a:gdLst>
                <a:gd name="T0" fmla="*/ 0 w 167"/>
                <a:gd name="T1" fmla="*/ 102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2 h 349"/>
                <a:gd name="T12" fmla="*/ 0 w 167"/>
                <a:gd name="T13" fmla="*/ 10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2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7" y="0"/>
                    <a:pt x="0" y="0"/>
                    <a:pt x="0" y="102"/>
                  </a:cubicBezTo>
                </a:path>
              </a:pathLst>
            </a:custGeom>
            <a:solidFill>
              <a:srgbClr val="F6C8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71"/>
            <p:cNvSpPr>
              <a:spLocks/>
            </p:cNvSpPr>
            <p:nvPr/>
          </p:nvSpPr>
          <p:spPr bwMode="auto">
            <a:xfrm>
              <a:off x="3157538" y="2105819"/>
              <a:ext cx="112713" cy="163513"/>
            </a:xfrm>
            <a:custGeom>
              <a:avLst/>
              <a:gdLst>
                <a:gd name="T0" fmla="*/ 20 w 70"/>
                <a:gd name="T1" fmla="*/ 5 h 102"/>
                <a:gd name="T2" fmla="*/ 61 w 70"/>
                <a:gd name="T3" fmla="*/ 42 h 102"/>
                <a:gd name="T4" fmla="*/ 50 w 70"/>
                <a:gd name="T5" fmla="*/ 97 h 102"/>
                <a:gd name="T6" fmla="*/ 8 w 70"/>
                <a:gd name="T7" fmla="*/ 60 h 102"/>
                <a:gd name="T8" fmla="*/ 2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20" y="5"/>
                  </a:moveTo>
                  <a:cubicBezTo>
                    <a:pt x="34" y="0"/>
                    <a:pt x="53" y="17"/>
                    <a:pt x="61" y="42"/>
                  </a:cubicBezTo>
                  <a:cubicBezTo>
                    <a:pt x="70" y="67"/>
                    <a:pt x="65" y="92"/>
                    <a:pt x="50" y="97"/>
                  </a:cubicBezTo>
                  <a:cubicBezTo>
                    <a:pt x="35" y="102"/>
                    <a:pt x="17" y="85"/>
                    <a:pt x="8" y="60"/>
                  </a:cubicBezTo>
                  <a:cubicBezTo>
                    <a:pt x="0" y="34"/>
                    <a:pt x="5" y="10"/>
                    <a:pt x="20" y="5"/>
                  </a:cubicBezTo>
                  <a:close/>
                </a:path>
              </a:pathLst>
            </a:custGeom>
            <a:solidFill>
              <a:srgbClr val="F6C8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72"/>
            <p:cNvSpPr>
              <a:spLocks/>
            </p:cNvSpPr>
            <p:nvPr/>
          </p:nvSpPr>
          <p:spPr bwMode="auto">
            <a:xfrm>
              <a:off x="3665538" y="2105819"/>
              <a:ext cx="112713" cy="163513"/>
            </a:xfrm>
            <a:custGeom>
              <a:avLst/>
              <a:gdLst>
                <a:gd name="T0" fmla="*/ 51 w 70"/>
                <a:gd name="T1" fmla="*/ 5 h 102"/>
                <a:gd name="T2" fmla="*/ 9 w 70"/>
                <a:gd name="T3" fmla="*/ 42 h 102"/>
                <a:gd name="T4" fmla="*/ 20 w 70"/>
                <a:gd name="T5" fmla="*/ 97 h 102"/>
                <a:gd name="T6" fmla="*/ 62 w 70"/>
                <a:gd name="T7" fmla="*/ 60 h 102"/>
                <a:gd name="T8" fmla="*/ 51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1" y="5"/>
                  </a:moveTo>
                  <a:cubicBezTo>
                    <a:pt x="36" y="0"/>
                    <a:pt x="17" y="17"/>
                    <a:pt x="9" y="42"/>
                  </a:cubicBezTo>
                  <a:cubicBezTo>
                    <a:pt x="0" y="67"/>
                    <a:pt x="6" y="92"/>
                    <a:pt x="20" y="97"/>
                  </a:cubicBezTo>
                  <a:cubicBezTo>
                    <a:pt x="35" y="102"/>
                    <a:pt x="54" y="85"/>
                    <a:pt x="62" y="60"/>
                  </a:cubicBezTo>
                  <a:cubicBezTo>
                    <a:pt x="70" y="34"/>
                    <a:pt x="65" y="10"/>
                    <a:pt x="51" y="5"/>
                  </a:cubicBezTo>
                  <a:close/>
                </a:path>
              </a:pathLst>
            </a:custGeom>
            <a:solidFill>
              <a:srgbClr val="F6C8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75"/>
            <p:cNvSpPr>
              <a:spLocks/>
            </p:cNvSpPr>
            <p:nvPr/>
          </p:nvSpPr>
          <p:spPr bwMode="auto">
            <a:xfrm>
              <a:off x="3543300" y="2550319"/>
              <a:ext cx="234950" cy="561975"/>
            </a:xfrm>
            <a:custGeom>
              <a:avLst/>
              <a:gdLst>
                <a:gd name="T0" fmla="*/ 37 w 148"/>
                <a:gd name="T1" fmla="*/ 0 h 354"/>
                <a:gd name="T2" fmla="*/ 37 w 148"/>
                <a:gd name="T3" fmla="*/ 39 h 354"/>
                <a:gd name="T4" fmla="*/ 0 w 148"/>
                <a:gd name="T5" fmla="*/ 354 h 354"/>
                <a:gd name="T6" fmla="*/ 64 w 148"/>
                <a:gd name="T7" fmla="*/ 354 h 354"/>
                <a:gd name="T8" fmla="*/ 132 w 148"/>
                <a:gd name="T9" fmla="*/ 214 h 354"/>
                <a:gd name="T10" fmla="*/ 67 w 148"/>
                <a:gd name="T11" fmla="*/ 169 h 354"/>
                <a:gd name="T12" fmla="*/ 148 w 148"/>
                <a:gd name="T13" fmla="*/ 132 h 354"/>
                <a:gd name="T14" fmla="*/ 81 w 148"/>
                <a:gd name="T15" fmla="*/ 20 h 354"/>
                <a:gd name="T16" fmla="*/ 37 w 148"/>
                <a:gd name="T17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354">
                  <a:moveTo>
                    <a:pt x="37" y="0"/>
                  </a:moveTo>
                  <a:lnTo>
                    <a:pt x="37" y="39"/>
                  </a:lnTo>
                  <a:lnTo>
                    <a:pt x="0" y="354"/>
                  </a:lnTo>
                  <a:lnTo>
                    <a:pt x="64" y="354"/>
                  </a:lnTo>
                  <a:lnTo>
                    <a:pt x="132" y="214"/>
                  </a:lnTo>
                  <a:lnTo>
                    <a:pt x="67" y="169"/>
                  </a:lnTo>
                  <a:lnTo>
                    <a:pt x="148" y="132"/>
                  </a:lnTo>
                  <a:lnTo>
                    <a:pt x="81" y="2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1B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82"/>
            <p:cNvSpPr>
              <a:spLocks/>
            </p:cNvSpPr>
            <p:nvPr/>
          </p:nvSpPr>
          <p:spPr bwMode="auto">
            <a:xfrm>
              <a:off x="3057525" y="1758157"/>
              <a:ext cx="822325" cy="758825"/>
            </a:xfrm>
            <a:custGeom>
              <a:avLst/>
              <a:gdLst>
                <a:gd name="T0" fmla="*/ 257 w 513"/>
                <a:gd name="T1" fmla="*/ 0 h 473"/>
                <a:gd name="T2" fmla="*/ 115 w 513"/>
                <a:gd name="T3" fmla="*/ 378 h 473"/>
                <a:gd name="T4" fmla="*/ 257 w 513"/>
                <a:gd name="T5" fmla="*/ 473 h 473"/>
                <a:gd name="T6" fmla="*/ 398 w 513"/>
                <a:gd name="T7" fmla="*/ 378 h 473"/>
                <a:gd name="T8" fmla="*/ 257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7" y="0"/>
                  </a:moveTo>
                  <a:cubicBezTo>
                    <a:pt x="0" y="0"/>
                    <a:pt x="98" y="351"/>
                    <a:pt x="115" y="378"/>
                  </a:cubicBezTo>
                  <a:cubicBezTo>
                    <a:pt x="134" y="408"/>
                    <a:pt x="215" y="473"/>
                    <a:pt x="257" y="473"/>
                  </a:cubicBezTo>
                  <a:cubicBezTo>
                    <a:pt x="298" y="473"/>
                    <a:pt x="380" y="408"/>
                    <a:pt x="398" y="378"/>
                  </a:cubicBezTo>
                  <a:cubicBezTo>
                    <a:pt x="415" y="351"/>
                    <a:pt x="513" y="0"/>
                    <a:pt x="257" y="0"/>
                  </a:cubicBezTo>
                  <a:close/>
                </a:path>
              </a:pathLst>
            </a:custGeom>
            <a:solidFill>
              <a:srgbClr val="F6C8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93"/>
            <p:cNvSpPr>
              <a:spLocks/>
            </p:cNvSpPr>
            <p:nvPr/>
          </p:nvSpPr>
          <p:spPr bwMode="auto">
            <a:xfrm>
              <a:off x="3194050" y="2169319"/>
              <a:ext cx="547688" cy="347663"/>
            </a:xfrm>
            <a:custGeom>
              <a:avLst/>
              <a:gdLst>
                <a:gd name="T0" fmla="*/ 338 w 342"/>
                <a:gd name="T1" fmla="*/ 4 h 217"/>
                <a:gd name="T2" fmla="*/ 336 w 342"/>
                <a:gd name="T3" fmla="*/ 13 h 217"/>
                <a:gd name="T4" fmla="*/ 293 w 342"/>
                <a:gd name="T5" fmla="*/ 115 h 217"/>
                <a:gd name="T6" fmla="*/ 172 w 342"/>
                <a:gd name="T7" fmla="*/ 192 h 217"/>
                <a:gd name="T8" fmla="*/ 51 w 342"/>
                <a:gd name="T9" fmla="*/ 119 h 217"/>
                <a:gd name="T10" fmla="*/ 7 w 342"/>
                <a:gd name="T11" fmla="*/ 13 h 217"/>
                <a:gd name="T12" fmla="*/ 5 w 342"/>
                <a:gd name="T13" fmla="*/ 0 h 217"/>
                <a:gd name="T14" fmla="*/ 0 w 342"/>
                <a:gd name="T15" fmla="*/ 35 h 217"/>
                <a:gd name="T16" fmla="*/ 29 w 342"/>
                <a:gd name="T17" fmla="*/ 125 h 217"/>
                <a:gd name="T18" fmla="*/ 170 w 342"/>
                <a:gd name="T19" fmla="*/ 217 h 217"/>
                <a:gd name="T20" fmla="*/ 311 w 342"/>
                <a:gd name="T21" fmla="*/ 125 h 217"/>
                <a:gd name="T22" fmla="*/ 340 w 342"/>
                <a:gd name="T23" fmla="*/ 30 h 217"/>
                <a:gd name="T24" fmla="*/ 338 w 342"/>
                <a:gd name="T25" fmla="*/ 4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42" h="217">
                  <a:moveTo>
                    <a:pt x="338" y="4"/>
                  </a:moveTo>
                  <a:cubicBezTo>
                    <a:pt x="337" y="9"/>
                    <a:pt x="336" y="13"/>
                    <a:pt x="336" y="13"/>
                  </a:cubicBezTo>
                  <a:cubicBezTo>
                    <a:pt x="336" y="13"/>
                    <a:pt x="313" y="91"/>
                    <a:pt x="293" y="115"/>
                  </a:cubicBezTo>
                  <a:cubicBezTo>
                    <a:pt x="255" y="162"/>
                    <a:pt x="205" y="191"/>
                    <a:pt x="172" y="192"/>
                  </a:cubicBezTo>
                  <a:cubicBezTo>
                    <a:pt x="138" y="192"/>
                    <a:pt x="89" y="165"/>
                    <a:pt x="51" y="119"/>
                  </a:cubicBezTo>
                  <a:cubicBezTo>
                    <a:pt x="36" y="101"/>
                    <a:pt x="8" y="20"/>
                    <a:pt x="7" y="13"/>
                  </a:cubicBezTo>
                  <a:cubicBezTo>
                    <a:pt x="7" y="9"/>
                    <a:pt x="6" y="4"/>
                    <a:pt x="5" y="0"/>
                  </a:cubicBezTo>
                  <a:cubicBezTo>
                    <a:pt x="0" y="0"/>
                    <a:pt x="0" y="35"/>
                    <a:pt x="0" y="35"/>
                  </a:cubicBezTo>
                  <a:cubicBezTo>
                    <a:pt x="7" y="76"/>
                    <a:pt x="13" y="102"/>
                    <a:pt x="29" y="125"/>
                  </a:cubicBezTo>
                  <a:cubicBezTo>
                    <a:pt x="54" y="160"/>
                    <a:pt x="126" y="217"/>
                    <a:pt x="170" y="217"/>
                  </a:cubicBezTo>
                  <a:cubicBezTo>
                    <a:pt x="214" y="217"/>
                    <a:pt x="285" y="160"/>
                    <a:pt x="311" y="125"/>
                  </a:cubicBezTo>
                  <a:cubicBezTo>
                    <a:pt x="327" y="102"/>
                    <a:pt x="331" y="72"/>
                    <a:pt x="340" y="30"/>
                  </a:cubicBezTo>
                  <a:cubicBezTo>
                    <a:pt x="340" y="30"/>
                    <a:pt x="342" y="4"/>
                    <a:pt x="338" y="4"/>
                  </a:cubicBezTo>
                  <a:close/>
                </a:path>
              </a:pathLst>
            </a:custGeom>
            <a:solidFill>
              <a:srgbClr val="605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95"/>
            <p:cNvSpPr>
              <a:spLocks noEditPoints="1"/>
            </p:cNvSpPr>
            <p:nvPr/>
          </p:nvSpPr>
          <p:spPr bwMode="auto">
            <a:xfrm>
              <a:off x="3222625" y="2077244"/>
              <a:ext cx="504825" cy="184150"/>
            </a:xfrm>
            <a:custGeom>
              <a:avLst/>
              <a:gdLst>
                <a:gd name="T0" fmla="*/ 235 w 315"/>
                <a:gd name="T1" fmla="*/ 114 h 115"/>
                <a:gd name="T2" fmla="*/ 240 w 315"/>
                <a:gd name="T3" fmla="*/ 114 h 115"/>
                <a:gd name="T4" fmla="*/ 296 w 315"/>
                <a:gd name="T5" fmla="*/ 68 h 115"/>
                <a:gd name="T6" fmla="*/ 308 w 315"/>
                <a:gd name="T7" fmla="*/ 30 h 115"/>
                <a:gd name="T8" fmla="*/ 314 w 315"/>
                <a:gd name="T9" fmla="*/ 16 h 115"/>
                <a:gd name="T10" fmla="*/ 306 w 315"/>
                <a:gd name="T11" fmla="*/ 6 h 115"/>
                <a:gd name="T12" fmla="*/ 237 w 315"/>
                <a:gd name="T13" fmla="*/ 2 h 115"/>
                <a:gd name="T14" fmla="*/ 237 w 315"/>
                <a:gd name="T15" fmla="*/ 9 h 115"/>
                <a:gd name="T16" fmla="*/ 284 w 315"/>
                <a:gd name="T17" fmla="*/ 14 h 115"/>
                <a:gd name="T18" fmla="*/ 282 w 315"/>
                <a:gd name="T19" fmla="*/ 85 h 115"/>
                <a:gd name="T20" fmla="*/ 235 w 315"/>
                <a:gd name="T21" fmla="*/ 107 h 115"/>
                <a:gd name="T22" fmla="*/ 235 w 315"/>
                <a:gd name="T23" fmla="*/ 114 h 115"/>
                <a:gd name="T24" fmla="*/ 157 w 315"/>
                <a:gd name="T25" fmla="*/ 15 h 115"/>
                <a:gd name="T26" fmla="*/ 83 w 315"/>
                <a:gd name="T27" fmla="*/ 2 h 115"/>
                <a:gd name="T28" fmla="*/ 78 w 315"/>
                <a:gd name="T29" fmla="*/ 2 h 115"/>
                <a:gd name="T30" fmla="*/ 77 w 315"/>
                <a:gd name="T31" fmla="*/ 9 h 115"/>
                <a:gd name="T32" fmla="*/ 129 w 315"/>
                <a:gd name="T33" fmla="*/ 27 h 115"/>
                <a:gd name="T34" fmla="*/ 99 w 315"/>
                <a:gd name="T35" fmla="*/ 103 h 115"/>
                <a:gd name="T36" fmla="*/ 76 w 315"/>
                <a:gd name="T37" fmla="*/ 108 h 115"/>
                <a:gd name="T38" fmla="*/ 75 w 315"/>
                <a:gd name="T39" fmla="*/ 114 h 115"/>
                <a:gd name="T40" fmla="*/ 129 w 315"/>
                <a:gd name="T41" fmla="*/ 80 h 115"/>
                <a:gd name="T42" fmla="*/ 157 w 315"/>
                <a:gd name="T43" fmla="*/ 41 h 115"/>
                <a:gd name="T44" fmla="*/ 182 w 315"/>
                <a:gd name="T45" fmla="*/ 79 h 115"/>
                <a:gd name="T46" fmla="*/ 235 w 315"/>
                <a:gd name="T47" fmla="*/ 114 h 115"/>
                <a:gd name="T48" fmla="*/ 235 w 315"/>
                <a:gd name="T49" fmla="*/ 107 h 115"/>
                <a:gd name="T50" fmla="*/ 211 w 315"/>
                <a:gd name="T51" fmla="*/ 102 h 115"/>
                <a:gd name="T52" fmla="*/ 185 w 315"/>
                <a:gd name="T53" fmla="*/ 26 h 115"/>
                <a:gd name="T54" fmla="*/ 237 w 315"/>
                <a:gd name="T55" fmla="*/ 9 h 115"/>
                <a:gd name="T56" fmla="*/ 237 w 315"/>
                <a:gd name="T57" fmla="*/ 2 h 115"/>
                <a:gd name="T58" fmla="*/ 232 w 315"/>
                <a:gd name="T59" fmla="*/ 2 h 115"/>
                <a:gd name="T60" fmla="*/ 157 w 315"/>
                <a:gd name="T61" fmla="*/ 15 h 115"/>
                <a:gd name="T62" fmla="*/ 78 w 315"/>
                <a:gd name="T63" fmla="*/ 2 h 115"/>
                <a:gd name="T64" fmla="*/ 10 w 315"/>
                <a:gd name="T65" fmla="*/ 6 h 115"/>
                <a:gd name="T66" fmla="*/ 0 w 315"/>
                <a:gd name="T67" fmla="*/ 17 h 115"/>
                <a:gd name="T68" fmla="*/ 5 w 315"/>
                <a:gd name="T69" fmla="*/ 31 h 115"/>
                <a:gd name="T70" fmla="*/ 15 w 315"/>
                <a:gd name="T71" fmla="*/ 68 h 115"/>
                <a:gd name="T72" fmla="*/ 69 w 315"/>
                <a:gd name="T73" fmla="*/ 114 h 115"/>
                <a:gd name="T74" fmla="*/ 75 w 315"/>
                <a:gd name="T75" fmla="*/ 114 h 115"/>
                <a:gd name="T76" fmla="*/ 76 w 315"/>
                <a:gd name="T77" fmla="*/ 108 h 115"/>
                <a:gd name="T78" fmla="*/ 28 w 315"/>
                <a:gd name="T79" fmla="*/ 86 h 115"/>
                <a:gd name="T80" fmla="*/ 31 w 315"/>
                <a:gd name="T81" fmla="*/ 14 h 115"/>
                <a:gd name="T82" fmla="*/ 77 w 315"/>
                <a:gd name="T83" fmla="*/ 9 h 115"/>
                <a:gd name="T84" fmla="*/ 78 w 315"/>
                <a:gd name="T85" fmla="*/ 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15" h="115">
                  <a:moveTo>
                    <a:pt x="235" y="114"/>
                  </a:moveTo>
                  <a:cubicBezTo>
                    <a:pt x="237" y="114"/>
                    <a:pt x="238" y="114"/>
                    <a:pt x="240" y="114"/>
                  </a:cubicBezTo>
                  <a:cubicBezTo>
                    <a:pt x="281" y="110"/>
                    <a:pt x="292" y="91"/>
                    <a:pt x="296" y="68"/>
                  </a:cubicBezTo>
                  <a:cubicBezTo>
                    <a:pt x="301" y="42"/>
                    <a:pt x="302" y="33"/>
                    <a:pt x="308" y="30"/>
                  </a:cubicBezTo>
                  <a:cubicBezTo>
                    <a:pt x="313" y="28"/>
                    <a:pt x="315" y="23"/>
                    <a:pt x="314" y="16"/>
                  </a:cubicBezTo>
                  <a:cubicBezTo>
                    <a:pt x="314" y="9"/>
                    <a:pt x="314" y="8"/>
                    <a:pt x="306" y="6"/>
                  </a:cubicBezTo>
                  <a:cubicBezTo>
                    <a:pt x="299" y="3"/>
                    <a:pt x="264" y="0"/>
                    <a:pt x="237" y="2"/>
                  </a:cubicBezTo>
                  <a:cubicBezTo>
                    <a:pt x="237" y="9"/>
                    <a:pt x="237" y="9"/>
                    <a:pt x="237" y="9"/>
                  </a:cubicBezTo>
                  <a:cubicBezTo>
                    <a:pt x="258" y="8"/>
                    <a:pt x="278" y="10"/>
                    <a:pt x="284" y="14"/>
                  </a:cubicBezTo>
                  <a:cubicBezTo>
                    <a:pt x="298" y="23"/>
                    <a:pt x="294" y="64"/>
                    <a:pt x="282" y="85"/>
                  </a:cubicBezTo>
                  <a:cubicBezTo>
                    <a:pt x="275" y="100"/>
                    <a:pt x="254" y="107"/>
                    <a:pt x="235" y="107"/>
                  </a:cubicBezTo>
                  <a:lnTo>
                    <a:pt x="235" y="114"/>
                  </a:lnTo>
                  <a:close/>
                  <a:moveTo>
                    <a:pt x="157" y="15"/>
                  </a:moveTo>
                  <a:cubicBezTo>
                    <a:pt x="148" y="16"/>
                    <a:pt x="110" y="5"/>
                    <a:pt x="83" y="2"/>
                  </a:cubicBezTo>
                  <a:cubicBezTo>
                    <a:pt x="82" y="2"/>
                    <a:pt x="80" y="2"/>
                    <a:pt x="78" y="2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99" y="10"/>
                    <a:pt x="122" y="15"/>
                    <a:pt x="129" y="27"/>
                  </a:cubicBezTo>
                  <a:cubicBezTo>
                    <a:pt x="142" y="46"/>
                    <a:pt x="119" y="92"/>
                    <a:pt x="99" y="103"/>
                  </a:cubicBezTo>
                  <a:cubicBezTo>
                    <a:pt x="93" y="106"/>
                    <a:pt x="84" y="108"/>
                    <a:pt x="76" y="108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112" y="114"/>
                    <a:pt x="125" y="88"/>
                    <a:pt x="129" y="80"/>
                  </a:cubicBezTo>
                  <a:cubicBezTo>
                    <a:pt x="138" y="63"/>
                    <a:pt x="136" y="41"/>
                    <a:pt x="157" y="41"/>
                  </a:cubicBezTo>
                  <a:cubicBezTo>
                    <a:pt x="177" y="41"/>
                    <a:pt x="175" y="63"/>
                    <a:pt x="182" y="79"/>
                  </a:cubicBezTo>
                  <a:cubicBezTo>
                    <a:pt x="186" y="88"/>
                    <a:pt x="198" y="115"/>
                    <a:pt x="235" y="114"/>
                  </a:cubicBezTo>
                  <a:cubicBezTo>
                    <a:pt x="235" y="107"/>
                    <a:pt x="235" y="107"/>
                    <a:pt x="235" y="107"/>
                  </a:cubicBezTo>
                  <a:cubicBezTo>
                    <a:pt x="226" y="107"/>
                    <a:pt x="217" y="106"/>
                    <a:pt x="211" y="102"/>
                  </a:cubicBezTo>
                  <a:cubicBezTo>
                    <a:pt x="191" y="92"/>
                    <a:pt x="171" y="46"/>
                    <a:pt x="185" y="26"/>
                  </a:cubicBezTo>
                  <a:cubicBezTo>
                    <a:pt x="193" y="15"/>
                    <a:pt x="215" y="10"/>
                    <a:pt x="237" y="9"/>
                  </a:cubicBezTo>
                  <a:cubicBezTo>
                    <a:pt x="237" y="2"/>
                    <a:pt x="237" y="2"/>
                    <a:pt x="237" y="2"/>
                  </a:cubicBezTo>
                  <a:cubicBezTo>
                    <a:pt x="235" y="2"/>
                    <a:pt x="234" y="2"/>
                    <a:pt x="232" y="2"/>
                  </a:cubicBezTo>
                  <a:cubicBezTo>
                    <a:pt x="208" y="4"/>
                    <a:pt x="179" y="15"/>
                    <a:pt x="157" y="15"/>
                  </a:cubicBezTo>
                  <a:close/>
                  <a:moveTo>
                    <a:pt x="78" y="2"/>
                  </a:moveTo>
                  <a:cubicBezTo>
                    <a:pt x="51" y="1"/>
                    <a:pt x="16" y="4"/>
                    <a:pt x="10" y="6"/>
                  </a:cubicBezTo>
                  <a:cubicBezTo>
                    <a:pt x="1" y="9"/>
                    <a:pt x="1" y="10"/>
                    <a:pt x="0" y="17"/>
                  </a:cubicBezTo>
                  <a:cubicBezTo>
                    <a:pt x="0" y="23"/>
                    <a:pt x="1" y="29"/>
                    <a:pt x="5" y="31"/>
                  </a:cubicBezTo>
                  <a:cubicBezTo>
                    <a:pt x="12" y="33"/>
                    <a:pt x="12" y="42"/>
                    <a:pt x="15" y="68"/>
                  </a:cubicBezTo>
                  <a:cubicBezTo>
                    <a:pt x="19" y="92"/>
                    <a:pt x="28" y="111"/>
                    <a:pt x="69" y="114"/>
                  </a:cubicBezTo>
                  <a:cubicBezTo>
                    <a:pt x="71" y="114"/>
                    <a:pt x="73" y="114"/>
                    <a:pt x="75" y="114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57" y="108"/>
                    <a:pt x="35" y="101"/>
                    <a:pt x="28" y="86"/>
                  </a:cubicBezTo>
                  <a:cubicBezTo>
                    <a:pt x="18" y="65"/>
                    <a:pt x="17" y="23"/>
                    <a:pt x="31" y="14"/>
                  </a:cubicBezTo>
                  <a:cubicBezTo>
                    <a:pt x="37" y="11"/>
                    <a:pt x="57" y="8"/>
                    <a:pt x="77" y="9"/>
                  </a:cubicBezTo>
                  <a:lnTo>
                    <a:pt x="78" y="2"/>
                  </a:lnTo>
                  <a:close/>
                </a:path>
              </a:pathLst>
            </a:custGeom>
            <a:solidFill>
              <a:srgbClr val="26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96"/>
            <p:cNvSpPr>
              <a:spLocks/>
            </p:cNvSpPr>
            <p:nvPr/>
          </p:nvSpPr>
          <p:spPr bwMode="auto">
            <a:xfrm>
              <a:off x="2670970" y="2516189"/>
              <a:ext cx="690563" cy="960438"/>
            </a:xfrm>
            <a:custGeom>
              <a:avLst/>
              <a:gdLst>
                <a:gd name="T0" fmla="*/ 155 w 430"/>
                <a:gd name="T1" fmla="*/ 55 h 598"/>
                <a:gd name="T2" fmla="*/ 348 w 430"/>
                <a:gd name="T3" fmla="*/ 103 h 598"/>
                <a:gd name="T4" fmla="*/ 402 w 430"/>
                <a:gd name="T5" fmla="*/ 279 h 598"/>
                <a:gd name="T6" fmla="*/ 205 w 430"/>
                <a:gd name="T7" fmla="*/ 597 h 598"/>
                <a:gd name="T8" fmla="*/ 33 w 430"/>
                <a:gd name="T9" fmla="*/ 272 h 598"/>
                <a:gd name="T10" fmla="*/ 155 w 430"/>
                <a:gd name="T11" fmla="*/ 55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0" h="598">
                  <a:moveTo>
                    <a:pt x="155" y="55"/>
                  </a:moveTo>
                  <a:cubicBezTo>
                    <a:pt x="171" y="26"/>
                    <a:pt x="297" y="0"/>
                    <a:pt x="348" y="103"/>
                  </a:cubicBezTo>
                  <a:cubicBezTo>
                    <a:pt x="400" y="207"/>
                    <a:pt x="374" y="243"/>
                    <a:pt x="402" y="279"/>
                  </a:cubicBezTo>
                  <a:cubicBezTo>
                    <a:pt x="430" y="316"/>
                    <a:pt x="364" y="598"/>
                    <a:pt x="205" y="597"/>
                  </a:cubicBezTo>
                  <a:cubicBezTo>
                    <a:pt x="36" y="596"/>
                    <a:pt x="0" y="326"/>
                    <a:pt x="33" y="272"/>
                  </a:cubicBezTo>
                  <a:cubicBezTo>
                    <a:pt x="67" y="217"/>
                    <a:pt x="37" y="55"/>
                    <a:pt x="155" y="55"/>
                  </a:cubicBezTo>
                </a:path>
              </a:pathLst>
            </a:custGeom>
            <a:solidFill>
              <a:srgbClr val="BF97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97"/>
            <p:cNvSpPr>
              <a:spLocks/>
            </p:cNvSpPr>
            <p:nvPr/>
          </p:nvSpPr>
          <p:spPr bwMode="auto">
            <a:xfrm>
              <a:off x="2415382" y="3375027"/>
              <a:ext cx="1184275" cy="442913"/>
            </a:xfrm>
            <a:custGeom>
              <a:avLst/>
              <a:gdLst>
                <a:gd name="T0" fmla="*/ 438 w 737"/>
                <a:gd name="T1" fmla="*/ 0 h 276"/>
                <a:gd name="T2" fmla="*/ 295 w 737"/>
                <a:gd name="T3" fmla="*/ 7 h 276"/>
                <a:gd name="T4" fmla="*/ 79 w 737"/>
                <a:gd name="T5" fmla="*/ 99 h 276"/>
                <a:gd name="T6" fmla="*/ 0 w 737"/>
                <a:gd name="T7" fmla="*/ 276 h 276"/>
                <a:gd name="T8" fmla="*/ 737 w 737"/>
                <a:gd name="T9" fmla="*/ 276 h 276"/>
                <a:gd name="T10" fmla="*/ 658 w 737"/>
                <a:gd name="T11" fmla="*/ 99 h 276"/>
                <a:gd name="T12" fmla="*/ 438 w 737"/>
                <a:gd name="T1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7" h="276">
                  <a:moveTo>
                    <a:pt x="438" y="0"/>
                  </a:moveTo>
                  <a:cubicBezTo>
                    <a:pt x="437" y="3"/>
                    <a:pt x="296" y="5"/>
                    <a:pt x="295" y="7"/>
                  </a:cubicBezTo>
                  <a:cubicBezTo>
                    <a:pt x="250" y="70"/>
                    <a:pt x="155" y="82"/>
                    <a:pt x="79" y="99"/>
                  </a:cubicBezTo>
                  <a:cubicBezTo>
                    <a:pt x="3" y="116"/>
                    <a:pt x="0" y="212"/>
                    <a:pt x="0" y="276"/>
                  </a:cubicBezTo>
                  <a:cubicBezTo>
                    <a:pt x="737" y="276"/>
                    <a:pt x="737" y="276"/>
                    <a:pt x="737" y="276"/>
                  </a:cubicBezTo>
                  <a:cubicBezTo>
                    <a:pt x="737" y="212"/>
                    <a:pt x="736" y="116"/>
                    <a:pt x="658" y="99"/>
                  </a:cubicBezTo>
                  <a:cubicBezTo>
                    <a:pt x="581" y="81"/>
                    <a:pt x="480" y="66"/>
                    <a:pt x="438" y="0"/>
                  </a:cubicBezTo>
                  <a:close/>
                </a:path>
              </a:pathLst>
            </a:custGeom>
            <a:solidFill>
              <a:srgbClr val="7491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98"/>
            <p:cNvSpPr>
              <a:spLocks/>
            </p:cNvSpPr>
            <p:nvPr/>
          </p:nvSpPr>
          <p:spPr bwMode="auto">
            <a:xfrm>
              <a:off x="2888457" y="3375027"/>
              <a:ext cx="238125" cy="442913"/>
            </a:xfrm>
            <a:custGeom>
              <a:avLst/>
              <a:gdLst>
                <a:gd name="T0" fmla="*/ 149 w 149"/>
                <a:gd name="T1" fmla="*/ 7 h 276"/>
                <a:gd name="T2" fmla="*/ 149 w 149"/>
                <a:gd name="T3" fmla="*/ 41 h 276"/>
                <a:gd name="T4" fmla="*/ 113 w 149"/>
                <a:gd name="T5" fmla="*/ 276 h 276"/>
                <a:gd name="T6" fmla="*/ 36 w 149"/>
                <a:gd name="T7" fmla="*/ 276 h 276"/>
                <a:gd name="T8" fmla="*/ 0 w 149"/>
                <a:gd name="T9" fmla="*/ 44 h 276"/>
                <a:gd name="T10" fmla="*/ 0 w 149"/>
                <a:gd name="T11" fmla="*/ 7 h 276"/>
                <a:gd name="T12" fmla="*/ 1 w 149"/>
                <a:gd name="T13" fmla="*/ 7 h 276"/>
                <a:gd name="T14" fmla="*/ 144 w 149"/>
                <a:gd name="T15" fmla="*/ 0 h 276"/>
                <a:gd name="T16" fmla="*/ 149 w 149"/>
                <a:gd name="T17" fmla="*/ 7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" h="276">
                  <a:moveTo>
                    <a:pt x="149" y="7"/>
                  </a:moveTo>
                  <a:cubicBezTo>
                    <a:pt x="149" y="41"/>
                    <a:pt x="149" y="41"/>
                    <a:pt x="149" y="41"/>
                  </a:cubicBezTo>
                  <a:cubicBezTo>
                    <a:pt x="113" y="276"/>
                    <a:pt x="113" y="276"/>
                    <a:pt x="113" y="276"/>
                  </a:cubicBezTo>
                  <a:cubicBezTo>
                    <a:pt x="36" y="276"/>
                    <a:pt x="36" y="276"/>
                    <a:pt x="36" y="27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5"/>
                    <a:pt x="143" y="3"/>
                    <a:pt x="144" y="0"/>
                  </a:cubicBezTo>
                  <a:cubicBezTo>
                    <a:pt x="146" y="2"/>
                    <a:pt x="147" y="4"/>
                    <a:pt x="149" y="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99"/>
            <p:cNvSpPr>
              <a:spLocks/>
            </p:cNvSpPr>
            <p:nvPr/>
          </p:nvSpPr>
          <p:spPr bwMode="auto">
            <a:xfrm>
              <a:off x="2890045" y="2976564"/>
              <a:ext cx="234950" cy="571500"/>
            </a:xfrm>
            <a:custGeom>
              <a:avLst/>
              <a:gdLst>
                <a:gd name="T0" fmla="*/ 0 w 147"/>
                <a:gd name="T1" fmla="*/ 98 h 356"/>
                <a:gd name="T2" fmla="*/ 0 w 147"/>
                <a:gd name="T3" fmla="*/ 219 h 356"/>
                <a:gd name="T4" fmla="*/ 0 w 147"/>
                <a:gd name="T5" fmla="*/ 278 h 356"/>
                <a:gd name="T6" fmla="*/ 147 w 147"/>
                <a:gd name="T7" fmla="*/ 278 h 356"/>
                <a:gd name="T8" fmla="*/ 147 w 147"/>
                <a:gd name="T9" fmla="*/ 219 h 356"/>
                <a:gd name="T10" fmla="*/ 147 w 147"/>
                <a:gd name="T11" fmla="*/ 98 h 356"/>
                <a:gd name="T12" fmla="*/ 0 w 147"/>
                <a:gd name="T13" fmla="*/ 98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" h="356">
                  <a:moveTo>
                    <a:pt x="0" y="98"/>
                  </a:moveTo>
                  <a:cubicBezTo>
                    <a:pt x="0" y="219"/>
                    <a:pt x="0" y="219"/>
                    <a:pt x="0" y="219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37" y="354"/>
                    <a:pt x="103" y="356"/>
                    <a:pt x="147" y="278"/>
                  </a:cubicBezTo>
                  <a:cubicBezTo>
                    <a:pt x="147" y="219"/>
                    <a:pt x="147" y="219"/>
                    <a:pt x="147" y="219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7" y="0"/>
                    <a:pt x="0" y="0"/>
                    <a:pt x="0" y="98"/>
                  </a:cubicBezTo>
                </a:path>
              </a:pathLst>
            </a:custGeom>
            <a:solidFill>
              <a:srgbClr val="F6DB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3186172" y="2302670"/>
              <a:ext cx="468254" cy="828676"/>
              <a:chOff x="2548790" y="2218532"/>
              <a:chExt cx="468254" cy="828676"/>
            </a:xfrm>
          </p:grpSpPr>
          <p:grpSp>
            <p:nvGrpSpPr>
              <p:cNvPr id="182" name="Group 181"/>
              <p:cNvGrpSpPr/>
              <p:nvPr/>
            </p:nvGrpSpPr>
            <p:grpSpPr>
              <a:xfrm>
                <a:off x="2663031" y="2218532"/>
                <a:ext cx="354013" cy="827088"/>
                <a:chOff x="2291616" y="2152651"/>
                <a:chExt cx="354013" cy="827088"/>
              </a:xfrm>
            </p:grpSpPr>
            <p:sp>
              <p:nvSpPr>
                <p:cNvPr id="184" name="Freeform 73"/>
                <p:cNvSpPr>
                  <a:spLocks/>
                </p:cNvSpPr>
                <p:nvPr/>
              </p:nvSpPr>
              <p:spPr bwMode="auto">
                <a:xfrm>
                  <a:off x="2291616" y="2544763"/>
                  <a:ext cx="354013" cy="434975"/>
                </a:xfrm>
                <a:custGeom>
                  <a:avLst/>
                  <a:gdLst>
                    <a:gd name="T0" fmla="*/ 116 w 220"/>
                    <a:gd name="T1" fmla="*/ 0 h 271"/>
                    <a:gd name="T2" fmla="*/ 0 w 220"/>
                    <a:gd name="T3" fmla="*/ 35 h 271"/>
                    <a:gd name="T4" fmla="*/ 44 w 220"/>
                    <a:gd name="T5" fmla="*/ 271 h 271"/>
                    <a:gd name="T6" fmla="*/ 202 w 220"/>
                    <a:gd name="T7" fmla="*/ 271 h 271"/>
                    <a:gd name="T8" fmla="*/ 220 w 220"/>
                    <a:gd name="T9" fmla="*/ 36 h 271"/>
                    <a:gd name="T10" fmla="*/ 116 w 220"/>
                    <a:gd name="T11" fmla="*/ 0 h 2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0" h="271">
                      <a:moveTo>
                        <a:pt x="116" y="0"/>
                      </a:moveTo>
                      <a:cubicBezTo>
                        <a:pt x="116" y="0"/>
                        <a:pt x="0" y="28"/>
                        <a:pt x="0" y="35"/>
                      </a:cubicBezTo>
                      <a:cubicBezTo>
                        <a:pt x="0" y="42"/>
                        <a:pt x="44" y="271"/>
                        <a:pt x="44" y="271"/>
                      </a:cubicBezTo>
                      <a:cubicBezTo>
                        <a:pt x="202" y="271"/>
                        <a:pt x="202" y="271"/>
                        <a:pt x="202" y="271"/>
                      </a:cubicBezTo>
                      <a:cubicBezTo>
                        <a:pt x="220" y="36"/>
                        <a:pt x="220" y="36"/>
                        <a:pt x="220" y="36"/>
                      </a:cubicBezTo>
                      <a:cubicBezTo>
                        <a:pt x="116" y="0"/>
                        <a:pt x="116" y="0"/>
                        <a:pt x="116" y="0"/>
                      </a:cubicBezTo>
                    </a:path>
                  </a:pathLst>
                </a:custGeom>
                <a:solidFill>
                  <a:srgbClr val="34343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5" name="Freeform 76"/>
                <p:cNvSpPr>
                  <a:spLocks/>
                </p:cNvSpPr>
                <p:nvPr/>
              </p:nvSpPr>
              <p:spPr bwMode="auto">
                <a:xfrm>
                  <a:off x="2420204" y="2544763"/>
                  <a:ext cx="114300" cy="112713"/>
                </a:xfrm>
                <a:custGeom>
                  <a:avLst/>
                  <a:gdLst>
                    <a:gd name="T0" fmla="*/ 0 w 71"/>
                    <a:gd name="T1" fmla="*/ 39 h 70"/>
                    <a:gd name="T2" fmla="*/ 20 w 71"/>
                    <a:gd name="T3" fmla="*/ 70 h 70"/>
                    <a:gd name="T4" fmla="*/ 51 w 71"/>
                    <a:gd name="T5" fmla="*/ 70 h 70"/>
                    <a:gd name="T6" fmla="*/ 71 w 71"/>
                    <a:gd name="T7" fmla="*/ 39 h 70"/>
                    <a:gd name="T8" fmla="*/ 36 w 71"/>
                    <a:gd name="T9" fmla="*/ 0 h 70"/>
                    <a:gd name="T10" fmla="*/ 0 w 71"/>
                    <a:gd name="T11" fmla="*/ 39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1" h="70">
                      <a:moveTo>
                        <a:pt x="0" y="39"/>
                      </a:moveTo>
                      <a:cubicBezTo>
                        <a:pt x="20" y="70"/>
                        <a:pt x="20" y="70"/>
                        <a:pt x="20" y="70"/>
                      </a:cubicBezTo>
                      <a:cubicBezTo>
                        <a:pt x="30" y="70"/>
                        <a:pt x="41" y="70"/>
                        <a:pt x="51" y="70"/>
                      </a:cubicBezTo>
                      <a:cubicBezTo>
                        <a:pt x="71" y="39"/>
                        <a:pt x="71" y="39"/>
                        <a:pt x="71" y="39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0" y="39"/>
                        <a:pt x="0" y="39"/>
                        <a:pt x="0" y="39"/>
                      </a:cubicBezTo>
                    </a:path>
                  </a:pathLst>
                </a:custGeom>
                <a:solidFill>
                  <a:srgbClr val="2680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6" name="Freeform 77"/>
                <p:cNvSpPr>
                  <a:spLocks/>
                </p:cNvSpPr>
                <p:nvPr/>
              </p:nvSpPr>
              <p:spPr bwMode="auto">
                <a:xfrm>
                  <a:off x="2405916" y="2657476"/>
                  <a:ext cx="142875" cy="322263"/>
                </a:xfrm>
                <a:custGeom>
                  <a:avLst/>
                  <a:gdLst>
                    <a:gd name="T0" fmla="*/ 29 w 90"/>
                    <a:gd name="T1" fmla="*/ 0 h 203"/>
                    <a:gd name="T2" fmla="*/ 0 w 90"/>
                    <a:gd name="T3" fmla="*/ 203 h 203"/>
                    <a:gd name="T4" fmla="*/ 90 w 90"/>
                    <a:gd name="T5" fmla="*/ 203 h 203"/>
                    <a:gd name="T6" fmla="*/ 61 w 90"/>
                    <a:gd name="T7" fmla="*/ 0 h 203"/>
                    <a:gd name="T8" fmla="*/ 29 w 90"/>
                    <a:gd name="T9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203">
                      <a:moveTo>
                        <a:pt x="29" y="0"/>
                      </a:moveTo>
                      <a:lnTo>
                        <a:pt x="0" y="203"/>
                      </a:lnTo>
                      <a:lnTo>
                        <a:pt x="90" y="203"/>
                      </a:lnTo>
                      <a:lnTo>
                        <a:pt x="61" y="0"/>
                      </a:lnTo>
                      <a:lnTo>
                        <a:pt x="29" y="0"/>
                      </a:lnTo>
                      <a:close/>
                    </a:path>
                  </a:pathLst>
                </a:custGeom>
                <a:solidFill>
                  <a:srgbClr val="26808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7" name="Freeform 78"/>
                <p:cNvSpPr>
                  <a:spLocks/>
                </p:cNvSpPr>
                <p:nvPr/>
              </p:nvSpPr>
              <p:spPr bwMode="auto">
                <a:xfrm>
                  <a:off x="2405916" y="2657476"/>
                  <a:ext cx="142875" cy="322263"/>
                </a:xfrm>
                <a:custGeom>
                  <a:avLst/>
                  <a:gdLst>
                    <a:gd name="T0" fmla="*/ 29 w 90"/>
                    <a:gd name="T1" fmla="*/ 0 h 203"/>
                    <a:gd name="T2" fmla="*/ 0 w 90"/>
                    <a:gd name="T3" fmla="*/ 203 h 203"/>
                    <a:gd name="T4" fmla="*/ 90 w 90"/>
                    <a:gd name="T5" fmla="*/ 203 h 203"/>
                    <a:gd name="T6" fmla="*/ 61 w 90"/>
                    <a:gd name="T7" fmla="*/ 0 h 203"/>
                    <a:gd name="T8" fmla="*/ 29 w 90"/>
                    <a:gd name="T9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203">
                      <a:moveTo>
                        <a:pt x="29" y="0"/>
                      </a:moveTo>
                      <a:lnTo>
                        <a:pt x="0" y="203"/>
                      </a:lnTo>
                      <a:lnTo>
                        <a:pt x="90" y="203"/>
                      </a:lnTo>
                      <a:lnTo>
                        <a:pt x="61" y="0"/>
                      </a:lnTo>
                      <a:lnTo>
                        <a:pt x="29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8" name="Freeform 79"/>
                <p:cNvSpPr>
                  <a:spLocks/>
                </p:cNvSpPr>
                <p:nvPr/>
              </p:nvSpPr>
              <p:spPr bwMode="auto">
                <a:xfrm>
                  <a:off x="2331304" y="2378076"/>
                  <a:ext cx="146050" cy="282575"/>
                </a:xfrm>
                <a:custGeom>
                  <a:avLst/>
                  <a:gdLst>
                    <a:gd name="T0" fmla="*/ 8 w 92"/>
                    <a:gd name="T1" fmla="*/ 0 h 178"/>
                    <a:gd name="T2" fmla="*/ 0 w 92"/>
                    <a:gd name="T3" fmla="*/ 28 h 178"/>
                    <a:gd name="T4" fmla="*/ 21 w 92"/>
                    <a:gd name="T5" fmla="*/ 178 h 178"/>
                    <a:gd name="T6" fmla="*/ 92 w 92"/>
                    <a:gd name="T7" fmla="*/ 105 h 178"/>
                    <a:gd name="T8" fmla="*/ 8 w 92"/>
                    <a:gd name="T9" fmla="*/ 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178">
                      <a:moveTo>
                        <a:pt x="8" y="0"/>
                      </a:moveTo>
                      <a:lnTo>
                        <a:pt x="0" y="28"/>
                      </a:lnTo>
                      <a:lnTo>
                        <a:pt x="21" y="178"/>
                      </a:lnTo>
                      <a:lnTo>
                        <a:pt x="92" y="105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solidFill>
                  <a:srgbClr val="34343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80"/>
                <p:cNvSpPr>
                  <a:spLocks/>
                </p:cNvSpPr>
                <p:nvPr/>
              </p:nvSpPr>
              <p:spPr bwMode="auto">
                <a:xfrm>
                  <a:off x="2331304" y="2378076"/>
                  <a:ext cx="146050" cy="282575"/>
                </a:xfrm>
                <a:custGeom>
                  <a:avLst/>
                  <a:gdLst>
                    <a:gd name="T0" fmla="*/ 8 w 92"/>
                    <a:gd name="T1" fmla="*/ 0 h 178"/>
                    <a:gd name="T2" fmla="*/ 0 w 92"/>
                    <a:gd name="T3" fmla="*/ 28 h 178"/>
                    <a:gd name="T4" fmla="*/ 21 w 92"/>
                    <a:gd name="T5" fmla="*/ 178 h 178"/>
                    <a:gd name="T6" fmla="*/ 92 w 92"/>
                    <a:gd name="T7" fmla="*/ 105 h 178"/>
                    <a:gd name="T8" fmla="*/ 8 w 92"/>
                    <a:gd name="T9" fmla="*/ 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2" h="178">
                      <a:moveTo>
                        <a:pt x="8" y="0"/>
                      </a:moveTo>
                      <a:lnTo>
                        <a:pt x="0" y="28"/>
                      </a:lnTo>
                      <a:lnTo>
                        <a:pt x="21" y="178"/>
                      </a:lnTo>
                      <a:lnTo>
                        <a:pt x="92" y="105"/>
                      </a:lnTo>
                      <a:lnTo>
                        <a:pt x="8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81"/>
                <p:cNvSpPr>
                  <a:spLocks/>
                </p:cNvSpPr>
                <p:nvPr/>
              </p:nvSpPr>
              <p:spPr bwMode="auto">
                <a:xfrm>
                  <a:off x="2344004" y="2322513"/>
                  <a:ext cx="266700" cy="92075"/>
                </a:xfrm>
                <a:custGeom>
                  <a:avLst/>
                  <a:gdLst>
                    <a:gd name="T0" fmla="*/ 0 w 167"/>
                    <a:gd name="T1" fmla="*/ 0 h 58"/>
                    <a:gd name="T2" fmla="*/ 0 w 167"/>
                    <a:gd name="T3" fmla="*/ 6 h 58"/>
                    <a:gd name="T4" fmla="*/ 83 w 167"/>
                    <a:gd name="T5" fmla="*/ 58 h 58"/>
                    <a:gd name="T6" fmla="*/ 85 w 167"/>
                    <a:gd name="T7" fmla="*/ 58 h 58"/>
                    <a:gd name="T8" fmla="*/ 167 w 167"/>
                    <a:gd name="T9" fmla="*/ 9 h 58"/>
                    <a:gd name="T10" fmla="*/ 167 w 167"/>
                    <a:gd name="T11" fmla="*/ 0 h 58"/>
                    <a:gd name="T12" fmla="*/ 0 w 167"/>
                    <a:gd name="T13" fmla="*/ 0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67" h="58">
                      <a:moveTo>
                        <a:pt x="0" y="0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43" y="56"/>
                        <a:pt x="83" y="58"/>
                      </a:cubicBezTo>
                      <a:cubicBezTo>
                        <a:pt x="84" y="58"/>
                        <a:pt x="85" y="58"/>
                        <a:pt x="85" y="58"/>
                      </a:cubicBezTo>
                      <a:cubicBezTo>
                        <a:pt x="125" y="58"/>
                        <a:pt x="167" y="9"/>
                        <a:pt x="167" y="9"/>
                      </a:cubicBezTo>
                      <a:cubicBezTo>
                        <a:pt x="167" y="0"/>
                        <a:pt x="167" y="0"/>
                        <a:pt x="167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C5A08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83"/>
                <p:cNvSpPr>
                  <a:spLocks/>
                </p:cNvSpPr>
                <p:nvPr/>
              </p:nvSpPr>
              <p:spPr bwMode="auto">
                <a:xfrm>
                  <a:off x="2477354" y="2378076"/>
                  <a:ext cx="142875" cy="284163"/>
                </a:xfrm>
                <a:custGeom>
                  <a:avLst/>
                  <a:gdLst>
                    <a:gd name="T0" fmla="*/ 84 w 90"/>
                    <a:gd name="T1" fmla="*/ 0 h 179"/>
                    <a:gd name="T2" fmla="*/ 90 w 90"/>
                    <a:gd name="T3" fmla="*/ 28 h 179"/>
                    <a:gd name="T4" fmla="*/ 70 w 90"/>
                    <a:gd name="T5" fmla="*/ 179 h 179"/>
                    <a:gd name="T6" fmla="*/ 0 w 90"/>
                    <a:gd name="T7" fmla="*/ 105 h 179"/>
                    <a:gd name="T8" fmla="*/ 84 w 90"/>
                    <a:gd name="T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179">
                      <a:moveTo>
                        <a:pt x="84" y="0"/>
                      </a:moveTo>
                      <a:lnTo>
                        <a:pt x="90" y="28"/>
                      </a:lnTo>
                      <a:lnTo>
                        <a:pt x="70" y="179"/>
                      </a:lnTo>
                      <a:lnTo>
                        <a:pt x="0" y="105"/>
                      </a:lnTo>
                      <a:lnTo>
                        <a:pt x="84" y="0"/>
                      </a:lnTo>
                      <a:close/>
                    </a:path>
                  </a:pathLst>
                </a:custGeom>
                <a:solidFill>
                  <a:srgbClr val="34343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2" name="Freeform 84"/>
                <p:cNvSpPr>
                  <a:spLocks/>
                </p:cNvSpPr>
                <p:nvPr/>
              </p:nvSpPr>
              <p:spPr bwMode="auto">
                <a:xfrm>
                  <a:off x="2477354" y="2378076"/>
                  <a:ext cx="142875" cy="284163"/>
                </a:xfrm>
                <a:custGeom>
                  <a:avLst/>
                  <a:gdLst>
                    <a:gd name="T0" fmla="*/ 84 w 90"/>
                    <a:gd name="T1" fmla="*/ 0 h 179"/>
                    <a:gd name="T2" fmla="*/ 90 w 90"/>
                    <a:gd name="T3" fmla="*/ 28 h 179"/>
                    <a:gd name="T4" fmla="*/ 70 w 90"/>
                    <a:gd name="T5" fmla="*/ 179 h 179"/>
                    <a:gd name="T6" fmla="*/ 0 w 90"/>
                    <a:gd name="T7" fmla="*/ 105 h 179"/>
                    <a:gd name="T8" fmla="*/ 84 w 90"/>
                    <a:gd name="T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179">
                      <a:moveTo>
                        <a:pt x="84" y="0"/>
                      </a:moveTo>
                      <a:lnTo>
                        <a:pt x="90" y="28"/>
                      </a:lnTo>
                      <a:lnTo>
                        <a:pt x="70" y="179"/>
                      </a:lnTo>
                      <a:lnTo>
                        <a:pt x="0" y="105"/>
                      </a:lnTo>
                      <a:lnTo>
                        <a:pt x="84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85"/>
                <p:cNvSpPr>
                  <a:spLocks/>
                </p:cNvSpPr>
                <p:nvPr/>
              </p:nvSpPr>
              <p:spPr bwMode="auto">
                <a:xfrm>
                  <a:off x="2477354" y="254476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E1E1E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86"/>
                <p:cNvSpPr>
                  <a:spLocks/>
                </p:cNvSpPr>
                <p:nvPr/>
              </p:nvSpPr>
              <p:spPr bwMode="auto">
                <a:xfrm>
                  <a:off x="2477354" y="254476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87"/>
                <p:cNvSpPr>
                  <a:spLocks/>
                </p:cNvSpPr>
                <p:nvPr/>
              </p:nvSpPr>
              <p:spPr bwMode="auto">
                <a:xfrm>
                  <a:off x="2344004" y="2373313"/>
                  <a:ext cx="266700" cy="171450"/>
                </a:xfrm>
                <a:custGeom>
                  <a:avLst/>
                  <a:gdLst>
                    <a:gd name="T0" fmla="*/ 168 w 168"/>
                    <a:gd name="T1" fmla="*/ 0 h 108"/>
                    <a:gd name="T2" fmla="*/ 84 w 168"/>
                    <a:gd name="T3" fmla="*/ 105 h 108"/>
                    <a:gd name="T4" fmla="*/ 0 w 168"/>
                    <a:gd name="T5" fmla="*/ 0 h 108"/>
                    <a:gd name="T6" fmla="*/ 0 w 168"/>
                    <a:gd name="T7" fmla="*/ 3 h 108"/>
                    <a:gd name="T8" fmla="*/ 84 w 168"/>
                    <a:gd name="T9" fmla="*/ 108 h 108"/>
                    <a:gd name="T10" fmla="*/ 84 w 168"/>
                    <a:gd name="T11" fmla="*/ 108 h 108"/>
                    <a:gd name="T12" fmla="*/ 168 w 168"/>
                    <a:gd name="T13" fmla="*/ 3 h 108"/>
                    <a:gd name="T14" fmla="*/ 168 w 168"/>
                    <a:gd name="T15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8" h="108">
                      <a:moveTo>
                        <a:pt x="168" y="0"/>
                      </a:moveTo>
                      <a:lnTo>
                        <a:pt x="84" y="105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84" y="108"/>
                      </a:lnTo>
                      <a:lnTo>
                        <a:pt x="84" y="108"/>
                      </a:lnTo>
                      <a:lnTo>
                        <a:pt x="168" y="3"/>
                      </a:lnTo>
                      <a:lnTo>
                        <a:pt x="168" y="0"/>
                      </a:lnTo>
                      <a:close/>
                    </a:path>
                  </a:pathLst>
                </a:custGeom>
                <a:solidFill>
                  <a:srgbClr val="E9BE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6" name="Freeform 88"/>
                <p:cNvSpPr>
                  <a:spLocks/>
                </p:cNvSpPr>
                <p:nvPr/>
              </p:nvSpPr>
              <p:spPr bwMode="auto">
                <a:xfrm>
                  <a:off x="2344004" y="2373313"/>
                  <a:ext cx="266700" cy="171450"/>
                </a:xfrm>
                <a:custGeom>
                  <a:avLst/>
                  <a:gdLst>
                    <a:gd name="T0" fmla="*/ 168 w 168"/>
                    <a:gd name="T1" fmla="*/ 0 h 108"/>
                    <a:gd name="T2" fmla="*/ 84 w 168"/>
                    <a:gd name="T3" fmla="*/ 105 h 108"/>
                    <a:gd name="T4" fmla="*/ 0 w 168"/>
                    <a:gd name="T5" fmla="*/ 0 h 108"/>
                    <a:gd name="T6" fmla="*/ 0 w 168"/>
                    <a:gd name="T7" fmla="*/ 3 h 108"/>
                    <a:gd name="T8" fmla="*/ 84 w 168"/>
                    <a:gd name="T9" fmla="*/ 108 h 108"/>
                    <a:gd name="T10" fmla="*/ 84 w 168"/>
                    <a:gd name="T11" fmla="*/ 108 h 108"/>
                    <a:gd name="T12" fmla="*/ 168 w 168"/>
                    <a:gd name="T13" fmla="*/ 3 h 108"/>
                    <a:gd name="T14" fmla="*/ 168 w 168"/>
                    <a:gd name="T15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68" h="108">
                      <a:moveTo>
                        <a:pt x="168" y="0"/>
                      </a:moveTo>
                      <a:lnTo>
                        <a:pt x="84" y="105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84" y="108"/>
                      </a:lnTo>
                      <a:lnTo>
                        <a:pt x="84" y="108"/>
                      </a:lnTo>
                      <a:lnTo>
                        <a:pt x="168" y="3"/>
                      </a:lnTo>
                      <a:lnTo>
                        <a:pt x="168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89"/>
                <p:cNvSpPr>
                  <a:spLocks noEditPoints="1"/>
                </p:cNvSpPr>
                <p:nvPr/>
              </p:nvSpPr>
              <p:spPr bwMode="auto">
                <a:xfrm>
                  <a:off x="2451954" y="2657476"/>
                  <a:ext cx="50800" cy="1588"/>
                </a:xfrm>
                <a:custGeom>
                  <a:avLst/>
                  <a:gdLst>
                    <a:gd name="T0" fmla="*/ 0 w 32"/>
                    <a:gd name="T1" fmla="*/ 0 h 1"/>
                    <a:gd name="T2" fmla="*/ 0 w 32"/>
                    <a:gd name="T3" fmla="*/ 1 h 1"/>
                    <a:gd name="T4" fmla="*/ 0 w 32"/>
                    <a:gd name="T5" fmla="*/ 1 h 1"/>
                    <a:gd name="T6" fmla="*/ 0 w 32"/>
                    <a:gd name="T7" fmla="*/ 0 h 1"/>
                    <a:gd name="T8" fmla="*/ 32 w 32"/>
                    <a:gd name="T9" fmla="*/ 0 h 1"/>
                    <a:gd name="T10" fmla="*/ 32 w 32"/>
                    <a:gd name="T11" fmla="*/ 0 h 1"/>
                    <a:gd name="T12" fmla="*/ 32 w 32"/>
                    <a:gd name="T13" fmla="*/ 1 h 1"/>
                    <a:gd name="T14" fmla="*/ 32 w 32"/>
                    <a:gd name="T15" fmla="*/ 1 h 1"/>
                    <a:gd name="T16" fmla="*/ 32 w 32"/>
                    <a:gd name="T1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1">
                      <a:moveTo>
                        <a:pt x="0" y="0"/>
                      </a:moveTo>
                      <a:lnTo>
                        <a:pt x="0" y="1"/>
                      </a:lnTo>
                      <a:lnTo>
                        <a:pt x="0" y="1"/>
                      </a:lnTo>
                      <a:lnTo>
                        <a:pt x="0" y="0"/>
                      </a:lnTo>
                      <a:close/>
                      <a:moveTo>
                        <a:pt x="32" y="0"/>
                      </a:moveTo>
                      <a:lnTo>
                        <a:pt x="32" y="0"/>
                      </a:lnTo>
                      <a:lnTo>
                        <a:pt x="32" y="1"/>
                      </a:lnTo>
                      <a:lnTo>
                        <a:pt x="32" y="1"/>
                      </a:lnTo>
                      <a:lnTo>
                        <a:pt x="32" y="0"/>
                      </a:lnTo>
                      <a:close/>
                    </a:path>
                  </a:pathLst>
                </a:custGeom>
                <a:solidFill>
                  <a:srgbClr val="2F2F2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90"/>
                <p:cNvSpPr>
                  <a:spLocks noEditPoints="1"/>
                </p:cNvSpPr>
                <p:nvPr/>
              </p:nvSpPr>
              <p:spPr bwMode="auto">
                <a:xfrm>
                  <a:off x="2451954" y="2657476"/>
                  <a:ext cx="50800" cy="1588"/>
                </a:xfrm>
                <a:custGeom>
                  <a:avLst/>
                  <a:gdLst>
                    <a:gd name="T0" fmla="*/ 0 w 32"/>
                    <a:gd name="T1" fmla="*/ 0 h 1"/>
                    <a:gd name="T2" fmla="*/ 0 w 32"/>
                    <a:gd name="T3" fmla="*/ 1 h 1"/>
                    <a:gd name="T4" fmla="*/ 0 w 32"/>
                    <a:gd name="T5" fmla="*/ 1 h 1"/>
                    <a:gd name="T6" fmla="*/ 0 w 32"/>
                    <a:gd name="T7" fmla="*/ 0 h 1"/>
                    <a:gd name="T8" fmla="*/ 32 w 32"/>
                    <a:gd name="T9" fmla="*/ 0 h 1"/>
                    <a:gd name="T10" fmla="*/ 32 w 32"/>
                    <a:gd name="T11" fmla="*/ 0 h 1"/>
                    <a:gd name="T12" fmla="*/ 32 w 32"/>
                    <a:gd name="T13" fmla="*/ 1 h 1"/>
                    <a:gd name="T14" fmla="*/ 32 w 32"/>
                    <a:gd name="T15" fmla="*/ 1 h 1"/>
                    <a:gd name="T16" fmla="*/ 32 w 32"/>
                    <a:gd name="T1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2" h="1">
                      <a:moveTo>
                        <a:pt x="0" y="0"/>
                      </a:moveTo>
                      <a:lnTo>
                        <a:pt x="0" y="1"/>
                      </a:lnTo>
                      <a:lnTo>
                        <a:pt x="0" y="1"/>
                      </a:lnTo>
                      <a:lnTo>
                        <a:pt x="0" y="0"/>
                      </a:lnTo>
                      <a:moveTo>
                        <a:pt x="32" y="0"/>
                      </a:moveTo>
                      <a:lnTo>
                        <a:pt x="32" y="0"/>
                      </a:lnTo>
                      <a:lnTo>
                        <a:pt x="32" y="1"/>
                      </a:lnTo>
                      <a:lnTo>
                        <a:pt x="32" y="1"/>
                      </a:lnTo>
                      <a:lnTo>
                        <a:pt x="32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Rectangle 91"/>
                <p:cNvSpPr>
                  <a:spLocks noChangeArrowheads="1"/>
                </p:cNvSpPr>
                <p:nvPr/>
              </p:nvSpPr>
              <p:spPr bwMode="auto">
                <a:xfrm>
                  <a:off x="2451954" y="2657476"/>
                  <a:ext cx="50800" cy="1588"/>
                </a:xfrm>
                <a:prstGeom prst="rect">
                  <a:avLst/>
                </a:prstGeom>
                <a:solidFill>
                  <a:srgbClr val="22737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0" name="Rectangle 92"/>
                <p:cNvSpPr>
                  <a:spLocks noChangeArrowheads="1"/>
                </p:cNvSpPr>
                <p:nvPr/>
              </p:nvSpPr>
              <p:spPr bwMode="auto">
                <a:xfrm>
                  <a:off x="2451954" y="2657476"/>
                  <a:ext cx="50800" cy="15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94"/>
                <p:cNvSpPr>
                  <a:spLocks/>
                </p:cNvSpPr>
                <p:nvPr/>
              </p:nvSpPr>
              <p:spPr bwMode="auto">
                <a:xfrm>
                  <a:off x="2340829" y="2152651"/>
                  <a:ext cx="276225" cy="169863"/>
                </a:xfrm>
                <a:custGeom>
                  <a:avLst/>
                  <a:gdLst>
                    <a:gd name="T0" fmla="*/ 163 w 172"/>
                    <a:gd name="T1" fmla="*/ 36 h 105"/>
                    <a:gd name="T2" fmla="*/ 101 w 172"/>
                    <a:gd name="T3" fmla="*/ 3 h 105"/>
                    <a:gd name="T4" fmla="*/ 86 w 172"/>
                    <a:gd name="T5" fmla="*/ 11 h 105"/>
                    <a:gd name="T6" fmla="*/ 71 w 172"/>
                    <a:gd name="T7" fmla="*/ 3 h 105"/>
                    <a:gd name="T8" fmla="*/ 9 w 172"/>
                    <a:gd name="T9" fmla="*/ 36 h 105"/>
                    <a:gd name="T10" fmla="*/ 0 w 172"/>
                    <a:gd name="T11" fmla="*/ 65 h 105"/>
                    <a:gd name="T12" fmla="*/ 0 w 172"/>
                    <a:gd name="T13" fmla="*/ 104 h 105"/>
                    <a:gd name="T14" fmla="*/ 14 w 172"/>
                    <a:gd name="T15" fmla="*/ 101 h 105"/>
                    <a:gd name="T16" fmla="*/ 24 w 172"/>
                    <a:gd name="T17" fmla="*/ 74 h 105"/>
                    <a:gd name="T18" fmla="*/ 45 w 172"/>
                    <a:gd name="T19" fmla="*/ 48 h 105"/>
                    <a:gd name="T20" fmla="*/ 86 w 172"/>
                    <a:gd name="T21" fmla="*/ 33 h 105"/>
                    <a:gd name="T22" fmla="*/ 127 w 172"/>
                    <a:gd name="T23" fmla="*/ 48 h 105"/>
                    <a:gd name="T24" fmla="*/ 148 w 172"/>
                    <a:gd name="T25" fmla="*/ 74 h 105"/>
                    <a:gd name="T26" fmla="*/ 159 w 172"/>
                    <a:gd name="T27" fmla="*/ 101 h 105"/>
                    <a:gd name="T28" fmla="*/ 172 w 172"/>
                    <a:gd name="T29" fmla="*/ 104 h 105"/>
                    <a:gd name="T30" fmla="*/ 172 w 172"/>
                    <a:gd name="T31" fmla="*/ 65 h 105"/>
                    <a:gd name="T32" fmla="*/ 163 w 172"/>
                    <a:gd name="T33" fmla="*/ 36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72" h="105">
                      <a:moveTo>
                        <a:pt x="163" y="36"/>
                      </a:moveTo>
                      <a:cubicBezTo>
                        <a:pt x="157" y="23"/>
                        <a:pt x="109" y="6"/>
                        <a:pt x="101" y="3"/>
                      </a:cubicBezTo>
                      <a:cubicBezTo>
                        <a:pt x="92" y="0"/>
                        <a:pt x="86" y="11"/>
                        <a:pt x="86" y="11"/>
                      </a:cubicBezTo>
                      <a:cubicBezTo>
                        <a:pt x="86" y="11"/>
                        <a:pt x="80" y="0"/>
                        <a:pt x="71" y="3"/>
                      </a:cubicBezTo>
                      <a:cubicBezTo>
                        <a:pt x="63" y="6"/>
                        <a:pt x="15" y="23"/>
                        <a:pt x="9" y="36"/>
                      </a:cubicBezTo>
                      <a:cubicBezTo>
                        <a:pt x="3" y="48"/>
                        <a:pt x="0" y="57"/>
                        <a:pt x="0" y="65"/>
                      </a:cubicBezTo>
                      <a:cubicBezTo>
                        <a:pt x="0" y="74"/>
                        <a:pt x="0" y="104"/>
                        <a:pt x="0" y="104"/>
                      </a:cubicBezTo>
                      <a:cubicBezTo>
                        <a:pt x="0" y="104"/>
                        <a:pt x="9" y="105"/>
                        <a:pt x="14" y="101"/>
                      </a:cubicBezTo>
                      <a:cubicBezTo>
                        <a:pt x="19" y="98"/>
                        <a:pt x="24" y="87"/>
                        <a:pt x="24" y="74"/>
                      </a:cubicBezTo>
                      <a:cubicBezTo>
                        <a:pt x="24" y="61"/>
                        <a:pt x="34" y="50"/>
                        <a:pt x="45" y="48"/>
                      </a:cubicBezTo>
                      <a:cubicBezTo>
                        <a:pt x="58" y="46"/>
                        <a:pt x="86" y="41"/>
                        <a:pt x="86" y="33"/>
                      </a:cubicBezTo>
                      <a:cubicBezTo>
                        <a:pt x="86" y="41"/>
                        <a:pt x="117" y="46"/>
                        <a:pt x="127" y="48"/>
                      </a:cubicBezTo>
                      <a:cubicBezTo>
                        <a:pt x="139" y="50"/>
                        <a:pt x="148" y="61"/>
                        <a:pt x="148" y="74"/>
                      </a:cubicBezTo>
                      <a:cubicBezTo>
                        <a:pt x="148" y="87"/>
                        <a:pt x="154" y="98"/>
                        <a:pt x="159" y="101"/>
                      </a:cubicBezTo>
                      <a:cubicBezTo>
                        <a:pt x="164" y="105"/>
                        <a:pt x="172" y="104"/>
                        <a:pt x="172" y="104"/>
                      </a:cubicBezTo>
                      <a:cubicBezTo>
                        <a:pt x="172" y="104"/>
                        <a:pt x="172" y="74"/>
                        <a:pt x="172" y="65"/>
                      </a:cubicBezTo>
                      <a:cubicBezTo>
                        <a:pt x="172" y="57"/>
                        <a:pt x="169" y="48"/>
                        <a:pt x="163" y="36"/>
                      </a:cubicBezTo>
                      <a:close/>
                    </a:path>
                  </a:pathLst>
                </a:custGeom>
                <a:solidFill>
                  <a:srgbClr val="605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183" name="Freeform 74"/>
              <p:cNvSpPr>
                <a:spLocks/>
              </p:cNvSpPr>
              <p:nvPr/>
            </p:nvSpPr>
            <p:spPr bwMode="auto">
              <a:xfrm>
                <a:off x="2548790" y="2485233"/>
                <a:ext cx="233363" cy="561975"/>
              </a:xfrm>
              <a:custGeom>
                <a:avLst/>
                <a:gdLst>
                  <a:gd name="T0" fmla="*/ 111 w 147"/>
                  <a:gd name="T1" fmla="*/ 0 h 354"/>
                  <a:gd name="T2" fmla="*/ 111 w 147"/>
                  <a:gd name="T3" fmla="*/ 39 h 354"/>
                  <a:gd name="T4" fmla="*/ 147 w 147"/>
                  <a:gd name="T5" fmla="*/ 354 h 354"/>
                  <a:gd name="T6" fmla="*/ 84 w 147"/>
                  <a:gd name="T7" fmla="*/ 354 h 354"/>
                  <a:gd name="T8" fmla="*/ 15 w 147"/>
                  <a:gd name="T9" fmla="*/ 214 h 354"/>
                  <a:gd name="T10" fmla="*/ 81 w 147"/>
                  <a:gd name="T11" fmla="*/ 169 h 354"/>
                  <a:gd name="T12" fmla="*/ 0 w 147"/>
                  <a:gd name="T13" fmla="*/ 132 h 354"/>
                  <a:gd name="T14" fmla="*/ 75 w 147"/>
                  <a:gd name="T15" fmla="*/ 16 h 354"/>
                  <a:gd name="T16" fmla="*/ 111 w 147"/>
                  <a:gd name="T17" fmla="*/ 0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7" h="354">
                    <a:moveTo>
                      <a:pt x="111" y="0"/>
                    </a:moveTo>
                    <a:lnTo>
                      <a:pt x="111" y="39"/>
                    </a:lnTo>
                    <a:lnTo>
                      <a:pt x="147" y="354"/>
                    </a:lnTo>
                    <a:lnTo>
                      <a:pt x="84" y="354"/>
                    </a:lnTo>
                    <a:lnTo>
                      <a:pt x="15" y="214"/>
                    </a:lnTo>
                    <a:lnTo>
                      <a:pt x="81" y="169"/>
                    </a:lnTo>
                    <a:lnTo>
                      <a:pt x="0" y="132"/>
                    </a:lnTo>
                    <a:lnTo>
                      <a:pt x="75" y="16"/>
                    </a:lnTo>
                    <a:lnTo>
                      <a:pt x="111" y="0"/>
                    </a:lnTo>
                    <a:close/>
                  </a:path>
                </a:pathLst>
              </a:custGeom>
              <a:solidFill>
                <a:srgbClr val="1A1A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52" name="Group 51"/>
            <p:cNvGrpSpPr/>
            <p:nvPr/>
          </p:nvGrpSpPr>
          <p:grpSpPr>
            <a:xfrm>
              <a:off x="2639220" y="2590802"/>
              <a:ext cx="709612" cy="769937"/>
              <a:chOff x="2668588" y="2424907"/>
              <a:chExt cx="709612" cy="769937"/>
            </a:xfrm>
          </p:grpSpPr>
          <p:sp>
            <p:nvSpPr>
              <p:cNvPr id="177" name="Freeform 100"/>
              <p:cNvSpPr>
                <a:spLocks/>
              </p:cNvSpPr>
              <p:nvPr/>
            </p:nvSpPr>
            <p:spPr bwMode="auto">
              <a:xfrm>
                <a:off x="3257550" y="2820194"/>
                <a:ext cx="120650" cy="177800"/>
              </a:xfrm>
              <a:custGeom>
                <a:avLst/>
                <a:gdLst>
                  <a:gd name="T0" fmla="*/ 57 w 75"/>
                  <a:gd name="T1" fmla="*/ 7 h 111"/>
                  <a:gd name="T2" fmla="*/ 11 w 75"/>
                  <a:gd name="T3" fmla="*/ 43 h 111"/>
                  <a:gd name="T4" fmla="*/ 18 w 75"/>
                  <a:gd name="T5" fmla="*/ 104 h 111"/>
                  <a:gd name="T6" fmla="*/ 64 w 75"/>
                  <a:gd name="T7" fmla="*/ 68 h 111"/>
                  <a:gd name="T8" fmla="*/ 57 w 75"/>
                  <a:gd name="T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" h="111">
                    <a:moveTo>
                      <a:pt x="57" y="7"/>
                    </a:moveTo>
                    <a:cubicBezTo>
                      <a:pt x="43" y="0"/>
                      <a:pt x="22" y="17"/>
                      <a:pt x="11" y="43"/>
                    </a:cubicBezTo>
                    <a:cubicBezTo>
                      <a:pt x="0" y="70"/>
                      <a:pt x="3" y="97"/>
                      <a:pt x="18" y="104"/>
                    </a:cubicBezTo>
                    <a:cubicBezTo>
                      <a:pt x="33" y="111"/>
                      <a:pt x="53" y="94"/>
                      <a:pt x="64" y="68"/>
                    </a:cubicBezTo>
                    <a:cubicBezTo>
                      <a:pt x="75" y="41"/>
                      <a:pt x="72" y="14"/>
                      <a:pt x="57" y="7"/>
                    </a:cubicBezTo>
                    <a:close/>
                  </a:path>
                </a:pathLst>
              </a:custGeom>
              <a:solidFill>
                <a:srgbClr val="F6DB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Freeform 101"/>
              <p:cNvSpPr>
                <a:spLocks/>
              </p:cNvSpPr>
              <p:nvPr/>
            </p:nvSpPr>
            <p:spPr bwMode="auto">
              <a:xfrm>
                <a:off x="2695575" y="2820194"/>
                <a:ext cx="122238" cy="177800"/>
              </a:xfrm>
              <a:custGeom>
                <a:avLst/>
                <a:gdLst>
                  <a:gd name="T0" fmla="*/ 18 w 76"/>
                  <a:gd name="T1" fmla="*/ 7 h 111"/>
                  <a:gd name="T2" fmla="*/ 65 w 76"/>
                  <a:gd name="T3" fmla="*/ 43 h 111"/>
                  <a:gd name="T4" fmla="*/ 58 w 76"/>
                  <a:gd name="T5" fmla="*/ 104 h 111"/>
                  <a:gd name="T6" fmla="*/ 11 w 76"/>
                  <a:gd name="T7" fmla="*/ 68 h 111"/>
                  <a:gd name="T8" fmla="*/ 18 w 76"/>
                  <a:gd name="T9" fmla="*/ 7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6" h="111">
                    <a:moveTo>
                      <a:pt x="18" y="7"/>
                    </a:moveTo>
                    <a:cubicBezTo>
                      <a:pt x="33" y="0"/>
                      <a:pt x="54" y="17"/>
                      <a:pt x="65" y="43"/>
                    </a:cubicBezTo>
                    <a:cubicBezTo>
                      <a:pt x="76" y="70"/>
                      <a:pt x="72" y="97"/>
                      <a:pt x="58" y="104"/>
                    </a:cubicBezTo>
                    <a:cubicBezTo>
                      <a:pt x="43" y="111"/>
                      <a:pt x="22" y="94"/>
                      <a:pt x="11" y="68"/>
                    </a:cubicBezTo>
                    <a:cubicBezTo>
                      <a:pt x="0" y="41"/>
                      <a:pt x="3" y="14"/>
                      <a:pt x="18" y="7"/>
                    </a:cubicBezTo>
                    <a:close/>
                  </a:path>
                </a:pathLst>
              </a:custGeom>
              <a:solidFill>
                <a:srgbClr val="F6DB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Freeform 102"/>
              <p:cNvSpPr>
                <a:spLocks/>
              </p:cNvSpPr>
              <p:nvPr/>
            </p:nvSpPr>
            <p:spPr bwMode="auto">
              <a:xfrm>
                <a:off x="2919413" y="3112294"/>
                <a:ext cx="234950" cy="82550"/>
              </a:xfrm>
              <a:custGeom>
                <a:avLst/>
                <a:gdLst>
                  <a:gd name="T0" fmla="*/ 147 w 147"/>
                  <a:gd name="T1" fmla="*/ 0 h 51"/>
                  <a:gd name="T2" fmla="*/ 0 w 147"/>
                  <a:gd name="T3" fmla="*/ 0 h 51"/>
                  <a:gd name="T4" fmla="*/ 0 w 147"/>
                  <a:gd name="T5" fmla="*/ 5 h 51"/>
                  <a:gd name="T6" fmla="*/ 73 w 147"/>
                  <a:gd name="T7" fmla="*/ 51 h 51"/>
                  <a:gd name="T8" fmla="*/ 147 w 147"/>
                  <a:gd name="T9" fmla="*/ 4 h 51"/>
                  <a:gd name="T10" fmla="*/ 147 w 147"/>
                  <a:gd name="T11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7" h="51">
                    <a:moveTo>
                      <a:pt x="14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46" y="51"/>
                      <a:pt x="73" y="51"/>
                    </a:cubicBezTo>
                    <a:cubicBezTo>
                      <a:pt x="100" y="51"/>
                      <a:pt x="147" y="4"/>
                      <a:pt x="147" y="4"/>
                    </a:cubicBezTo>
                    <a:cubicBezTo>
                      <a:pt x="147" y="0"/>
                      <a:pt x="147" y="0"/>
                      <a:pt x="147" y="0"/>
                    </a:cubicBezTo>
                  </a:path>
                </a:pathLst>
              </a:custGeom>
              <a:solidFill>
                <a:srgbClr val="C5AF9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0" name="Freeform 103"/>
              <p:cNvSpPr>
                <a:spLocks/>
              </p:cNvSpPr>
              <p:nvPr/>
            </p:nvSpPr>
            <p:spPr bwMode="auto">
              <a:xfrm>
                <a:off x="2711450" y="2445544"/>
                <a:ext cx="652463" cy="723900"/>
              </a:xfrm>
              <a:custGeom>
                <a:avLst/>
                <a:gdLst>
                  <a:gd name="T0" fmla="*/ 203 w 406"/>
                  <a:gd name="T1" fmla="*/ 450 h 450"/>
                  <a:gd name="T2" fmla="*/ 30 w 406"/>
                  <a:gd name="T3" fmla="*/ 266 h 450"/>
                  <a:gd name="T4" fmla="*/ 203 w 406"/>
                  <a:gd name="T5" fmla="*/ 0 h 450"/>
                  <a:gd name="T6" fmla="*/ 375 w 406"/>
                  <a:gd name="T7" fmla="*/ 266 h 450"/>
                  <a:gd name="T8" fmla="*/ 203 w 406"/>
                  <a:gd name="T9" fmla="*/ 450 h 4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450">
                    <a:moveTo>
                      <a:pt x="203" y="450"/>
                    </a:moveTo>
                    <a:cubicBezTo>
                      <a:pt x="157" y="450"/>
                      <a:pt x="60" y="374"/>
                      <a:pt x="30" y="266"/>
                    </a:cubicBezTo>
                    <a:cubicBezTo>
                      <a:pt x="0" y="157"/>
                      <a:pt x="57" y="0"/>
                      <a:pt x="203" y="0"/>
                    </a:cubicBezTo>
                    <a:cubicBezTo>
                      <a:pt x="349" y="0"/>
                      <a:pt x="406" y="157"/>
                      <a:pt x="375" y="266"/>
                    </a:cubicBezTo>
                    <a:cubicBezTo>
                      <a:pt x="346" y="374"/>
                      <a:pt x="249" y="450"/>
                      <a:pt x="203" y="450"/>
                    </a:cubicBezTo>
                    <a:close/>
                  </a:path>
                </a:pathLst>
              </a:custGeom>
              <a:solidFill>
                <a:srgbClr val="F6DBC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1" name="Freeform 104"/>
              <p:cNvSpPr>
                <a:spLocks/>
              </p:cNvSpPr>
              <p:nvPr/>
            </p:nvSpPr>
            <p:spPr bwMode="auto">
              <a:xfrm>
                <a:off x="2668588" y="2424907"/>
                <a:ext cx="690563" cy="498475"/>
              </a:xfrm>
              <a:custGeom>
                <a:avLst/>
                <a:gdLst>
                  <a:gd name="T0" fmla="*/ 259 w 430"/>
                  <a:gd name="T1" fmla="*/ 148 h 310"/>
                  <a:gd name="T2" fmla="*/ 357 w 430"/>
                  <a:gd name="T3" fmla="*/ 226 h 310"/>
                  <a:gd name="T4" fmla="*/ 387 w 430"/>
                  <a:gd name="T5" fmla="*/ 301 h 310"/>
                  <a:gd name="T6" fmla="*/ 411 w 430"/>
                  <a:gd name="T7" fmla="*/ 145 h 310"/>
                  <a:gd name="T8" fmla="*/ 257 w 430"/>
                  <a:gd name="T9" fmla="*/ 4 h 310"/>
                  <a:gd name="T10" fmla="*/ 104 w 430"/>
                  <a:gd name="T11" fmla="*/ 47 h 310"/>
                  <a:gd name="T12" fmla="*/ 63 w 430"/>
                  <a:gd name="T13" fmla="*/ 310 h 310"/>
                  <a:gd name="T14" fmla="*/ 148 w 430"/>
                  <a:gd name="T15" fmla="*/ 105 h 310"/>
                  <a:gd name="T16" fmla="*/ 259 w 430"/>
                  <a:gd name="T17" fmla="*/ 148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310">
                    <a:moveTo>
                      <a:pt x="259" y="148"/>
                    </a:moveTo>
                    <a:cubicBezTo>
                      <a:pt x="295" y="223"/>
                      <a:pt x="310" y="246"/>
                      <a:pt x="357" y="226"/>
                    </a:cubicBezTo>
                    <a:cubicBezTo>
                      <a:pt x="405" y="206"/>
                      <a:pt x="396" y="262"/>
                      <a:pt x="387" y="301"/>
                    </a:cubicBezTo>
                    <a:cubicBezTo>
                      <a:pt x="430" y="248"/>
                      <a:pt x="425" y="197"/>
                      <a:pt x="411" y="145"/>
                    </a:cubicBezTo>
                    <a:cubicBezTo>
                      <a:pt x="397" y="88"/>
                      <a:pt x="325" y="2"/>
                      <a:pt x="257" y="4"/>
                    </a:cubicBezTo>
                    <a:cubicBezTo>
                      <a:pt x="220" y="0"/>
                      <a:pt x="164" y="5"/>
                      <a:pt x="104" y="47"/>
                    </a:cubicBezTo>
                    <a:cubicBezTo>
                      <a:pt x="0" y="122"/>
                      <a:pt x="35" y="290"/>
                      <a:pt x="63" y="310"/>
                    </a:cubicBezTo>
                    <a:cubicBezTo>
                      <a:pt x="36" y="155"/>
                      <a:pt x="102" y="186"/>
                      <a:pt x="148" y="105"/>
                    </a:cubicBezTo>
                    <a:cubicBezTo>
                      <a:pt x="163" y="69"/>
                      <a:pt x="221" y="67"/>
                      <a:pt x="259" y="148"/>
                    </a:cubicBezTo>
                    <a:close/>
                  </a:path>
                </a:pathLst>
              </a:custGeom>
              <a:solidFill>
                <a:srgbClr val="BF97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3" name="Freeform 105"/>
            <p:cNvSpPr>
              <a:spLocks/>
            </p:cNvSpPr>
            <p:nvPr/>
          </p:nvSpPr>
          <p:spPr bwMode="auto">
            <a:xfrm>
              <a:off x="2712245" y="3384552"/>
              <a:ext cx="234950" cy="433388"/>
            </a:xfrm>
            <a:custGeom>
              <a:avLst/>
              <a:gdLst>
                <a:gd name="T0" fmla="*/ 148 w 148"/>
                <a:gd name="T1" fmla="*/ 272 h 273"/>
                <a:gd name="T2" fmla="*/ 84 w 148"/>
                <a:gd name="T3" fmla="*/ 272 h 273"/>
                <a:gd name="T4" fmla="*/ 80 w 148"/>
                <a:gd name="T5" fmla="*/ 273 h 273"/>
                <a:gd name="T6" fmla="*/ 16 w 148"/>
                <a:gd name="T7" fmla="*/ 213 h 273"/>
                <a:gd name="T8" fmla="*/ 81 w 148"/>
                <a:gd name="T9" fmla="*/ 169 h 273"/>
                <a:gd name="T10" fmla="*/ 0 w 148"/>
                <a:gd name="T11" fmla="*/ 131 h 273"/>
                <a:gd name="T12" fmla="*/ 54 w 148"/>
                <a:gd name="T13" fmla="*/ 48 h 273"/>
                <a:gd name="T14" fmla="*/ 75 w 148"/>
                <a:gd name="T15" fmla="*/ 16 h 273"/>
                <a:gd name="T16" fmla="*/ 111 w 148"/>
                <a:gd name="T17" fmla="*/ 0 h 273"/>
                <a:gd name="T18" fmla="*/ 111 w 148"/>
                <a:gd name="T19" fmla="*/ 38 h 273"/>
                <a:gd name="T20" fmla="*/ 147 w 148"/>
                <a:gd name="T21" fmla="*/ 273 h 273"/>
                <a:gd name="T22" fmla="*/ 148 w 148"/>
                <a:gd name="T23" fmla="*/ 272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8" h="273">
                  <a:moveTo>
                    <a:pt x="148" y="272"/>
                  </a:moveTo>
                  <a:lnTo>
                    <a:pt x="84" y="272"/>
                  </a:lnTo>
                  <a:lnTo>
                    <a:pt x="80" y="273"/>
                  </a:lnTo>
                  <a:lnTo>
                    <a:pt x="16" y="213"/>
                  </a:lnTo>
                  <a:lnTo>
                    <a:pt x="81" y="169"/>
                  </a:lnTo>
                  <a:lnTo>
                    <a:pt x="0" y="131"/>
                  </a:lnTo>
                  <a:lnTo>
                    <a:pt x="54" y="48"/>
                  </a:lnTo>
                  <a:lnTo>
                    <a:pt x="75" y="16"/>
                  </a:lnTo>
                  <a:lnTo>
                    <a:pt x="111" y="0"/>
                  </a:lnTo>
                  <a:lnTo>
                    <a:pt x="111" y="38"/>
                  </a:lnTo>
                  <a:lnTo>
                    <a:pt x="147" y="273"/>
                  </a:lnTo>
                  <a:lnTo>
                    <a:pt x="148" y="272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06"/>
            <p:cNvSpPr>
              <a:spLocks/>
            </p:cNvSpPr>
            <p:nvPr/>
          </p:nvSpPr>
          <p:spPr bwMode="auto">
            <a:xfrm>
              <a:off x="3067845" y="3381377"/>
              <a:ext cx="231775" cy="436563"/>
            </a:xfrm>
            <a:custGeom>
              <a:avLst/>
              <a:gdLst>
                <a:gd name="T0" fmla="*/ 66 w 146"/>
                <a:gd name="T1" fmla="*/ 169 h 275"/>
                <a:gd name="T2" fmla="*/ 132 w 146"/>
                <a:gd name="T3" fmla="*/ 212 h 275"/>
                <a:gd name="T4" fmla="*/ 67 w 146"/>
                <a:gd name="T5" fmla="*/ 275 h 275"/>
                <a:gd name="T6" fmla="*/ 63 w 146"/>
                <a:gd name="T7" fmla="*/ 274 h 275"/>
                <a:gd name="T8" fmla="*/ 0 w 146"/>
                <a:gd name="T9" fmla="*/ 274 h 275"/>
                <a:gd name="T10" fmla="*/ 1 w 146"/>
                <a:gd name="T11" fmla="*/ 275 h 275"/>
                <a:gd name="T12" fmla="*/ 37 w 146"/>
                <a:gd name="T13" fmla="*/ 37 h 275"/>
                <a:gd name="T14" fmla="*/ 37 w 146"/>
                <a:gd name="T15" fmla="*/ 0 h 275"/>
                <a:gd name="T16" fmla="*/ 81 w 146"/>
                <a:gd name="T17" fmla="*/ 19 h 275"/>
                <a:gd name="T18" fmla="*/ 100 w 146"/>
                <a:gd name="T19" fmla="*/ 51 h 275"/>
                <a:gd name="T20" fmla="*/ 146 w 146"/>
                <a:gd name="T21" fmla="*/ 130 h 275"/>
                <a:gd name="T22" fmla="*/ 66 w 146"/>
                <a:gd name="T23" fmla="*/ 16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6" h="275">
                  <a:moveTo>
                    <a:pt x="66" y="169"/>
                  </a:moveTo>
                  <a:lnTo>
                    <a:pt x="132" y="212"/>
                  </a:lnTo>
                  <a:lnTo>
                    <a:pt x="67" y="275"/>
                  </a:lnTo>
                  <a:lnTo>
                    <a:pt x="63" y="274"/>
                  </a:lnTo>
                  <a:lnTo>
                    <a:pt x="0" y="274"/>
                  </a:lnTo>
                  <a:lnTo>
                    <a:pt x="1" y="275"/>
                  </a:lnTo>
                  <a:lnTo>
                    <a:pt x="37" y="37"/>
                  </a:lnTo>
                  <a:lnTo>
                    <a:pt x="37" y="0"/>
                  </a:lnTo>
                  <a:lnTo>
                    <a:pt x="81" y="19"/>
                  </a:lnTo>
                  <a:lnTo>
                    <a:pt x="100" y="51"/>
                  </a:lnTo>
                  <a:lnTo>
                    <a:pt x="146" y="130"/>
                  </a:lnTo>
                  <a:lnTo>
                    <a:pt x="66" y="169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07"/>
            <p:cNvSpPr>
              <a:spLocks/>
            </p:cNvSpPr>
            <p:nvPr/>
          </p:nvSpPr>
          <p:spPr bwMode="auto">
            <a:xfrm>
              <a:off x="5316538" y="1786732"/>
              <a:ext cx="379413" cy="960438"/>
            </a:xfrm>
            <a:custGeom>
              <a:avLst/>
              <a:gdLst>
                <a:gd name="T0" fmla="*/ 85 w 236"/>
                <a:gd name="T1" fmla="*/ 54 h 598"/>
                <a:gd name="T2" fmla="*/ 191 w 236"/>
                <a:gd name="T3" fmla="*/ 103 h 598"/>
                <a:gd name="T4" fmla="*/ 221 w 236"/>
                <a:gd name="T5" fmla="*/ 279 h 598"/>
                <a:gd name="T6" fmla="*/ 113 w 236"/>
                <a:gd name="T7" fmla="*/ 597 h 598"/>
                <a:gd name="T8" fmla="*/ 18 w 236"/>
                <a:gd name="T9" fmla="*/ 271 h 598"/>
                <a:gd name="T10" fmla="*/ 85 w 236"/>
                <a:gd name="T11" fmla="*/ 54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6" h="598">
                  <a:moveTo>
                    <a:pt x="85" y="54"/>
                  </a:moveTo>
                  <a:cubicBezTo>
                    <a:pt x="94" y="25"/>
                    <a:pt x="163" y="0"/>
                    <a:pt x="191" y="103"/>
                  </a:cubicBezTo>
                  <a:cubicBezTo>
                    <a:pt x="219" y="206"/>
                    <a:pt x="205" y="243"/>
                    <a:pt x="221" y="279"/>
                  </a:cubicBezTo>
                  <a:cubicBezTo>
                    <a:pt x="236" y="316"/>
                    <a:pt x="200" y="598"/>
                    <a:pt x="113" y="597"/>
                  </a:cubicBezTo>
                  <a:cubicBezTo>
                    <a:pt x="20" y="596"/>
                    <a:pt x="0" y="326"/>
                    <a:pt x="18" y="271"/>
                  </a:cubicBezTo>
                  <a:cubicBezTo>
                    <a:pt x="37" y="217"/>
                    <a:pt x="20" y="54"/>
                    <a:pt x="85" y="54"/>
                  </a:cubicBezTo>
                </a:path>
              </a:pathLst>
            </a:custGeom>
            <a:solidFill>
              <a:srgbClr val="605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08"/>
            <p:cNvSpPr>
              <a:spLocks/>
            </p:cNvSpPr>
            <p:nvPr/>
          </p:nvSpPr>
          <p:spPr bwMode="auto">
            <a:xfrm>
              <a:off x="5702300" y="1786732"/>
              <a:ext cx="379413" cy="960438"/>
            </a:xfrm>
            <a:custGeom>
              <a:avLst/>
              <a:gdLst>
                <a:gd name="T0" fmla="*/ 151 w 237"/>
                <a:gd name="T1" fmla="*/ 54 h 598"/>
                <a:gd name="T2" fmla="*/ 45 w 237"/>
                <a:gd name="T3" fmla="*/ 103 h 598"/>
                <a:gd name="T4" fmla="*/ 15 w 237"/>
                <a:gd name="T5" fmla="*/ 279 h 598"/>
                <a:gd name="T6" fmla="*/ 123 w 237"/>
                <a:gd name="T7" fmla="*/ 597 h 598"/>
                <a:gd name="T8" fmla="*/ 218 w 237"/>
                <a:gd name="T9" fmla="*/ 271 h 598"/>
                <a:gd name="T10" fmla="*/ 151 w 237"/>
                <a:gd name="T11" fmla="*/ 54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7" h="598">
                  <a:moveTo>
                    <a:pt x="151" y="54"/>
                  </a:moveTo>
                  <a:cubicBezTo>
                    <a:pt x="142" y="25"/>
                    <a:pt x="73" y="0"/>
                    <a:pt x="45" y="103"/>
                  </a:cubicBezTo>
                  <a:cubicBezTo>
                    <a:pt x="17" y="206"/>
                    <a:pt x="31" y="243"/>
                    <a:pt x="15" y="279"/>
                  </a:cubicBezTo>
                  <a:cubicBezTo>
                    <a:pt x="0" y="316"/>
                    <a:pt x="37" y="598"/>
                    <a:pt x="123" y="597"/>
                  </a:cubicBezTo>
                  <a:cubicBezTo>
                    <a:pt x="216" y="596"/>
                    <a:pt x="237" y="326"/>
                    <a:pt x="218" y="271"/>
                  </a:cubicBezTo>
                  <a:cubicBezTo>
                    <a:pt x="200" y="217"/>
                    <a:pt x="216" y="54"/>
                    <a:pt x="151" y="54"/>
                  </a:cubicBezTo>
                </a:path>
              </a:pathLst>
            </a:custGeom>
            <a:solidFill>
              <a:srgbClr val="605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09"/>
            <p:cNvSpPr>
              <a:spLocks/>
            </p:cNvSpPr>
            <p:nvPr/>
          </p:nvSpPr>
          <p:spPr bwMode="auto">
            <a:xfrm>
              <a:off x="5116513" y="2553494"/>
              <a:ext cx="1182688" cy="442913"/>
            </a:xfrm>
            <a:custGeom>
              <a:avLst/>
              <a:gdLst>
                <a:gd name="T0" fmla="*/ 438 w 737"/>
                <a:gd name="T1" fmla="*/ 0 h 276"/>
                <a:gd name="T2" fmla="*/ 295 w 737"/>
                <a:gd name="T3" fmla="*/ 7 h 276"/>
                <a:gd name="T4" fmla="*/ 79 w 737"/>
                <a:gd name="T5" fmla="*/ 99 h 276"/>
                <a:gd name="T6" fmla="*/ 0 w 737"/>
                <a:gd name="T7" fmla="*/ 276 h 276"/>
                <a:gd name="T8" fmla="*/ 737 w 737"/>
                <a:gd name="T9" fmla="*/ 276 h 276"/>
                <a:gd name="T10" fmla="*/ 658 w 737"/>
                <a:gd name="T11" fmla="*/ 99 h 276"/>
                <a:gd name="T12" fmla="*/ 438 w 737"/>
                <a:gd name="T13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7" h="276">
                  <a:moveTo>
                    <a:pt x="438" y="0"/>
                  </a:moveTo>
                  <a:cubicBezTo>
                    <a:pt x="437" y="3"/>
                    <a:pt x="296" y="5"/>
                    <a:pt x="295" y="7"/>
                  </a:cubicBezTo>
                  <a:cubicBezTo>
                    <a:pt x="250" y="70"/>
                    <a:pt x="155" y="82"/>
                    <a:pt x="79" y="99"/>
                  </a:cubicBezTo>
                  <a:cubicBezTo>
                    <a:pt x="3" y="116"/>
                    <a:pt x="0" y="212"/>
                    <a:pt x="0" y="276"/>
                  </a:cubicBezTo>
                  <a:cubicBezTo>
                    <a:pt x="737" y="276"/>
                    <a:pt x="737" y="276"/>
                    <a:pt x="737" y="276"/>
                  </a:cubicBezTo>
                  <a:cubicBezTo>
                    <a:pt x="737" y="212"/>
                    <a:pt x="736" y="116"/>
                    <a:pt x="658" y="99"/>
                  </a:cubicBezTo>
                  <a:cubicBezTo>
                    <a:pt x="581" y="81"/>
                    <a:pt x="480" y="66"/>
                    <a:pt x="438" y="0"/>
                  </a:cubicBezTo>
                </a:path>
              </a:pathLst>
            </a:custGeom>
            <a:solidFill>
              <a:srgbClr val="C9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10"/>
            <p:cNvSpPr>
              <a:spLocks/>
            </p:cNvSpPr>
            <p:nvPr/>
          </p:nvSpPr>
          <p:spPr bwMode="auto">
            <a:xfrm>
              <a:off x="5588000" y="2553494"/>
              <a:ext cx="238125" cy="442913"/>
            </a:xfrm>
            <a:custGeom>
              <a:avLst/>
              <a:gdLst>
                <a:gd name="T0" fmla="*/ 149 w 149"/>
                <a:gd name="T1" fmla="*/ 7 h 276"/>
                <a:gd name="T2" fmla="*/ 149 w 149"/>
                <a:gd name="T3" fmla="*/ 41 h 276"/>
                <a:gd name="T4" fmla="*/ 113 w 149"/>
                <a:gd name="T5" fmla="*/ 276 h 276"/>
                <a:gd name="T6" fmla="*/ 36 w 149"/>
                <a:gd name="T7" fmla="*/ 276 h 276"/>
                <a:gd name="T8" fmla="*/ 0 w 149"/>
                <a:gd name="T9" fmla="*/ 44 h 276"/>
                <a:gd name="T10" fmla="*/ 0 w 149"/>
                <a:gd name="T11" fmla="*/ 7 h 276"/>
                <a:gd name="T12" fmla="*/ 1 w 149"/>
                <a:gd name="T13" fmla="*/ 7 h 276"/>
                <a:gd name="T14" fmla="*/ 144 w 149"/>
                <a:gd name="T15" fmla="*/ 0 h 276"/>
                <a:gd name="T16" fmla="*/ 149 w 149"/>
                <a:gd name="T17" fmla="*/ 7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" h="276">
                  <a:moveTo>
                    <a:pt x="149" y="7"/>
                  </a:moveTo>
                  <a:cubicBezTo>
                    <a:pt x="149" y="41"/>
                    <a:pt x="149" y="41"/>
                    <a:pt x="149" y="41"/>
                  </a:cubicBezTo>
                  <a:cubicBezTo>
                    <a:pt x="113" y="276"/>
                    <a:pt x="113" y="276"/>
                    <a:pt x="113" y="276"/>
                  </a:cubicBezTo>
                  <a:cubicBezTo>
                    <a:pt x="36" y="276"/>
                    <a:pt x="36" y="276"/>
                    <a:pt x="36" y="27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5"/>
                    <a:pt x="143" y="3"/>
                    <a:pt x="144" y="0"/>
                  </a:cubicBezTo>
                  <a:cubicBezTo>
                    <a:pt x="146" y="2"/>
                    <a:pt x="147" y="4"/>
                    <a:pt x="149" y="7"/>
                  </a:cubicBezTo>
                  <a:close/>
                </a:path>
              </a:pathLst>
            </a:custGeom>
            <a:solidFill>
              <a:srgbClr val="C9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11"/>
            <p:cNvSpPr>
              <a:spLocks/>
            </p:cNvSpPr>
            <p:nvPr/>
          </p:nvSpPr>
          <p:spPr bwMode="auto">
            <a:xfrm>
              <a:off x="5589588" y="2155032"/>
              <a:ext cx="234950" cy="571500"/>
            </a:xfrm>
            <a:custGeom>
              <a:avLst/>
              <a:gdLst>
                <a:gd name="T0" fmla="*/ 0 w 147"/>
                <a:gd name="T1" fmla="*/ 98 h 356"/>
                <a:gd name="T2" fmla="*/ 0 w 147"/>
                <a:gd name="T3" fmla="*/ 219 h 356"/>
                <a:gd name="T4" fmla="*/ 0 w 147"/>
                <a:gd name="T5" fmla="*/ 278 h 356"/>
                <a:gd name="T6" fmla="*/ 147 w 147"/>
                <a:gd name="T7" fmla="*/ 278 h 356"/>
                <a:gd name="T8" fmla="*/ 147 w 147"/>
                <a:gd name="T9" fmla="*/ 219 h 356"/>
                <a:gd name="T10" fmla="*/ 147 w 147"/>
                <a:gd name="T11" fmla="*/ 98 h 356"/>
                <a:gd name="T12" fmla="*/ 0 w 147"/>
                <a:gd name="T13" fmla="*/ 98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" h="356">
                  <a:moveTo>
                    <a:pt x="0" y="98"/>
                  </a:moveTo>
                  <a:cubicBezTo>
                    <a:pt x="0" y="219"/>
                    <a:pt x="0" y="219"/>
                    <a:pt x="0" y="219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37" y="354"/>
                    <a:pt x="103" y="356"/>
                    <a:pt x="147" y="278"/>
                  </a:cubicBezTo>
                  <a:cubicBezTo>
                    <a:pt x="147" y="219"/>
                    <a:pt x="147" y="219"/>
                    <a:pt x="147" y="219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7" y="0"/>
                    <a:pt x="0" y="0"/>
                    <a:pt x="0" y="98"/>
                  </a:cubicBezTo>
                </a:path>
              </a:pathLst>
            </a:custGeom>
            <a:solidFill>
              <a:srgbClr val="F6DC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12"/>
            <p:cNvSpPr>
              <a:spLocks/>
            </p:cNvSpPr>
            <p:nvPr/>
          </p:nvSpPr>
          <p:spPr bwMode="auto">
            <a:xfrm>
              <a:off x="5927725" y="2164557"/>
              <a:ext cx="120650" cy="179388"/>
            </a:xfrm>
            <a:custGeom>
              <a:avLst/>
              <a:gdLst>
                <a:gd name="T0" fmla="*/ 57 w 75"/>
                <a:gd name="T1" fmla="*/ 7 h 111"/>
                <a:gd name="T2" fmla="*/ 11 w 75"/>
                <a:gd name="T3" fmla="*/ 43 h 111"/>
                <a:gd name="T4" fmla="*/ 18 w 75"/>
                <a:gd name="T5" fmla="*/ 104 h 111"/>
                <a:gd name="T6" fmla="*/ 64 w 75"/>
                <a:gd name="T7" fmla="*/ 68 h 111"/>
                <a:gd name="T8" fmla="*/ 57 w 75"/>
                <a:gd name="T9" fmla="*/ 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11">
                  <a:moveTo>
                    <a:pt x="57" y="7"/>
                  </a:moveTo>
                  <a:cubicBezTo>
                    <a:pt x="43" y="0"/>
                    <a:pt x="22" y="17"/>
                    <a:pt x="11" y="43"/>
                  </a:cubicBezTo>
                  <a:cubicBezTo>
                    <a:pt x="0" y="70"/>
                    <a:pt x="3" y="97"/>
                    <a:pt x="18" y="104"/>
                  </a:cubicBezTo>
                  <a:cubicBezTo>
                    <a:pt x="33" y="111"/>
                    <a:pt x="53" y="94"/>
                    <a:pt x="64" y="68"/>
                  </a:cubicBezTo>
                  <a:cubicBezTo>
                    <a:pt x="75" y="41"/>
                    <a:pt x="72" y="14"/>
                    <a:pt x="57" y="7"/>
                  </a:cubicBezTo>
                  <a:close/>
                </a:path>
              </a:pathLst>
            </a:custGeom>
            <a:solidFill>
              <a:srgbClr val="F6DC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13"/>
            <p:cNvSpPr>
              <a:spLocks/>
            </p:cNvSpPr>
            <p:nvPr/>
          </p:nvSpPr>
          <p:spPr bwMode="auto">
            <a:xfrm>
              <a:off x="5365750" y="2164557"/>
              <a:ext cx="122238" cy="179388"/>
            </a:xfrm>
            <a:custGeom>
              <a:avLst/>
              <a:gdLst>
                <a:gd name="T0" fmla="*/ 18 w 76"/>
                <a:gd name="T1" fmla="*/ 7 h 111"/>
                <a:gd name="T2" fmla="*/ 65 w 76"/>
                <a:gd name="T3" fmla="*/ 43 h 111"/>
                <a:gd name="T4" fmla="*/ 58 w 76"/>
                <a:gd name="T5" fmla="*/ 104 h 111"/>
                <a:gd name="T6" fmla="*/ 11 w 76"/>
                <a:gd name="T7" fmla="*/ 68 h 111"/>
                <a:gd name="T8" fmla="*/ 18 w 76"/>
                <a:gd name="T9" fmla="*/ 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11">
                  <a:moveTo>
                    <a:pt x="18" y="7"/>
                  </a:moveTo>
                  <a:cubicBezTo>
                    <a:pt x="33" y="0"/>
                    <a:pt x="54" y="17"/>
                    <a:pt x="65" y="43"/>
                  </a:cubicBezTo>
                  <a:cubicBezTo>
                    <a:pt x="76" y="70"/>
                    <a:pt x="72" y="97"/>
                    <a:pt x="58" y="104"/>
                  </a:cubicBezTo>
                  <a:cubicBezTo>
                    <a:pt x="43" y="111"/>
                    <a:pt x="22" y="94"/>
                    <a:pt x="11" y="68"/>
                  </a:cubicBezTo>
                  <a:cubicBezTo>
                    <a:pt x="0" y="41"/>
                    <a:pt x="3" y="14"/>
                    <a:pt x="18" y="7"/>
                  </a:cubicBezTo>
                  <a:close/>
                </a:path>
              </a:pathLst>
            </a:custGeom>
            <a:solidFill>
              <a:srgbClr val="F6DC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14"/>
            <p:cNvSpPr>
              <a:spLocks/>
            </p:cNvSpPr>
            <p:nvPr/>
          </p:nvSpPr>
          <p:spPr bwMode="auto">
            <a:xfrm>
              <a:off x="5589588" y="2458244"/>
              <a:ext cx="234950" cy="80963"/>
            </a:xfrm>
            <a:custGeom>
              <a:avLst/>
              <a:gdLst>
                <a:gd name="T0" fmla="*/ 147 w 147"/>
                <a:gd name="T1" fmla="*/ 0 h 51"/>
                <a:gd name="T2" fmla="*/ 0 w 147"/>
                <a:gd name="T3" fmla="*/ 0 h 51"/>
                <a:gd name="T4" fmla="*/ 0 w 147"/>
                <a:gd name="T5" fmla="*/ 5 h 51"/>
                <a:gd name="T6" fmla="*/ 73 w 147"/>
                <a:gd name="T7" fmla="*/ 51 h 51"/>
                <a:gd name="T8" fmla="*/ 147 w 147"/>
                <a:gd name="T9" fmla="*/ 4 h 51"/>
                <a:gd name="T10" fmla="*/ 147 w 147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51">
                  <a:moveTo>
                    <a:pt x="1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46" y="51"/>
                    <a:pt x="73" y="51"/>
                  </a:cubicBezTo>
                  <a:cubicBezTo>
                    <a:pt x="100" y="51"/>
                    <a:pt x="147" y="4"/>
                    <a:pt x="147" y="4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solidFill>
              <a:srgbClr val="C5B09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115"/>
            <p:cNvSpPr>
              <a:spLocks/>
            </p:cNvSpPr>
            <p:nvPr/>
          </p:nvSpPr>
          <p:spPr bwMode="auto">
            <a:xfrm>
              <a:off x="5381625" y="1791494"/>
              <a:ext cx="652463" cy="722313"/>
            </a:xfrm>
            <a:custGeom>
              <a:avLst/>
              <a:gdLst>
                <a:gd name="T0" fmla="*/ 203 w 406"/>
                <a:gd name="T1" fmla="*/ 450 h 450"/>
                <a:gd name="T2" fmla="*/ 30 w 406"/>
                <a:gd name="T3" fmla="*/ 266 h 450"/>
                <a:gd name="T4" fmla="*/ 203 w 406"/>
                <a:gd name="T5" fmla="*/ 0 h 450"/>
                <a:gd name="T6" fmla="*/ 375 w 406"/>
                <a:gd name="T7" fmla="*/ 266 h 450"/>
                <a:gd name="T8" fmla="*/ 203 w 406"/>
                <a:gd name="T9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6" h="450">
                  <a:moveTo>
                    <a:pt x="203" y="450"/>
                  </a:moveTo>
                  <a:cubicBezTo>
                    <a:pt x="157" y="450"/>
                    <a:pt x="60" y="374"/>
                    <a:pt x="30" y="266"/>
                  </a:cubicBezTo>
                  <a:cubicBezTo>
                    <a:pt x="0" y="157"/>
                    <a:pt x="57" y="0"/>
                    <a:pt x="203" y="0"/>
                  </a:cubicBezTo>
                  <a:cubicBezTo>
                    <a:pt x="349" y="0"/>
                    <a:pt x="406" y="157"/>
                    <a:pt x="375" y="266"/>
                  </a:cubicBezTo>
                  <a:cubicBezTo>
                    <a:pt x="346" y="374"/>
                    <a:pt x="249" y="450"/>
                    <a:pt x="203" y="450"/>
                  </a:cubicBezTo>
                  <a:close/>
                </a:path>
              </a:pathLst>
            </a:custGeom>
            <a:solidFill>
              <a:srgbClr val="F6DC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116"/>
            <p:cNvSpPr>
              <a:spLocks/>
            </p:cNvSpPr>
            <p:nvPr/>
          </p:nvSpPr>
          <p:spPr bwMode="auto">
            <a:xfrm>
              <a:off x="5368925" y="1774032"/>
              <a:ext cx="657225" cy="493713"/>
            </a:xfrm>
            <a:custGeom>
              <a:avLst/>
              <a:gdLst>
                <a:gd name="T0" fmla="*/ 392 w 409"/>
                <a:gd name="T1" fmla="*/ 143 h 308"/>
                <a:gd name="T2" fmla="*/ 238 w 409"/>
                <a:gd name="T3" fmla="*/ 2 h 308"/>
                <a:gd name="T4" fmla="*/ 204 w 409"/>
                <a:gd name="T5" fmla="*/ 1 h 308"/>
                <a:gd name="T6" fmla="*/ 171 w 409"/>
                <a:gd name="T7" fmla="*/ 2 h 308"/>
                <a:gd name="T8" fmla="*/ 16 w 409"/>
                <a:gd name="T9" fmla="*/ 143 h 308"/>
                <a:gd name="T10" fmla="*/ 28 w 409"/>
                <a:gd name="T11" fmla="*/ 280 h 308"/>
                <a:gd name="T12" fmla="*/ 44 w 409"/>
                <a:gd name="T13" fmla="*/ 308 h 308"/>
                <a:gd name="T14" fmla="*/ 39 w 409"/>
                <a:gd name="T15" fmla="*/ 227 h 308"/>
                <a:gd name="T16" fmla="*/ 71 w 409"/>
                <a:gd name="T17" fmla="*/ 224 h 308"/>
                <a:gd name="T18" fmla="*/ 168 w 409"/>
                <a:gd name="T19" fmla="*/ 146 h 308"/>
                <a:gd name="T20" fmla="*/ 204 w 409"/>
                <a:gd name="T21" fmla="*/ 96 h 308"/>
                <a:gd name="T22" fmla="*/ 240 w 409"/>
                <a:gd name="T23" fmla="*/ 146 h 308"/>
                <a:gd name="T24" fmla="*/ 338 w 409"/>
                <a:gd name="T25" fmla="*/ 224 h 308"/>
                <a:gd name="T26" fmla="*/ 370 w 409"/>
                <a:gd name="T27" fmla="*/ 227 h 308"/>
                <a:gd name="T28" fmla="*/ 365 w 409"/>
                <a:gd name="T29" fmla="*/ 308 h 308"/>
                <a:gd name="T30" fmla="*/ 381 w 409"/>
                <a:gd name="T31" fmla="*/ 280 h 308"/>
                <a:gd name="T32" fmla="*/ 392 w 409"/>
                <a:gd name="T33" fmla="*/ 143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09" h="308">
                  <a:moveTo>
                    <a:pt x="392" y="143"/>
                  </a:moveTo>
                  <a:cubicBezTo>
                    <a:pt x="378" y="86"/>
                    <a:pt x="306" y="0"/>
                    <a:pt x="238" y="2"/>
                  </a:cubicBezTo>
                  <a:cubicBezTo>
                    <a:pt x="228" y="1"/>
                    <a:pt x="217" y="0"/>
                    <a:pt x="204" y="1"/>
                  </a:cubicBezTo>
                  <a:cubicBezTo>
                    <a:pt x="192" y="0"/>
                    <a:pt x="181" y="1"/>
                    <a:pt x="171" y="2"/>
                  </a:cubicBezTo>
                  <a:cubicBezTo>
                    <a:pt x="103" y="0"/>
                    <a:pt x="31" y="86"/>
                    <a:pt x="16" y="143"/>
                  </a:cubicBezTo>
                  <a:cubicBezTo>
                    <a:pt x="5" y="189"/>
                    <a:pt x="0" y="234"/>
                    <a:pt x="28" y="280"/>
                  </a:cubicBezTo>
                  <a:cubicBezTo>
                    <a:pt x="32" y="294"/>
                    <a:pt x="38" y="304"/>
                    <a:pt x="44" y="308"/>
                  </a:cubicBezTo>
                  <a:cubicBezTo>
                    <a:pt x="38" y="273"/>
                    <a:pt x="37" y="247"/>
                    <a:pt x="39" y="227"/>
                  </a:cubicBezTo>
                  <a:cubicBezTo>
                    <a:pt x="44" y="219"/>
                    <a:pt x="54" y="217"/>
                    <a:pt x="71" y="224"/>
                  </a:cubicBezTo>
                  <a:cubicBezTo>
                    <a:pt x="118" y="244"/>
                    <a:pt x="133" y="221"/>
                    <a:pt x="168" y="146"/>
                  </a:cubicBezTo>
                  <a:cubicBezTo>
                    <a:pt x="179" y="123"/>
                    <a:pt x="188" y="96"/>
                    <a:pt x="204" y="96"/>
                  </a:cubicBezTo>
                  <a:cubicBezTo>
                    <a:pt x="221" y="96"/>
                    <a:pt x="230" y="123"/>
                    <a:pt x="240" y="146"/>
                  </a:cubicBezTo>
                  <a:cubicBezTo>
                    <a:pt x="276" y="221"/>
                    <a:pt x="291" y="244"/>
                    <a:pt x="338" y="224"/>
                  </a:cubicBezTo>
                  <a:cubicBezTo>
                    <a:pt x="355" y="217"/>
                    <a:pt x="365" y="219"/>
                    <a:pt x="370" y="227"/>
                  </a:cubicBezTo>
                  <a:cubicBezTo>
                    <a:pt x="372" y="247"/>
                    <a:pt x="371" y="273"/>
                    <a:pt x="365" y="308"/>
                  </a:cubicBezTo>
                  <a:cubicBezTo>
                    <a:pt x="371" y="304"/>
                    <a:pt x="376" y="294"/>
                    <a:pt x="381" y="280"/>
                  </a:cubicBezTo>
                  <a:cubicBezTo>
                    <a:pt x="409" y="234"/>
                    <a:pt x="404" y="189"/>
                    <a:pt x="392" y="143"/>
                  </a:cubicBezTo>
                  <a:close/>
                </a:path>
              </a:pathLst>
            </a:custGeom>
            <a:solidFill>
              <a:srgbClr val="605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117"/>
            <p:cNvSpPr>
              <a:spLocks/>
            </p:cNvSpPr>
            <p:nvPr/>
          </p:nvSpPr>
          <p:spPr bwMode="auto">
            <a:xfrm>
              <a:off x="5413375" y="2563019"/>
              <a:ext cx="233363" cy="433388"/>
            </a:xfrm>
            <a:custGeom>
              <a:avLst/>
              <a:gdLst>
                <a:gd name="T0" fmla="*/ 147 w 147"/>
                <a:gd name="T1" fmla="*/ 272 h 273"/>
                <a:gd name="T2" fmla="*/ 84 w 147"/>
                <a:gd name="T3" fmla="*/ 272 h 273"/>
                <a:gd name="T4" fmla="*/ 80 w 147"/>
                <a:gd name="T5" fmla="*/ 273 h 273"/>
                <a:gd name="T6" fmla="*/ 15 w 147"/>
                <a:gd name="T7" fmla="*/ 214 h 273"/>
                <a:gd name="T8" fmla="*/ 81 w 147"/>
                <a:gd name="T9" fmla="*/ 169 h 273"/>
                <a:gd name="T10" fmla="*/ 0 w 147"/>
                <a:gd name="T11" fmla="*/ 132 h 273"/>
                <a:gd name="T12" fmla="*/ 53 w 147"/>
                <a:gd name="T13" fmla="*/ 49 h 273"/>
                <a:gd name="T14" fmla="*/ 74 w 147"/>
                <a:gd name="T15" fmla="*/ 16 h 273"/>
                <a:gd name="T16" fmla="*/ 110 w 147"/>
                <a:gd name="T17" fmla="*/ 0 h 273"/>
                <a:gd name="T18" fmla="*/ 110 w 147"/>
                <a:gd name="T19" fmla="*/ 39 h 273"/>
                <a:gd name="T20" fmla="*/ 146 w 147"/>
                <a:gd name="T21" fmla="*/ 273 h 273"/>
                <a:gd name="T22" fmla="*/ 147 w 147"/>
                <a:gd name="T23" fmla="*/ 272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273">
                  <a:moveTo>
                    <a:pt x="147" y="272"/>
                  </a:moveTo>
                  <a:lnTo>
                    <a:pt x="84" y="272"/>
                  </a:lnTo>
                  <a:lnTo>
                    <a:pt x="80" y="273"/>
                  </a:lnTo>
                  <a:lnTo>
                    <a:pt x="15" y="214"/>
                  </a:lnTo>
                  <a:lnTo>
                    <a:pt x="81" y="169"/>
                  </a:lnTo>
                  <a:lnTo>
                    <a:pt x="0" y="132"/>
                  </a:lnTo>
                  <a:lnTo>
                    <a:pt x="53" y="49"/>
                  </a:lnTo>
                  <a:lnTo>
                    <a:pt x="74" y="16"/>
                  </a:lnTo>
                  <a:lnTo>
                    <a:pt x="110" y="0"/>
                  </a:lnTo>
                  <a:lnTo>
                    <a:pt x="110" y="39"/>
                  </a:lnTo>
                  <a:lnTo>
                    <a:pt x="146" y="273"/>
                  </a:lnTo>
                  <a:lnTo>
                    <a:pt x="147" y="272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118"/>
            <p:cNvSpPr>
              <a:spLocks/>
            </p:cNvSpPr>
            <p:nvPr/>
          </p:nvSpPr>
          <p:spPr bwMode="auto">
            <a:xfrm>
              <a:off x="5767388" y="2559844"/>
              <a:ext cx="233363" cy="436563"/>
            </a:xfrm>
            <a:custGeom>
              <a:avLst/>
              <a:gdLst>
                <a:gd name="T0" fmla="*/ 66 w 147"/>
                <a:gd name="T1" fmla="*/ 169 h 275"/>
                <a:gd name="T2" fmla="*/ 133 w 147"/>
                <a:gd name="T3" fmla="*/ 213 h 275"/>
                <a:gd name="T4" fmla="*/ 67 w 147"/>
                <a:gd name="T5" fmla="*/ 275 h 275"/>
                <a:gd name="T6" fmla="*/ 63 w 147"/>
                <a:gd name="T7" fmla="*/ 274 h 275"/>
                <a:gd name="T8" fmla="*/ 0 w 147"/>
                <a:gd name="T9" fmla="*/ 274 h 275"/>
                <a:gd name="T10" fmla="*/ 1 w 147"/>
                <a:gd name="T11" fmla="*/ 275 h 275"/>
                <a:gd name="T12" fmla="*/ 37 w 147"/>
                <a:gd name="T13" fmla="*/ 38 h 275"/>
                <a:gd name="T14" fmla="*/ 37 w 147"/>
                <a:gd name="T15" fmla="*/ 0 h 275"/>
                <a:gd name="T16" fmla="*/ 81 w 147"/>
                <a:gd name="T17" fmla="*/ 19 h 275"/>
                <a:gd name="T18" fmla="*/ 100 w 147"/>
                <a:gd name="T19" fmla="*/ 52 h 275"/>
                <a:gd name="T20" fmla="*/ 147 w 147"/>
                <a:gd name="T21" fmla="*/ 131 h 275"/>
                <a:gd name="T22" fmla="*/ 66 w 147"/>
                <a:gd name="T23" fmla="*/ 169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7" h="275">
                  <a:moveTo>
                    <a:pt x="66" y="169"/>
                  </a:moveTo>
                  <a:lnTo>
                    <a:pt x="133" y="213"/>
                  </a:lnTo>
                  <a:lnTo>
                    <a:pt x="67" y="275"/>
                  </a:lnTo>
                  <a:lnTo>
                    <a:pt x="63" y="274"/>
                  </a:lnTo>
                  <a:lnTo>
                    <a:pt x="0" y="274"/>
                  </a:lnTo>
                  <a:lnTo>
                    <a:pt x="1" y="275"/>
                  </a:lnTo>
                  <a:lnTo>
                    <a:pt x="37" y="38"/>
                  </a:lnTo>
                  <a:lnTo>
                    <a:pt x="37" y="0"/>
                  </a:lnTo>
                  <a:lnTo>
                    <a:pt x="81" y="19"/>
                  </a:lnTo>
                  <a:lnTo>
                    <a:pt x="100" y="52"/>
                  </a:lnTo>
                  <a:lnTo>
                    <a:pt x="147" y="131"/>
                  </a:lnTo>
                  <a:lnTo>
                    <a:pt x="66" y="169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119"/>
            <p:cNvSpPr>
              <a:spLocks/>
            </p:cNvSpPr>
            <p:nvPr/>
          </p:nvSpPr>
          <p:spPr bwMode="auto">
            <a:xfrm>
              <a:off x="5621338" y="3086894"/>
              <a:ext cx="1247775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7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120"/>
            <p:cNvSpPr>
              <a:spLocks/>
            </p:cNvSpPr>
            <p:nvPr/>
          </p:nvSpPr>
          <p:spPr bwMode="auto">
            <a:xfrm>
              <a:off x="5621338" y="3086894"/>
              <a:ext cx="1247775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7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21"/>
            <p:cNvSpPr>
              <a:spLocks/>
            </p:cNvSpPr>
            <p:nvPr/>
          </p:nvSpPr>
          <p:spPr bwMode="auto">
            <a:xfrm>
              <a:off x="6110288" y="2680494"/>
              <a:ext cx="268288" cy="560388"/>
            </a:xfrm>
            <a:custGeom>
              <a:avLst/>
              <a:gdLst>
                <a:gd name="T0" fmla="*/ 0 w 167"/>
                <a:gd name="T1" fmla="*/ 102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2 h 349"/>
                <a:gd name="T12" fmla="*/ 0 w 167"/>
                <a:gd name="T13" fmla="*/ 10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2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7" y="0"/>
                    <a:pt x="0" y="0"/>
                    <a:pt x="0" y="102"/>
                  </a:cubicBezTo>
                </a:path>
              </a:pathLst>
            </a:custGeom>
            <a:solidFill>
              <a:srgbClr val="DBB1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22"/>
            <p:cNvSpPr>
              <a:spLocks/>
            </p:cNvSpPr>
            <p:nvPr/>
          </p:nvSpPr>
          <p:spPr bwMode="auto">
            <a:xfrm>
              <a:off x="5934075" y="2645569"/>
              <a:ext cx="112713" cy="163513"/>
            </a:xfrm>
            <a:custGeom>
              <a:avLst/>
              <a:gdLst>
                <a:gd name="T0" fmla="*/ 19 w 70"/>
                <a:gd name="T1" fmla="*/ 5 h 102"/>
                <a:gd name="T2" fmla="*/ 61 w 70"/>
                <a:gd name="T3" fmla="*/ 42 h 102"/>
                <a:gd name="T4" fmla="*/ 50 w 70"/>
                <a:gd name="T5" fmla="*/ 97 h 102"/>
                <a:gd name="T6" fmla="*/ 8 w 70"/>
                <a:gd name="T7" fmla="*/ 60 h 102"/>
                <a:gd name="T8" fmla="*/ 19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19" y="5"/>
                  </a:moveTo>
                  <a:cubicBezTo>
                    <a:pt x="34" y="0"/>
                    <a:pt x="53" y="17"/>
                    <a:pt x="61" y="42"/>
                  </a:cubicBezTo>
                  <a:cubicBezTo>
                    <a:pt x="70" y="67"/>
                    <a:pt x="64" y="92"/>
                    <a:pt x="50" y="97"/>
                  </a:cubicBezTo>
                  <a:cubicBezTo>
                    <a:pt x="35" y="102"/>
                    <a:pt x="16" y="85"/>
                    <a:pt x="8" y="60"/>
                  </a:cubicBezTo>
                  <a:cubicBezTo>
                    <a:pt x="0" y="34"/>
                    <a:pt x="5" y="10"/>
                    <a:pt x="19" y="5"/>
                  </a:cubicBezTo>
                  <a:close/>
                </a:path>
              </a:pathLst>
            </a:custGeom>
            <a:solidFill>
              <a:srgbClr val="F6D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23"/>
            <p:cNvSpPr>
              <a:spLocks/>
            </p:cNvSpPr>
            <p:nvPr/>
          </p:nvSpPr>
          <p:spPr bwMode="auto">
            <a:xfrm>
              <a:off x="6442075" y="2645569"/>
              <a:ext cx="111125" cy="163513"/>
            </a:xfrm>
            <a:custGeom>
              <a:avLst/>
              <a:gdLst>
                <a:gd name="T0" fmla="*/ 50 w 70"/>
                <a:gd name="T1" fmla="*/ 5 h 102"/>
                <a:gd name="T2" fmla="*/ 9 w 70"/>
                <a:gd name="T3" fmla="*/ 42 h 102"/>
                <a:gd name="T4" fmla="*/ 20 w 70"/>
                <a:gd name="T5" fmla="*/ 97 h 102"/>
                <a:gd name="T6" fmla="*/ 62 w 70"/>
                <a:gd name="T7" fmla="*/ 60 h 102"/>
                <a:gd name="T8" fmla="*/ 5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0" y="5"/>
                  </a:moveTo>
                  <a:cubicBezTo>
                    <a:pt x="36" y="0"/>
                    <a:pt x="17" y="17"/>
                    <a:pt x="9" y="42"/>
                  </a:cubicBezTo>
                  <a:cubicBezTo>
                    <a:pt x="0" y="67"/>
                    <a:pt x="5" y="92"/>
                    <a:pt x="20" y="97"/>
                  </a:cubicBezTo>
                  <a:cubicBezTo>
                    <a:pt x="35" y="102"/>
                    <a:pt x="54" y="85"/>
                    <a:pt x="62" y="60"/>
                  </a:cubicBezTo>
                  <a:cubicBezTo>
                    <a:pt x="70" y="34"/>
                    <a:pt x="65" y="10"/>
                    <a:pt x="50" y="5"/>
                  </a:cubicBezTo>
                  <a:close/>
                </a:path>
              </a:pathLst>
            </a:custGeom>
            <a:solidFill>
              <a:srgbClr val="F6D1A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24"/>
            <p:cNvSpPr>
              <a:spLocks/>
            </p:cNvSpPr>
            <p:nvPr/>
          </p:nvSpPr>
          <p:spPr bwMode="auto">
            <a:xfrm>
              <a:off x="6186488" y="3217069"/>
              <a:ext cx="115888" cy="112713"/>
            </a:xfrm>
            <a:custGeom>
              <a:avLst/>
              <a:gdLst>
                <a:gd name="T0" fmla="*/ 0 w 72"/>
                <a:gd name="T1" fmla="*/ 39 h 70"/>
                <a:gd name="T2" fmla="*/ 21 w 72"/>
                <a:gd name="T3" fmla="*/ 70 h 70"/>
                <a:gd name="T4" fmla="*/ 52 w 72"/>
                <a:gd name="T5" fmla="*/ 70 h 70"/>
                <a:gd name="T6" fmla="*/ 72 w 72"/>
                <a:gd name="T7" fmla="*/ 39 h 70"/>
                <a:gd name="T8" fmla="*/ 37 w 72"/>
                <a:gd name="T9" fmla="*/ 0 h 70"/>
                <a:gd name="T10" fmla="*/ 0 w 72"/>
                <a:gd name="T11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0">
                  <a:moveTo>
                    <a:pt x="0" y="39"/>
                  </a:moveTo>
                  <a:cubicBezTo>
                    <a:pt x="21" y="70"/>
                    <a:pt x="21" y="70"/>
                    <a:pt x="21" y="70"/>
                  </a:cubicBezTo>
                  <a:cubicBezTo>
                    <a:pt x="31" y="70"/>
                    <a:pt x="42" y="70"/>
                    <a:pt x="52" y="70"/>
                  </a:cubicBezTo>
                  <a:cubicBezTo>
                    <a:pt x="72" y="39"/>
                    <a:pt x="72" y="39"/>
                    <a:pt x="72" y="39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25"/>
            <p:cNvSpPr>
              <a:spLocks/>
            </p:cNvSpPr>
            <p:nvPr/>
          </p:nvSpPr>
          <p:spPr bwMode="auto">
            <a:xfrm>
              <a:off x="6173788" y="3329782"/>
              <a:ext cx="142875" cy="322263"/>
            </a:xfrm>
            <a:custGeom>
              <a:avLst/>
              <a:gdLst>
                <a:gd name="T0" fmla="*/ 29 w 90"/>
                <a:gd name="T1" fmla="*/ 0 h 203"/>
                <a:gd name="T2" fmla="*/ 0 w 90"/>
                <a:gd name="T3" fmla="*/ 203 h 203"/>
                <a:gd name="T4" fmla="*/ 90 w 90"/>
                <a:gd name="T5" fmla="*/ 203 h 203"/>
                <a:gd name="T6" fmla="*/ 60 w 90"/>
                <a:gd name="T7" fmla="*/ 0 h 203"/>
                <a:gd name="T8" fmla="*/ 29 w 90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3">
                  <a:moveTo>
                    <a:pt x="29" y="0"/>
                  </a:moveTo>
                  <a:lnTo>
                    <a:pt x="0" y="203"/>
                  </a:lnTo>
                  <a:lnTo>
                    <a:pt x="90" y="203"/>
                  </a:lnTo>
                  <a:lnTo>
                    <a:pt x="60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26"/>
            <p:cNvSpPr>
              <a:spLocks/>
            </p:cNvSpPr>
            <p:nvPr/>
          </p:nvSpPr>
          <p:spPr bwMode="auto">
            <a:xfrm>
              <a:off x="6173788" y="3329782"/>
              <a:ext cx="142875" cy="322263"/>
            </a:xfrm>
            <a:custGeom>
              <a:avLst/>
              <a:gdLst>
                <a:gd name="T0" fmla="*/ 29 w 90"/>
                <a:gd name="T1" fmla="*/ 0 h 203"/>
                <a:gd name="T2" fmla="*/ 0 w 90"/>
                <a:gd name="T3" fmla="*/ 203 h 203"/>
                <a:gd name="T4" fmla="*/ 90 w 90"/>
                <a:gd name="T5" fmla="*/ 203 h 203"/>
                <a:gd name="T6" fmla="*/ 60 w 90"/>
                <a:gd name="T7" fmla="*/ 0 h 203"/>
                <a:gd name="T8" fmla="*/ 29 w 90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3">
                  <a:moveTo>
                    <a:pt x="29" y="0"/>
                  </a:moveTo>
                  <a:lnTo>
                    <a:pt x="0" y="203"/>
                  </a:lnTo>
                  <a:lnTo>
                    <a:pt x="90" y="203"/>
                  </a:lnTo>
                  <a:lnTo>
                    <a:pt x="60" y="0"/>
                  </a:lnTo>
                  <a:lnTo>
                    <a:pt x="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27"/>
            <p:cNvSpPr>
              <a:spLocks/>
            </p:cNvSpPr>
            <p:nvPr/>
          </p:nvSpPr>
          <p:spPr bwMode="auto">
            <a:xfrm>
              <a:off x="6099175" y="3050382"/>
              <a:ext cx="146050" cy="282575"/>
            </a:xfrm>
            <a:custGeom>
              <a:avLst/>
              <a:gdLst>
                <a:gd name="T0" fmla="*/ 7 w 92"/>
                <a:gd name="T1" fmla="*/ 0 h 178"/>
                <a:gd name="T2" fmla="*/ 0 w 92"/>
                <a:gd name="T3" fmla="*/ 28 h 178"/>
                <a:gd name="T4" fmla="*/ 21 w 92"/>
                <a:gd name="T5" fmla="*/ 178 h 178"/>
                <a:gd name="T6" fmla="*/ 92 w 92"/>
                <a:gd name="T7" fmla="*/ 105 h 178"/>
                <a:gd name="T8" fmla="*/ 7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7" y="0"/>
                  </a:moveTo>
                  <a:lnTo>
                    <a:pt x="0" y="28"/>
                  </a:lnTo>
                  <a:lnTo>
                    <a:pt x="21" y="178"/>
                  </a:lnTo>
                  <a:lnTo>
                    <a:pt x="92" y="10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28"/>
            <p:cNvSpPr>
              <a:spLocks/>
            </p:cNvSpPr>
            <p:nvPr/>
          </p:nvSpPr>
          <p:spPr bwMode="auto">
            <a:xfrm>
              <a:off x="6099175" y="3050382"/>
              <a:ext cx="146050" cy="282575"/>
            </a:xfrm>
            <a:custGeom>
              <a:avLst/>
              <a:gdLst>
                <a:gd name="T0" fmla="*/ 7 w 92"/>
                <a:gd name="T1" fmla="*/ 0 h 178"/>
                <a:gd name="T2" fmla="*/ 0 w 92"/>
                <a:gd name="T3" fmla="*/ 28 h 178"/>
                <a:gd name="T4" fmla="*/ 21 w 92"/>
                <a:gd name="T5" fmla="*/ 178 h 178"/>
                <a:gd name="T6" fmla="*/ 92 w 92"/>
                <a:gd name="T7" fmla="*/ 105 h 178"/>
                <a:gd name="T8" fmla="*/ 7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7" y="0"/>
                  </a:moveTo>
                  <a:lnTo>
                    <a:pt x="0" y="28"/>
                  </a:lnTo>
                  <a:lnTo>
                    <a:pt x="21" y="178"/>
                  </a:lnTo>
                  <a:lnTo>
                    <a:pt x="92" y="105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129"/>
            <p:cNvSpPr>
              <a:spLocks/>
            </p:cNvSpPr>
            <p:nvPr/>
          </p:nvSpPr>
          <p:spPr bwMode="auto">
            <a:xfrm>
              <a:off x="6110288" y="2993232"/>
              <a:ext cx="268288" cy="93663"/>
            </a:xfrm>
            <a:custGeom>
              <a:avLst/>
              <a:gdLst>
                <a:gd name="T0" fmla="*/ 0 w 167"/>
                <a:gd name="T1" fmla="*/ 0 h 58"/>
                <a:gd name="T2" fmla="*/ 0 w 167"/>
                <a:gd name="T3" fmla="*/ 6 h 58"/>
                <a:gd name="T4" fmla="*/ 83 w 167"/>
                <a:gd name="T5" fmla="*/ 58 h 58"/>
                <a:gd name="T6" fmla="*/ 85 w 167"/>
                <a:gd name="T7" fmla="*/ 58 h 58"/>
                <a:gd name="T8" fmla="*/ 167 w 167"/>
                <a:gd name="T9" fmla="*/ 9 h 58"/>
                <a:gd name="T10" fmla="*/ 167 w 167"/>
                <a:gd name="T11" fmla="*/ 0 h 58"/>
                <a:gd name="T12" fmla="*/ 0 w 167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3" y="56"/>
                    <a:pt x="83" y="58"/>
                  </a:cubicBezTo>
                  <a:cubicBezTo>
                    <a:pt x="84" y="58"/>
                    <a:pt x="85" y="58"/>
                    <a:pt x="85" y="58"/>
                  </a:cubicBezTo>
                  <a:cubicBezTo>
                    <a:pt x="125" y="58"/>
                    <a:pt x="167" y="9"/>
                    <a:pt x="167" y="9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AF8E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130"/>
            <p:cNvSpPr>
              <a:spLocks/>
            </p:cNvSpPr>
            <p:nvPr/>
          </p:nvSpPr>
          <p:spPr bwMode="auto">
            <a:xfrm>
              <a:off x="5834063" y="2296319"/>
              <a:ext cx="822325" cy="760413"/>
            </a:xfrm>
            <a:custGeom>
              <a:avLst/>
              <a:gdLst>
                <a:gd name="T0" fmla="*/ 256 w 513"/>
                <a:gd name="T1" fmla="*/ 0 h 473"/>
                <a:gd name="T2" fmla="*/ 115 w 513"/>
                <a:gd name="T3" fmla="*/ 378 h 473"/>
                <a:gd name="T4" fmla="*/ 256 w 513"/>
                <a:gd name="T5" fmla="*/ 473 h 473"/>
                <a:gd name="T6" fmla="*/ 398 w 513"/>
                <a:gd name="T7" fmla="*/ 378 h 473"/>
                <a:gd name="T8" fmla="*/ 256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6" y="0"/>
                  </a:moveTo>
                  <a:cubicBezTo>
                    <a:pt x="0" y="0"/>
                    <a:pt x="98" y="351"/>
                    <a:pt x="115" y="378"/>
                  </a:cubicBezTo>
                  <a:cubicBezTo>
                    <a:pt x="134" y="408"/>
                    <a:pt x="215" y="473"/>
                    <a:pt x="256" y="473"/>
                  </a:cubicBezTo>
                  <a:cubicBezTo>
                    <a:pt x="298" y="473"/>
                    <a:pt x="379" y="408"/>
                    <a:pt x="398" y="378"/>
                  </a:cubicBezTo>
                  <a:cubicBezTo>
                    <a:pt x="415" y="351"/>
                    <a:pt x="513" y="0"/>
                    <a:pt x="256" y="0"/>
                  </a:cubicBezTo>
                  <a:close/>
                </a:path>
              </a:pathLst>
            </a:custGeom>
            <a:solidFill>
              <a:srgbClr val="DBB1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131"/>
            <p:cNvSpPr>
              <a:spLocks noEditPoints="1"/>
            </p:cNvSpPr>
            <p:nvPr/>
          </p:nvSpPr>
          <p:spPr bwMode="auto">
            <a:xfrm>
              <a:off x="5916613" y="2201069"/>
              <a:ext cx="625475" cy="582613"/>
            </a:xfrm>
            <a:custGeom>
              <a:avLst/>
              <a:gdLst>
                <a:gd name="T0" fmla="*/ 93 w 390"/>
                <a:gd name="T1" fmla="*/ 68 h 363"/>
                <a:gd name="T2" fmla="*/ 390 w 390"/>
                <a:gd name="T3" fmla="*/ 66 h 363"/>
                <a:gd name="T4" fmla="*/ 374 w 390"/>
                <a:gd name="T5" fmla="*/ 357 h 363"/>
                <a:gd name="T6" fmla="*/ 374 w 390"/>
                <a:gd name="T7" fmla="*/ 357 h 363"/>
                <a:gd name="T8" fmla="*/ 374 w 390"/>
                <a:gd name="T9" fmla="*/ 360 h 363"/>
                <a:gd name="T10" fmla="*/ 372 w 390"/>
                <a:gd name="T11" fmla="*/ 363 h 363"/>
                <a:gd name="T12" fmla="*/ 367 w 390"/>
                <a:gd name="T13" fmla="*/ 362 h 363"/>
                <a:gd name="T14" fmla="*/ 366 w 390"/>
                <a:gd name="T15" fmla="*/ 361 h 363"/>
                <a:gd name="T16" fmla="*/ 366 w 390"/>
                <a:gd name="T17" fmla="*/ 339 h 363"/>
                <a:gd name="T18" fmla="*/ 371 w 390"/>
                <a:gd name="T19" fmla="*/ 307 h 363"/>
                <a:gd name="T20" fmla="*/ 327 w 390"/>
                <a:gd name="T21" fmla="*/ 183 h 363"/>
                <a:gd name="T22" fmla="*/ 318 w 390"/>
                <a:gd name="T23" fmla="*/ 171 h 363"/>
                <a:gd name="T24" fmla="*/ 307 w 390"/>
                <a:gd name="T25" fmla="*/ 158 h 363"/>
                <a:gd name="T26" fmla="*/ 301 w 390"/>
                <a:gd name="T27" fmla="*/ 154 h 363"/>
                <a:gd name="T28" fmla="*/ 212 w 390"/>
                <a:gd name="T29" fmla="*/ 168 h 363"/>
                <a:gd name="T30" fmla="*/ 129 w 390"/>
                <a:gd name="T31" fmla="*/ 186 h 363"/>
                <a:gd name="T32" fmla="*/ 93 w 390"/>
                <a:gd name="T33" fmla="*/ 176 h 363"/>
                <a:gd name="T34" fmla="*/ 45 w 390"/>
                <a:gd name="T35" fmla="*/ 315 h 363"/>
                <a:gd name="T36" fmla="*/ 48 w 390"/>
                <a:gd name="T37" fmla="*/ 339 h 363"/>
                <a:gd name="T38" fmla="*/ 48 w 390"/>
                <a:gd name="T39" fmla="*/ 361 h 363"/>
                <a:gd name="T40" fmla="*/ 48 w 390"/>
                <a:gd name="T41" fmla="*/ 362 h 363"/>
                <a:gd name="T42" fmla="*/ 43 w 390"/>
                <a:gd name="T43" fmla="*/ 363 h 363"/>
                <a:gd name="T44" fmla="*/ 41 w 390"/>
                <a:gd name="T45" fmla="*/ 360 h 363"/>
                <a:gd name="T46" fmla="*/ 40 w 390"/>
                <a:gd name="T47" fmla="*/ 351 h 363"/>
                <a:gd name="T48" fmla="*/ 38 w 390"/>
                <a:gd name="T49" fmla="*/ 338 h 363"/>
                <a:gd name="T50" fmla="*/ 93 w 390"/>
                <a:gd name="T51" fmla="*/ 68 h 363"/>
                <a:gd name="T52" fmla="*/ 224 w 390"/>
                <a:gd name="T53" fmla="*/ 135 h 363"/>
                <a:gd name="T54" fmla="*/ 228 w 390"/>
                <a:gd name="T55" fmla="*/ 134 h 363"/>
                <a:gd name="T56" fmla="*/ 222 w 390"/>
                <a:gd name="T57" fmla="*/ 135 h 363"/>
                <a:gd name="T58" fmla="*/ 224 w 390"/>
                <a:gd name="T59" fmla="*/ 13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0" h="363">
                  <a:moveTo>
                    <a:pt x="93" y="68"/>
                  </a:moveTo>
                  <a:cubicBezTo>
                    <a:pt x="179" y="0"/>
                    <a:pt x="350" y="10"/>
                    <a:pt x="390" y="66"/>
                  </a:cubicBezTo>
                  <a:cubicBezTo>
                    <a:pt x="374" y="123"/>
                    <a:pt x="386" y="276"/>
                    <a:pt x="374" y="357"/>
                  </a:cubicBezTo>
                  <a:cubicBezTo>
                    <a:pt x="374" y="357"/>
                    <a:pt x="374" y="357"/>
                    <a:pt x="374" y="357"/>
                  </a:cubicBezTo>
                  <a:cubicBezTo>
                    <a:pt x="374" y="358"/>
                    <a:pt x="374" y="359"/>
                    <a:pt x="374" y="360"/>
                  </a:cubicBezTo>
                  <a:cubicBezTo>
                    <a:pt x="373" y="360"/>
                    <a:pt x="372" y="362"/>
                    <a:pt x="372" y="363"/>
                  </a:cubicBezTo>
                  <a:cubicBezTo>
                    <a:pt x="371" y="363"/>
                    <a:pt x="368" y="363"/>
                    <a:pt x="367" y="362"/>
                  </a:cubicBezTo>
                  <a:cubicBezTo>
                    <a:pt x="367" y="362"/>
                    <a:pt x="366" y="361"/>
                    <a:pt x="366" y="361"/>
                  </a:cubicBezTo>
                  <a:cubicBezTo>
                    <a:pt x="366" y="354"/>
                    <a:pt x="366" y="340"/>
                    <a:pt x="366" y="339"/>
                  </a:cubicBezTo>
                  <a:cubicBezTo>
                    <a:pt x="367" y="328"/>
                    <a:pt x="370" y="318"/>
                    <a:pt x="371" y="307"/>
                  </a:cubicBezTo>
                  <a:cubicBezTo>
                    <a:pt x="363" y="255"/>
                    <a:pt x="339" y="245"/>
                    <a:pt x="327" y="183"/>
                  </a:cubicBezTo>
                  <a:cubicBezTo>
                    <a:pt x="324" y="179"/>
                    <a:pt x="321" y="175"/>
                    <a:pt x="318" y="171"/>
                  </a:cubicBezTo>
                  <a:cubicBezTo>
                    <a:pt x="315" y="167"/>
                    <a:pt x="311" y="162"/>
                    <a:pt x="307" y="158"/>
                  </a:cubicBezTo>
                  <a:cubicBezTo>
                    <a:pt x="305" y="157"/>
                    <a:pt x="303" y="156"/>
                    <a:pt x="301" y="154"/>
                  </a:cubicBezTo>
                  <a:cubicBezTo>
                    <a:pt x="254" y="137"/>
                    <a:pt x="256" y="150"/>
                    <a:pt x="212" y="168"/>
                  </a:cubicBezTo>
                  <a:cubicBezTo>
                    <a:pt x="195" y="175"/>
                    <a:pt x="148" y="188"/>
                    <a:pt x="129" y="186"/>
                  </a:cubicBezTo>
                  <a:cubicBezTo>
                    <a:pt x="121" y="186"/>
                    <a:pt x="94" y="183"/>
                    <a:pt x="93" y="176"/>
                  </a:cubicBezTo>
                  <a:cubicBezTo>
                    <a:pt x="58" y="230"/>
                    <a:pt x="55" y="269"/>
                    <a:pt x="45" y="315"/>
                  </a:cubicBezTo>
                  <a:cubicBezTo>
                    <a:pt x="46" y="323"/>
                    <a:pt x="48" y="331"/>
                    <a:pt x="48" y="339"/>
                  </a:cubicBezTo>
                  <a:cubicBezTo>
                    <a:pt x="48" y="340"/>
                    <a:pt x="49" y="354"/>
                    <a:pt x="48" y="361"/>
                  </a:cubicBezTo>
                  <a:cubicBezTo>
                    <a:pt x="48" y="361"/>
                    <a:pt x="48" y="362"/>
                    <a:pt x="48" y="362"/>
                  </a:cubicBezTo>
                  <a:cubicBezTo>
                    <a:pt x="47" y="363"/>
                    <a:pt x="43" y="363"/>
                    <a:pt x="43" y="363"/>
                  </a:cubicBezTo>
                  <a:cubicBezTo>
                    <a:pt x="43" y="362"/>
                    <a:pt x="41" y="360"/>
                    <a:pt x="41" y="360"/>
                  </a:cubicBezTo>
                  <a:cubicBezTo>
                    <a:pt x="40" y="356"/>
                    <a:pt x="40" y="354"/>
                    <a:pt x="40" y="351"/>
                  </a:cubicBezTo>
                  <a:cubicBezTo>
                    <a:pt x="39" y="347"/>
                    <a:pt x="39" y="342"/>
                    <a:pt x="38" y="338"/>
                  </a:cubicBezTo>
                  <a:cubicBezTo>
                    <a:pt x="25" y="288"/>
                    <a:pt x="0" y="89"/>
                    <a:pt x="93" y="68"/>
                  </a:cubicBezTo>
                  <a:close/>
                  <a:moveTo>
                    <a:pt x="224" y="135"/>
                  </a:moveTo>
                  <a:cubicBezTo>
                    <a:pt x="225" y="135"/>
                    <a:pt x="227" y="134"/>
                    <a:pt x="228" y="134"/>
                  </a:cubicBezTo>
                  <a:cubicBezTo>
                    <a:pt x="226" y="134"/>
                    <a:pt x="224" y="135"/>
                    <a:pt x="222" y="135"/>
                  </a:cubicBezTo>
                  <a:cubicBezTo>
                    <a:pt x="222" y="135"/>
                    <a:pt x="223" y="135"/>
                    <a:pt x="224" y="135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132"/>
            <p:cNvSpPr>
              <a:spLocks/>
            </p:cNvSpPr>
            <p:nvPr/>
          </p:nvSpPr>
          <p:spPr bwMode="auto">
            <a:xfrm>
              <a:off x="6245225" y="3050382"/>
              <a:ext cx="141288" cy="284163"/>
            </a:xfrm>
            <a:custGeom>
              <a:avLst/>
              <a:gdLst>
                <a:gd name="T0" fmla="*/ 84 w 89"/>
                <a:gd name="T1" fmla="*/ 0 h 179"/>
                <a:gd name="T2" fmla="*/ 89 w 89"/>
                <a:gd name="T3" fmla="*/ 28 h 179"/>
                <a:gd name="T4" fmla="*/ 70 w 89"/>
                <a:gd name="T5" fmla="*/ 179 h 179"/>
                <a:gd name="T6" fmla="*/ 0 w 89"/>
                <a:gd name="T7" fmla="*/ 105 h 179"/>
                <a:gd name="T8" fmla="*/ 84 w 89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79">
                  <a:moveTo>
                    <a:pt x="84" y="0"/>
                  </a:moveTo>
                  <a:lnTo>
                    <a:pt x="89" y="28"/>
                  </a:lnTo>
                  <a:lnTo>
                    <a:pt x="70" y="179"/>
                  </a:lnTo>
                  <a:lnTo>
                    <a:pt x="0" y="105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133"/>
            <p:cNvSpPr>
              <a:spLocks/>
            </p:cNvSpPr>
            <p:nvPr/>
          </p:nvSpPr>
          <p:spPr bwMode="auto">
            <a:xfrm>
              <a:off x="6245225" y="3050382"/>
              <a:ext cx="141288" cy="284163"/>
            </a:xfrm>
            <a:custGeom>
              <a:avLst/>
              <a:gdLst>
                <a:gd name="T0" fmla="*/ 84 w 89"/>
                <a:gd name="T1" fmla="*/ 0 h 179"/>
                <a:gd name="T2" fmla="*/ 89 w 89"/>
                <a:gd name="T3" fmla="*/ 28 h 179"/>
                <a:gd name="T4" fmla="*/ 70 w 89"/>
                <a:gd name="T5" fmla="*/ 179 h 179"/>
                <a:gd name="T6" fmla="*/ 0 w 89"/>
                <a:gd name="T7" fmla="*/ 105 h 179"/>
                <a:gd name="T8" fmla="*/ 84 w 89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79">
                  <a:moveTo>
                    <a:pt x="84" y="0"/>
                  </a:moveTo>
                  <a:lnTo>
                    <a:pt x="89" y="28"/>
                  </a:lnTo>
                  <a:lnTo>
                    <a:pt x="70" y="179"/>
                  </a:lnTo>
                  <a:lnTo>
                    <a:pt x="0" y="105"/>
                  </a:lnTo>
                  <a:lnTo>
                    <a:pt x="8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134"/>
            <p:cNvSpPr>
              <a:spLocks/>
            </p:cNvSpPr>
            <p:nvPr/>
          </p:nvSpPr>
          <p:spPr bwMode="auto">
            <a:xfrm>
              <a:off x="6110288" y="3045619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3 h 108"/>
                <a:gd name="T8" fmla="*/ 85 w 169"/>
                <a:gd name="T9" fmla="*/ 108 h 108"/>
                <a:gd name="T10" fmla="*/ 85 w 169"/>
                <a:gd name="T11" fmla="*/ 108 h 108"/>
                <a:gd name="T12" fmla="*/ 169 w 169"/>
                <a:gd name="T13" fmla="*/ 3 h 108"/>
                <a:gd name="T14" fmla="*/ 169 w 169"/>
                <a:gd name="T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5" y="108"/>
                  </a:lnTo>
                  <a:lnTo>
                    <a:pt x="85" y="108"/>
                  </a:lnTo>
                  <a:lnTo>
                    <a:pt x="169" y="3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D0A8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135"/>
            <p:cNvSpPr>
              <a:spLocks/>
            </p:cNvSpPr>
            <p:nvPr/>
          </p:nvSpPr>
          <p:spPr bwMode="auto">
            <a:xfrm>
              <a:off x="6110288" y="3045619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3 h 108"/>
                <a:gd name="T8" fmla="*/ 85 w 169"/>
                <a:gd name="T9" fmla="*/ 108 h 108"/>
                <a:gd name="T10" fmla="*/ 85 w 169"/>
                <a:gd name="T11" fmla="*/ 108 h 108"/>
                <a:gd name="T12" fmla="*/ 169 w 169"/>
                <a:gd name="T13" fmla="*/ 3 h 108"/>
                <a:gd name="T14" fmla="*/ 169 w 169"/>
                <a:gd name="T15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5" y="108"/>
                  </a:lnTo>
                  <a:lnTo>
                    <a:pt x="85" y="108"/>
                  </a:lnTo>
                  <a:lnTo>
                    <a:pt x="169" y="3"/>
                  </a:lnTo>
                  <a:lnTo>
                    <a:pt x="1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136"/>
            <p:cNvSpPr>
              <a:spLocks noEditPoints="1"/>
            </p:cNvSpPr>
            <p:nvPr/>
          </p:nvSpPr>
          <p:spPr bwMode="auto">
            <a:xfrm>
              <a:off x="6219825" y="3329782"/>
              <a:ext cx="49213" cy="1588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1 h 1"/>
                <a:gd name="T4" fmla="*/ 0 w 31"/>
                <a:gd name="T5" fmla="*/ 1 h 1"/>
                <a:gd name="T6" fmla="*/ 0 w 31"/>
                <a:gd name="T7" fmla="*/ 0 h 1"/>
                <a:gd name="T8" fmla="*/ 31 w 31"/>
                <a:gd name="T9" fmla="*/ 0 h 1"/>
                <a:gd name="T10" fmla="*/ 31 w 31"/>
                <a:gd name="T11" fmla="*/ 0 h 1"/>
                <a:gd name="T12" fmla="*/ 31 w 31"/>
                <a:gd name="T13" fmla="*/ 1 h 1"/>
                <a:gd name="T14" fmla="*/ 31 w 31"/>
                <a:gd name="T15" fmla="*/ 1 h 1"/>
                <a:gd name="T16" fmla="*/ 31 w 3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close/>
                  <a:moveTo>
                    <a:pt x="31" y="0"/>
                  </a:move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137"/>
            <p:cNvSpPr>
              <a:spLocks noEditPoints="1"/>
            </p:cNvSpPr>
            <p:nvPr/>
          </p:nvSpPr>
          <p:spPr bwMode="auto">
            <a:xfrm>
              <a:off x="6219825" y="3329782"/>
              <a:ext cx="49213" cy="1588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1 h 1"/>
                <a:gd name="T4" fmla="*/ 0 w 31"/>
                <a:gd name="T5" fmla="*/ 1 h 1"/>
                <a:gd name="T6" fmla="*/ 0 w 31"/>
                <a:gd name="T7" fmla="*/ 0 h 1"/>
                <a:gd name="T8" fmla="*/ 31 w 31"/>
                <a:gd name="T9" fmla="*/ 0 h 1"/>
                <a:gd name="T10" fmla="*/ 31 w 31"/>
                <a:gd name="T11" fmla="*/ 0 h 1"/>
                <a:gd name="T12" fmla="*/ 31 w 31"/>
                <a:gd name="T13" fmla="*/ 1 h 1"/>
                <a:gd name="T14" fmla="*/ 31 w 31"/>
                <a:gd name="T15" fmla="*/ 1 h 1"/>
                <a:gd name="T16" fmla="*/ 31 w 3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moveTo>
                    <a:pt x="31" y="0"/>
                  </a:move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Rectangle 138"/>
            <p:cNvSpPr>
              <a:spLocks noChangeArrowheads="1"/>
            </p:cNvSpPr>
            <p:nvPr/>
          </p:nvSpPr>
          <p:spPr bwMode="auto">
            <a:xfrm>
              <a:off x="6219825" y="3329782"/>
              <a:ext cx="49213" cy="1588"/>
            </a:xfrm>
            <a:prstGeom prst="rect">
              <a:avLst/>
            </a:prstGeom>
            <a:solidFill>
              <a:srgbClr val="2F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Rectangle 139"/>
            <p:cNvSpPr>
              <a:spLocks noChangeArrowheads="1"/>
            </p:cNvSpPr>
            <p:nvPr/>
          </p:nvSpPr>
          <p:spPr bwMode="auto">
            <a:xfrm>
              <a:off x="6219825" y="3329782"/>
              <a:ext cx="49213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140"/>
            <p:cNvSpPr>
              <a:spLocks/>
            </p:cNvSpPr>
            <p:nvPr/>
          </p:nvSpPr>
          <p:spPr bwMode="auto">
            <a:xfrm>
              <a:off x="3990975" y="2572544"/>
              <a:ext cx="1246188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7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41"/>
            <p:cNvSpPr>
              <a:spLocks/>
            </p:cNvSpPr>
            <p:nvPr/>
          </p:nvSpPr>
          <p:spPr bwMode="auto">
            <a:xfrm>
              <a:off x="3990975" y="2572544"/>
              <a:ext cx="1246188" cy="565150"/>
            </a:xfrm>
            <a:custGeom>
              <a:avLst/>
              <a:gdLst>
                <a:gd name="T0" fmla="*/ 311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10 w 777"/>
                <a:gd name="T11" fmla="*/ 133 h 352"/>
                <a:gd name="T12" fmla="*/ 468 w 777"/>
                <a:gd name="T13" fmla="*/ 1 h 352"/>
                <a:gd name="T14" fmla="*/ 311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1" y="0"/>
                  </a:moveTo>
                  <a:cubicBezTo>
                    <a:pt x="139" y="75"/>
                    <a:pt x="87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10" y="133"/>
                  </a:cubicBezTo>
                  <a:cubicBezTo>
                    <a:pt x="689" y="115"/>
                    <a:pt x="640" y="76"/>
                    <a:pt x="468" y="1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7491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42"/>
            <p:cNvSpPr>
              <a:spLocks/>
            </p:cNvSpPr>
            <p:nvPr/>
          </p:nvSpPr>
          <p:spPr bwMode="auto">
            <a:xfrm>
              <a:off x="4479925" y="2167732"/>
              <a:ext cx="268288" cy="558800"/>
            </a:xfrm>
            <a:custGeom>
              <a:avLst/>
              <a:gdLst>
                <a:gd name="T0" fmla="*/ 0 w 167"/>
                <a:gd name="T1" fmla="*/ 102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2 h 349"/>
                <a:gd name="T12" fmla="*/ 0 w 167"/>
                <a:gd name="T13" fmla="*/ 10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2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7" y="0"/>
                    <a:pt x="0" y="0"/>
                    <a:pt x="0" y="102"/>
                  </a:cubicBezTo>
                </a:path>
              </a:pathLst>
            </a:custGeom>
            <a:solidFill>
              <a:srgbClr val="F6D9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43"/>
            <p:cNvSpPr>
              <a:spLocks/>
            </p:cNvSpPr>
            <p:nvPr/>
          </p:nvSpPr>
          <p:spPr bwMode="auto">
            <a:xfrm>
              <a:off x="4303713" y="2131219"/>
              <a:ext cx="112713" cy="163513"/>
            </a:xfrm>
            <a:custGeom>
              <a:avLst/>
              <a:gdLst>
                <a:gd name="T0" fmla="*/ 19 w 70"/>
                <a:gd name="T1" fmla="*/ 5 h 102"/>
                <a:gd name="T2" fmla="*/ 61 w 70"/>
                <a:gd name="T3" fmla="*/ 42 h 102"/>
                <a:gd name="T4" fmla="*/ 50 w 70"/>
                <a:gd name="T5" fmla="*/ 97 h 102"/>
                <a:gd name="T6" fmla="*/ 8 w 70"/>
                <a:gd name="T7" fmla="*/ 60 h 102"/>
                <a:gd name="T8" fmla="*/ 19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19" y="5"/>
                  </a:moveTo>
                  <a:cubicBezTo>
                    <a:pt x="34" y="0"/>
                    <a:pt x="53" y="17"/>
                    <a:pt x="61" y="42"/>
                  </a:cubicBezTo>
                  <a:cubicBezTo>
                    <a:pt x="70" y="67"/>
                    <a:pt x="64" y="92"/>
                    <a:pt x="50" y="97"/>
                  </a:cubicBezTo>
                  <a:cubicBezTo>
                    <a:pt x="35" y="102"/>
                    <a:pt x="16" y="85"/>
                    <a:pt x="8" y="60"/>
                  </a:cubicBezTo>
                  <a:cubicBezTo>
                    <a:pt x="0" y="34"/>
                    <a:pt x="5" y="10"/>
                    <a:pt x="19" y="5"/>
                  </a:cubicBezTo>
                  <a:close/>
                </a:path>
              </a:pathLst>
            </a:custGeom>
            <a:solidFill>
              <a:srgbClr val="F6D9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44"/>
            <p:cNvSpPr>
              <a:spLocks/>
            </p:cNvSpPr>
            <p:nvPr/>
          </p:nvSpPr>
          <p:spPr bwMode="auto">
            <a:xfrm>
              <a:off x="4811713" y="2131219"/>
              <a:ext cx="111125" cy="163513"/>
            </a:xfrm>
            <a:custGeom>
              <a:avLst/>
              <a:gdLst>
                <a:gd name="T0" fmla="*/ 50 w 70"/>
                <a:gd name="T1" fmla="*/ 5 h 102"/>
                <a:gd name="T2" fmla="*/ 9 w 70"/>
                <a:gd name="T3" fmla="*/ 42 h 102"/>
                <a:gd name="T4" fmla="*/ 20 w 70"/>
                <a:gd name="T5" fmla="*/ 97 h 102"/>
                <a:gd name="T6" fmla="*/ 62 w 70"/>
                <a:gd name="T7" fmla="*/ 60 h 102"/>
                <a:gd name="T8" fmla="*/ 5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0" y="5"/>
                  </a:moveTo>
                  <a:cubicBezTo>
                    <a:pt x="36" y="0"/>
                    <a:pt x="17" y="17"/>
                    <a:pt x="9" y="42"/>
                  </a:cubicBezTo>
                  <a:cubicBezTo>
                    <a:pt x="0" y="67"/>
                    <a:pt x="5" y="92"/>
                    <a:pt x="20" y="97"/>
                  </a:cubicBezTo>
                  <a:cubicBezTo>
                    <a:pt x="35" y="102"/>
                    <a:pt x="54" y="85"/>
                    <a:pt x="62" y="60"/>
                  </a:cubicBezTo>
                  <a:cubicBezTo>
                    <a:pt x="70" y="34"/>
                    <a:pt x="65" y="10"/>
                    <a:pt x="50" y="5"/>
                  </a:cubicBezTo>
                  <a:close/>
                </a:path>
              </a:pathLst>
            </a:custGeom>
            <a:solidFill>
              <a:srgbClr val="F6D9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145"/>
            <p:cNvSpPr>
              <a:spLocks/>
            </p:cNvSpPr>
            <p:nvPr/>
          </p:nvSpPr>
          <p:spPr bwMode="auto">
            <a:xfrm>
              <a:off x="4556125" y="2702719"/>
              <a:ext cx="115888" cy="112713"/>
            </a:xfrm>
            <a:custGeom>
              <a:avLst/>
              <a:gdLst>
                <a:gd name="T0" fmla="*/ 0 w 72"/>
                <a:gd name="T1" fmla="*/ 39 h 70"/>
                <a:gd name="T2" fmla="*/ 21 w 72"/>
                <a:gd name="T3" fmla="*/ 70 h 70"/>
                <a:gd name="T4" fmla="*/ 52 w 72"/>
                <a:gd name="T5" fmla="*/ 70 h 70"/>
                <a:gd name="T6" fmla="*/ 72 w 72"/>
                <a:gd name="T7" fmla="*/ 39 h 70"/>
                <a:gd name="T8" fmla="*/ 37 w 72"/>
                <a:gd name="T9" fmla="*/ 0 h 70"/>
                <a:gd name="T10" fmla="*/ 0 w 72"/>
                <a:gd name="T11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0">
                  <a:moveTo>
                    <a:pt x="0" y="39"/>
                  </a:moveTo>
                  <a:cubicBezTo>
                    <a:pt x="21" y="70"/>
                    <a:pt x="21" y="70"/>
                    <a:pt x="21" y="70"/>
                  </a:cubicBezTo>
                  <a:cubicBezTo>
                    <a:pt x="31" y="70"/>
                    <a:pt x="42" y="70"/>
                    <a:pt x="52" y="70"/>
                  </a:cubicBezTo>
                  <a:cubicBezTo>
                    <a:pt x="72" y="39"/>
                    <a:pt x="72" y="39"/>
                    <a:pt x="72" y="39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146"/>
            <p:cNvSpPr>
              <a:spLocks/>
            </p:cNvSpPr>
            <p:nvPr/>
          </p:nvSpPr>
          <p:spPr bwMode="auto">
            <a:xfrm>
              <a:off x="4543425" y="2815432"/>
              <a:ext cx="142875" cy="322263"/>
            </a:xfrm>
            <a:custGeom>
              <a:avLst/>
              <a:gdLst>
                <a:gd name="T0" fmla="*/ 29 w 90"/>
                <a:gd name="T1" fmla="*/ 0 h 203"/>
                <a:gd name="T2" fmla="*/ 0 w 90"/>
                <a:gd name="T3" fmla="*/ 203 h 203"/>
                <a:gd name="T4" fmla="*/ 90 w 90"/>
                <a:gd name="T5" fmla="*/ 203 h 203"/>
                <a:gd name="T6" fmla="*/ 60 w 90"/>
                <a:gd name="T7" fmla="*/ 0 h 203"/>
                <a:gd name="T8" fmla="*/ 29 w 90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3">
                  <a:moveTo>
                    <a:pt x="29" y="0"/>
                  </a:moveTo>
                  <a:lnTo>
                    <a:pt x="0" y="203"/>
                  </a:lnTo>
                  <a:lnTo>
                    <a:pt x="90" y="203"/>
                  </a:lnTo>
                  <a:lnTo>
                    <a:pt x="60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147"/>
            <p:cNvSpPr>
              <a:spLocks/>
            </p:cNvSpPr>
            <p:nvPr/>
          </p:nvSpPr>
          <p:spPr bwMode="auto">
            <a:xfrm>
              <a:off x="4543425" y="2815432"/>
              <a:ext cx="142875" cy="322263"/>
            </a:xfrm>
            <a:custGeom>
              <a:avLst/>
              <a:gdLst>
                <a:gd name="T0" fmla="*/ 29 w 90"/>
                <a:gd name="T1" fmla="*/ 0 h 203"/>
                <a:gd name="T2" fmla="*/ 0 w 90"/>
                <a:gd name="T3" fmla="*/ 203 h 203"/>
                <a:gd name="T4" fmla="*/ 90 w 90"/>
                <a:gd name="T5" fmla="*/ 203 h 203"/>
                <a:gd name="T6" fmla="*/ 60 w 90"/>
                <a:gd name="T7" fmla="*/ 0 h 203"/>
                <a:gd name="T8" fmla="*/ 29 w 90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3">
                  <a:moveTo>
                    <a:pt x="29" y="0"/>
                  </a:moveTo>
                  <a:lnTo>
                    <a:pt x="0" y="203"/>
                  </a:lnTo>
                  <a:lnTo>
                    <a:pt x="90" y="203"/>
                  </a:lnTo>
                  <a:lnTo>
                    <a:pt x="60" y="0"/>
                  </a:lnTo>
                  <a:lnTo>
                    <a:pt x="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148"/>
            <p:cNvSpPr>
              <a:spLocks/>
            </p:cNvSpPr>
            <p:nvPr/>
          </p:nvSpPr>
          <p:spPr bwMode="auto">
            <a:xfrm>
              <a:off x="4468813" y="2536032"/>
              <a:ext cx="146050" cy="282575"/>
            </a:xfrm>
            <a:custGeom>
              <a:avLst/>
              <a:gdLst>
                <a:gd name="T0" fmla="*/ 7 w 92"/>
                <a:gd name="T1" fmla="*/ 0 h 178"/>
                <a:gd name="T2" fmla="*/ 0 w 92"/>
                <a:gd name="T3" fmla="*/ 28 h 178"/>
                <a:gd name="T4" fmla="*/ 20 w 92"/>
                <a:gd name="T5" fmla="*/ 178 h 178"/>
                <a:gd name="T6" fmla="*/ 92 w 92"/>
                <a:gd name="T7" fmla="*/ 105 h 178"/>
                <a:gd name="T8" fmla="*/ 7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7" y="0"/>
                  </a:moveTo>
                  <a:lnTo>
                    <a:pt x="0" y="28"/>
                  </a:lnTo>
                  <a:lnTo>
                    <a:pt x="20" y="178"/>
                  </a:lnTo>
                  <a:lnTo>
                    <a:pt x="92" y="105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149"/>
            <p:cNvSpPr>
              <a:spLocks/>
            </p:cNvSpPr>
            <p:nvPr/>
          </p:nvSpPr>
          <p:spPr bwMode="auto">
            <a:xfrm>
              <a:off x="4468813" y="2536032"/>
              <a:ext cx="146050" cy="282575"/>
            </a:xfrm>
            <a:custGeom>
              <a:avLst/>
              <a:gdLst>
                <a:gd name="T0" fmla="*/ 7 w 92"/>
                <a:gd name="T1" fmla="*/ 0 h 178"/>
                <a:gd name="T2" fmla="*/ 0 w 92"/>
                <a:gd name="T3" fmla="*/ 28 h 178"/>
                <a:gd name="T4" fmla="*/ 20 w 92"/>
                <a:gd name="T5" fmla="*/ 178 h 178"/>
                <a:gd name="T6" fmla="*/ 92 w 92"/>
                <a:gd name="T7" fmla="*/ 105 h 178"/>
                <a:gd name="T8" fmla="*/ 7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7" y="0"/>
                  </a:moveTo>
                  <a:lnTo>
                    <a:pt x="0" y="28"/>
                  </a:lnTo>
                  <a:lnTo>
                    <a:pt x="20" y="178"/>
                  </a:lnTo>
                  <a:lnTo>
                    <a:pt x="92" y="105"/>
                  </a:lnTo>
                  <a:lnTo>
                    <a:pt x="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150"/>
            <p:cNvSpPr>
              <a:spLocks/>
            </p:cNvSpPr>
            <p:nvPr/>
          </p:nvSpPr>
          <p:spPr bwMode="auto">
            <a:xfrm>
              <a:off x="4479925" y="2480469"/>
              <a:ext cx="268288" cy="92075"/>
            </a:xfrm>
            <a:custGeom>
              <a:avLst/>
              <a:gdLst>
                <a:gd name="T0" fmla="*/ 0 w 167"/>
                <a:gd name="T1" fmla="*/ 0 h 58"/>
                <a:gd name="T2" fmla="*/ 0 w 167"/>
                <a:gd name="T3" fmla="*/ 6 h 58"/>
                <a:gd name="T4" fmla="*/ 83 w 167"/>
                <a:gd name="T5" fmla="*/ 58 h 58"/>
                <a:gd name="T6" fmla="*/ 85 w 167"/>
                <a:gd name="T7" fmla="*/ 58 h 58"/>
                <a:gd name="T8" fmla="*/ 167 w 167"/>
                <a:gd name="T9" fmla="*/ 9 h 58"/>
                <a:gd name="T10" fmla="*/ 167 w 167"/>
                <a:gd name="T11" fmla="*/ 0 h 58"/>
                <a:gd name="T12" fmla="*/ 0 w 167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3" y="56"/>
                    <a:pt x="83" y="58"/>
                  </a:cubicBezTo>
                  <a:cubicBezTo>
                    <a:pt x="84" y="58"/>
                    <a:pt x="85" y="58"/>
                    <a:pt x="85" y="58"/>
                  </a:cubicBezTo>
                  <a:cubicBezTo>
                    <a:pt x="125" y="58"/>
                    <a:pt x="167" y="9"/>
                    <a:pt x="167" y="9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5AE9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151"/>
            <p:cNvSpPr>
              <a:spLocks/>
            </p:cNvSpPr>
            <p:nvPr/>
          </p:nvSpPr>
          <p:spPr bwMode="auto">
            <a:xfrm>
              <a:off x="4202113" y="1783557"/>
              <a:ext cx="823913" cy="758825"/>
            </a:xfrm>
            <a:custGeom>
              <a:avLst/>
              <a:gdLst>
                <a:gd name="T0" fmla="*/ 256 w 513"/>
                <a:gd name="T1" fmla="*/ 0 h 473"/>
                <a:gd name="T2" fmla="*/ 115 w 513"/>
                <a:gd name="T3" fmla="*/ 378 h 473"/>
                <a:gd name="T4" fmla="*/ 256 w 513"/>
                <a:gd name="T5" fmla="*/ 473 h 473"/>
                <a:gd name="T6" fmla="*/ 398 w 513"/>
                <a:gd name="T7" fmla="*/ 378 h 473"/>
                <a:gd name="T8" fmla="*/ 256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6" y="0"/>
                  </a:moveTo>
                  <a:cubicBezTo>
                    <a:pt x="0" y="0"/>
                    <a:pt x="98" y="351"/>
                    <a:pt x="115" y="378"/>
                  </a:cubicBezTo>
                  <a:cubicBezTo>
                    <a:pt x="134" y="408"/>
                    <a:pt x="215" y="473"/>
                    <a:pt x="256" y="473"/>
                  </a:cubicBezTo>
                  <a:cubicBezTo>
                    <a:pt x="298" y="473"/>
                    <a:pt x="379" y="408"/>
                    <a:pt x="398" y="378"/>
                  </a:cubicBezTo>
                  <a:cubicBezTo>
                    <a:pt x="415" y="351"/>
                    <a:pt x="513" y="0"/>
                    <a:pt x="256" y="0"/>
                  </a:cubicBezTo>
                  <a:close/>
                </a:path>
              </a:pathLst>
            </a:custGeom>
            <a:solidFill>
              <a:srgbClr val="F6D9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152"/>
            <p:cNvSpPr>
              <a:spLocks noEditPoints="1"/>
            </p:cNvSpPr>
            <p:nvPr/>
          </p:nvSpPr>
          <p:spPr bwMode="auto">
            <a:xfrm>
              <a:off x="4319588" y="1670844"/>
              <a:ext cx="633413" cy="598488"/>
            </a:xfrm>
            <a:custGeom>
              <a:avLst/>
              <a:gdLst>
                <a:gd name="T0" fmla="*/ 302 w 394"/>
                <a:gd name="T1" fmla="*/ 78 h 373"/>
                <a:gd name="T2" fmla="*/ 0 w 394"/>
                <a:gd name="T3" fmla="*/ 156 h 373"/>
                <a:gd name="T4" fmla="*/ 20 w 394"/>
                <a:gd name="T5" fmla="*/ 367 h 373"/>
                <a:gd name="T6" fmla="*/ 20 w 394"/>
                <a:gd name="T7" fmla="*/ 367 h 373"/>
                <a:gd name="T8" fmla="*/ 21 w 394"/>
                <a:gd name="T9" fmla="*/ 370 h 373"/>
                <a:gd name="T10" fmla="*/ 23 w 394"/>
                <a:gd name="T11" fmla="*/ 373 h 373"/>
                <a:gd name="T12" fmla="*/ 27 w 394"/>
                <a:gd name="T13" fmla="*/ 372 h 373"/>
                <a:gd name="T14" fmla="*/ 28 w 394"/>
                <a:gd name="T15" fmla="*/ 371 h 373"/>
                <a:gd name="T16" fmla="*/ 28 w 394"/>
                <a:gd name="T17" fmla="*/ 349 h 373"/>
                <a:gd name="T18" fmla="*/ 27 w 394"/>
                <a:gd name="T19" fmla="*/ 316 h 373"/>
                <a:gd name="T20" fmla="*/ 56 w 394"/>
                <a:gd name="T21" fmla="*/ 212 h 373"/>
                <a:gd name="T22" fmla="*/ 76 w 394"/>
                <a:gd name="T23" fmla="*/ 188 h 373"/>
                <a:gd name="T24" fmla="*/ 183 w 394"/>
                <a:gd name="T25" fmla="*/ 218 h 373"/>
                <a:gd name="T26" fmla="*/ 243 w 394"/>
                <a:gd name="T27" fmla="*/ 225 h 373"/>
                <a:gd name="T28" fmla="*/ 301 w 394"/>
                <a:gd name="T29" fmla="*/ 186 h 373"/>
                <a:gd name="T30" fmla="*/ 350 w 394"/>
                <a:gd name="T31" fmla="*/ 325 h 373"/>
                <a:gd name="T32" fmla="*/ 346 w 394"/>
                <a:gd name="T33" fmla="*/ 349 h 373"/>
                <a:gd name="T34" fmla="*/ 346 w 394"/>
                <a:gd name="T35" fmla="*/ 371 h 373"/>
                <a:gd name="T36" fmla="*/ 347 w 394"/>
                <a:gd name="T37" fmla="*/ 372 h 373"/>
                <a:gd name="T38" fmla="*/ 351 w 394"/>
                <a:gd name="T39" fmla="*/ 373 h 373"/>
                <a:gd name="T40" fmla="*/ 353 w 394"/>
                <a:gd name="T41" fmla="*/ 370 h 373"/>
                <a:gd name="T42" fmla="*/ 354 w 394"/>
                <a:gd name="T43" fmla="*/ 361 h 373"/>
                <a:gd name="T44" fmla="*/ 356 w 394"/>
                <a:gd name="T45" fmla="*/ 348 h 373"/>
                <a:gd name="T46" fmla="*/ 302 w 394"/>
                <a:gd name="T47" fmla="*/ 78 h 373"/>
                <a:gd name="T48" fmla="*/ 170 w 394"/>
                <a:gd name="T49" fmla="*/ 145 h 373"/>
                <a:gd name="T50" fmla="*/ 166 w 394"/>
                <a:gd name="T51" fmla="*/ 144 h 373"/>
                <a:gd name="T52" fmla="*/ 173 w 394"/>
                <a:gd name="T53" fmla="*/ 145 h 373"/>
                <a:gd name="T54" fmla="*/ 170 w 394"/>
                <a:gd name="T55" fmla="*/ 14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94" h="373">
                  <a:moveTo>
                    <a:pt x="302" y="78"/>
                  </a:moveTo>
                  <a:cubicBezTo>
                    <a:pt x="213" y="0"/>
                    <a:pt x="40" y="100"/>
                    <a:pt x="0" y="156"/>
                  </a:cubicBezTo>
                  <a:cubicBezTo>
                    <a:pt x="16" y="213"/>
                    <a:pt x="8" y="286"/>
                    <a:pt x="20" y="367"/>
                  </a:cubicBezTo>
                  <a:cubicBezTo>
                    <a:pt x="20" y="367"/>
                    <a:pt x="20" y="367"/>
                    <a:pt x="20" y="367"/>
                  </a:cubicBezTo>
                  <a:cubicBezTo>
                    <a:pt x="20" y="368"/>
                    <a:pt x="21" y="369"/>
                    <a:pt x="21" y="370"/>
                  </a:cubicBezTo>
                  <a:cubicBezTo>
                    <a:pt x="21" y="370"/>
                    <a:pt x="22" y="372"/>
                    <a:pt x="23" y="373"/>
                  </a:cubicBezTo>
                  <a:cubicBezTo>
                    <a:pt x="23" y="373"/>
                    <a:pt x="26" y="373"/>
                    <a:pt x="27" y="372"/>
                  </a:cubicBezTo>
                  <a:cubicBezTo>
                    <a:pt x="28" y="372"/>
                    <a:pt x="28" y="371"/>
                    <a:pt x="28" y="371"/>
                  </a:cubicBezTo>
                  <a:cubicBezTo>
                    <a:pt x="28" y="364"/>
                    <a:pt x="28" y="350"/>
                    <a:pt x="28" y="349"/>
                  </a:cubicBezTo>
                  <a:cubicBezTo>
                    <a:pt x="27" y="338"/>
                    <a:pt x="29" y="327"/>
                    <a:pt x="27" y="316"/>
                  </a:cubicBezTo>
                  <a:cubicBezTo>
                    <a:pt x="35" y="265"/>
                    <a:pt x="28" y="263"/>
                    <a:pt x="56" y="212"/>
                  </a:cubicBezTo>
                  <a:cubicBezTo>
                    <a:pt x="59" y="207"/>
                    <a:pt x="74" y="190"/>
                    <a:pt x="76" y="188"/>
                  </a:cubicBezTo>
                  <a:cubicBezTo>
                    <a:pt x="122" y="171"/>
                    <a:pt x="139" y="200"/>
                    <a:pt x="183" y="218"/>
                  </a:cubicBezTo>
                  <a:cubicBezTo>
                    <a:pt x="199" y="225"/>
                    <a:pt x="225" y="225"/>
                    <a:pt x="243" y="225"/>
                  </a:cubicBezTo>
                  <a:cubicBezTo>
                    <a:pt x="272" y="225"/>
                    <a:pt x="300" y="193"/>
                    <a:pt x="301" y="186"/>
                  </a:cubicBezTo>
                  <a:cubicBezTo>
                    <a:pt x="336" y="240"/>
                    <a:pt x="340" y="279"/>
                    <a:pt x="350" y="325"/>
                  </a:cubicBezTo>
                  <a:cubicBezTo>
                    <a:pt x="348" y="333"/>
                    <a:pt x="347" y="341"/>
                    <a:pt x="346" y="349"/>
                  </a:cubicBezTo>
                  <a:cubicBezTo>
                    <a:pt x="346" y="350"/>
                    <a:pt x="346" y="364"/>
                    <a:pt x="346" y="371"/>
                  </a:cubicBezTo>
                  <a:cubicBezTo>
                    <a:pt x="346" y="371"/>
                    <a:pt x="346" y="372"/>
                    <a:pt x="347" y="372"/>
                  </a:cubicBezTo>
                  <a:cubicBezTo>
                    <a:pt x="348" y="373"/>
                    <a:pt x="351" y="373"/>
                    <a:pt x="351" y="373"/>
                  </a:cubicBezTo>
                  <a:cubicBezTo>
                    <a:pt x="352" y="372"/>
                    <a:pt x="353" y="370"/>
                    <a:pt x="353" y="370"/>
                  </a:cubicBezTo>
                  <a:cubicBezTo>
                    <a:pt x="354" y="366"/>
                    <a:pt x="354" y="364"/>
                    <a:pt x="354" y="361"/>
                  </a:cubicBezTo>
                  <a:cubicBezTo>
                    <a:pt x="355" y="357"/>
                    <a:pt x="356" y="352"/>
                    <a:pt x="356" y="348"/>
                  </a:cubicBezTo>
                  <a:cubicBezTo>
                    <a:pt x="369" y="298"/>
                    <a:pt x="394" y="99"/>
                    <a:pt x="302" y="78"/>
                  </a:cubicBezTo>
                  <a:close/>
                  <a:moveTo>
                    <a:pt x="170" y="145"/>
                  </a:moveTo>
                  <a:cubicBezTo>
                    <a:pt x="169" y="145"/>
                    <a:pt x="168" y="144"/>
                    <a:pt x="166" y="144"/>
                  </a:cubicBezTo>
                  <a:cubicBezTo>
                    <a:pt x="168" y="144"/>
                    <a:pt x="170" y="145"/>
                    <a:pt x="173" y="145"/>
                  </a:cubicBezTo>
                  <a:cubicBezTo>
                    <a:pt x="172" y="145"/>
                    <a:pt x="171" y="145"/>
                    <a:pt x="170" y="145"/>
                  </a:cubicBezTo>
                  <a:close/>
                </a:path>
              </a:pathLst>
            </a:custGeom>
            <a:solidFill>
              <a:srgbClr val="BF97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153"/>
            <p:cNvSpPr>
              <a:spLocks noEditPoints="1"/>
            </p:cNvSpPr>
            <p:nvPr/>
          </p:nvSpPr>
          <p:spPr bwMode="auto">
            <a:xfrm>
              <a:off x="3124200" y="1610519"/>
              <a:ext cx="647700" cy="598488"/>
            </a:xfrm>
            <a:custGeom>
              <a:avLst/>
              <a:gdLst>
                <a:gd name="T0" fmla="*/ 95 w 404"/>
                <a:gd name="T1" fmla="*/ 78 h 373"/>
                <a:gd name="T2" fmla="*/ 404 w 404"/>
                <a:gd name="T3" fmla="*/ 156 h 373"/>
                <a:gd name="T4" fmla="*/ 383 w 404"/>
                <a:gd name="T5" fmla="*/ 367 h 373"/>
                <a:gd name="T6" fmla="*/ 383 w 404"/>
                <a:gd name="T7" fmla="*/ 367 h 373"/>
                <a:gd name="T8" fmla="*/ 382 w 404"/>
                <a:gd name="T9" fmla="*/ 369 h 373"/>
                <a:gd name="T10" fmla="*/ 380 w 404"/>
                <a:gd name="T11" fmla="*/ 372 h 373"/>
                <a:gd name="T12" fmla="*/ 376 w 404"/>
                <a:gd name="T13" fmla="*/ 372 h 373"/>
                <a:gd name="T14" fmla="*/ 375 w 404"/>
                <a:gd name="T15" fmla="*/ 371 h 373"/>
                <a:gd name="T16" fmla="*/ 375 w 404"/>
                <a:gd name="T17" fmla="*/ 349 h 373"/>
                <a:gd name="T18" fmla="*/ 376 w 404"/>
                <a:gd name="T19" fmla="*/ 316 h 373"/>
                <a:gd name="T20" fmla="*/ 346 w 404"/>
                <a:gd name="T21" fmla="*/ 211 h 373"/>
                <a:gd name="T22" fmla="*/ 326 w 404"/>
                <a:gd name="T23" fmla="*/ 188 h 373"/>
                <a:gd name="T24" fmla="*/ 217 w 404"/>
                <a:gd name="T25" fmla="*/ 217 h 373"/>
                <a:gd name="T26" fmla="*/ 154 w 404"/>
                <a:gd name="T27" fmla="*/ 225 h 373"/>
                <a:gd name="T28" fmla="*/ 95 w 404"/>
                <a:gd name="T29" fmla="*/ 186 h 373"/>
                <a:gd name="T30" fmla="*/ 45 w 404"/>
                <a:gd name="T31" fmla="*/ 325 h 373"/>
                <a:gd name="T32" fmla="*/ 49 w 404"/>
                <a:gd name="T33" fmla="*/ 349 h 373"/>
                <a:gd name="T34" fmla="*/ 49 w 404"/>
                <a:gd name="T35" fmla="*/ 371 h 373"/>
                <a:gd name="T36" fmla="*/ 48 w 404"/>
                <a:gd name="T37" fmla="*/ 372 h 373"/>
                <a:gd name="T38" fmla="*/ 44 w 404"/>
                <a:gd name="T39" fmla="*/ 372 h 373"/>
                <a:gd name="T40" fmla="*/ 42 w 404"/>
                <a:gd name="T41" fmla="*/ 369 h 373"/>
                <a:gd name="T42" fmla="*/ 41 w 404"/>
                <a:gd name="T43" fmla="*/ 361 h 373"/>
                <a:gd name="T44" fmla="*/ 39 w 404"/>
                <a:gd name="T45" fmla="*/ 348 h 373"/>
                <a:gd name="T46" fmla="*/ 95 w 404"/>
                <a:gd name="T47" fmla="*/ 78 h 373"/>
                <a:gd name="T48" fmla="*/ 229 w 404"/>
                <a:gd name="T49" fmla="*/ 145 h 373"/>
                <a:gd name="T50" fmla="*/ 233 w 404"/>
                <a:gd name="T51" fmla="*/ 143 h 373"/>
                <a:gd name="T52" fmla="*/ 227 w 404"/>
                <a:gd name="T53" fmla="*/ 145 h 373"/>
                <a:gd name="T54" fmla="*/ 229 w 404"/>
                <a:gd name="T55" fmla="*/ 145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04" h="373">
                  <a:moveTo>
                    <a:pt x="95" y="78"/>
                  </a:moveTo>
                  <a:cubicBezTo>
                    <a:pt x="185" y="0"/>
                    <a:pt x="362" y="99"/>
                    <a:pt x="404" y="156"/>
                  </a:cubicBezTo>
                  <a:cubicBezTo>
                    <a:pt x="387" y="213"/>
                    <a:pt x="395" y="286"/>
                    <a:pt x="383" y="367"/>
                  </a:cubicBezTo>
                  <a:cubicBezTo>
                    <a:pt x="383" y="367"/>
                    <a:pt x="383" y="367"/>
                    <a:pt x="383" y="367"/>
                  </a:cubicBezTo>
                  <a:cubicBezTo>
                    <a:pt x="383" y="368"/>
                    <a:pt x="383" y="368"/>
                    <a:pt x="382" y="369"/>
                  </a:cubicBezTo>
                  <a:cubicBezTo>
                    <a:pt x="382" y="370"/>
                    <a:pt x="381" y="372"/>
                    <a:pt x="380" y="372"/>
                  </a:cubicBezTo>
                  <a:cubicBezTo>
                    <a:pt x="380" y="373"/>
                    <a:pt x="377" y="372"/>
                    <a:pt x="376" y="372"/>
                  </a:cubicBezTo>
                  <a:cubicBezTo>
                    <a:pt x="375" y="372"/>
                    <a:pt x="375" y="371"/>
                    <a:pt x="375" y="371"/>
                  </a:cubicBezTo>
                  <a:cubicBezTo>
                    <a:pt x="375" y="364"/>
                    <a:pt x="375" y="349"/>
                    <a:pt x="375" y="349"/>
                  </a:cubicBezTo>
                  <a:cubicBezTo>
                    <a:pt x="376" y="338"/>
                    <a:pt x="374" y="327"/>
                    <a:pt x="376" y="316"/>
                  </a:cubicBezTo>
                  <a:cubicBezTo>
                    <a:pt x="368" y="265"/>
                    <a:pt x="375" y="263"/>
                    <a:pt x="346" y="211"/>
                  </a:cubicBezTo>
                  <a:cubicBezTo>
                    <a:pt x="343" y="207"/>
                    <a:pt x="328" y="190"/>
                    <a:pt x="326" y="188"/>
                  </a:cubicBezTo>
                  <a:cubicBezTo>
                    <a:pt x="278" y="171"/>
                    <a:pt x="262" y="200"/>
                    <a:pt x="217" y="217"/>
                  </a:cubicBezTo>
                  <a:cubicBezTo>
                    <a:pt x="199" y="224"/>
                    <a:pt x="173" y="225"/>
                    <a:pt x="154" y="225"/>
                  </a:cubicBezTo>
                  <a:cubicBezTo>
                    <a:pt x="125" y="225"/>
                    <a:pt x="96" y="193"/>
                    <a:pt x="95" y="186"/>
                  </a:cubicBezTo>
                  <a:cubicBezTo>
                    <a:pt x="59" y="240"/>
                    <a:pt x="56" y="279"/>
                    <a:pt x="45" y="325"/>
                  </a:cubicBezTo>
                  <a:cubicBezTo>
                    <a:pt x="47" y="333"/>
                    <a:pt x="48" y="341"/>
                    <a:pt x="49" y="349"/>
                  </a:cubicBezTo>
                  <a:cubicBezTo>
                    <a:pt x="49" y="349"/>
                    <a:pt x="50" y="364"/>
                    <a:pt x="49" y="371"/>
                  </a:cubicBezTo>
                  <a:cubicBezTo>
                    <a:pt x="49" y="371"/>
                    <a:pt x="49" y="372"/>
                    <a:pt x="48" y="372"/>
                  </a:cubicBezTo>
                  <a:cubicBezTo>
                    <a:pt x="47" y="372"/>
                    <a:pt x="44" y="373"/>
                    <a:pt x="44" y="372"/>
                  </a:cubicBezTo>
                  <a:cubicBezTo>
                    <a:pt x="43" y="372"/>
                    <a:pt x="42" y="370"/>
                    <a:pt x="42" y="369"/>
                  </a:cubicBezTo>
                  <a:cubicBezTo>
                    <a:pt x="41" y="366"/>
                    <a:pt x="41" y="364"/>
                    <a:pt x="41" y="361"/>
                  </a:cubicBezTo>
                  <a:cubicBezTo>
                    <a:pt x="40" y="356"/>
                    <a:pt x="39" y="352"/>
                    <a:pt x="39" y="348"/>
                  </a:cubicBezTo>
                  <a:cubicBezTo>
                    <a:pt x="25" y="298"/>
                    <a:pt x="0" y="99"/>
                    <a:pt x="95" y="78"/>
                  </a:cubicBezTo>
                  <a:close/>
                  <a:moveTo>
                    <a:pt x="229" y="145"/>
                  </a:moveTo>
                  <a:cubicBezTo>
                    <a:pt x="230" y="144"/>
                    <a:pt x="232" y="144"/>
                    <a:pt x="233" y="143"/>
                  </a:cubicBezTo>
                  <a:cubicBezTo>
                    <a:pt x="231" y="144"/>
                    <a:pt x="229" y="145"/>
                    <a:pt x="227" y="145"/>
                  </a:cubicBezTo>
                  <a:cubicBezTo>
                    <a:pt x="228" y="145"/>
                    <a:pt x="228" y="145"/>
                    <a:pt x="229" y="145"/>
                  </a:cubicBezTo>
                  <a:close/>
                </a:path>
              </a:pathLst>
            </a:custGeom>
            <a:solidFill>
              <a:srgbClr val="605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154"/>
            <p:cNvSpPr>
              <a:spLocks/>
            </p:cNvSpPr>
            <p:nvPr/>
          </p:nvSpPr>
          <p:spPr bwMode="auto">
            <a:xfrm>
              <a:off x="4614863" y="2536032"/>
              <a:ext cx="141288" cy="284163"/>
            </a:xfrm>
            <a:custGeom>
              <a:avLst/>
              <a:gdLst>
                <a:gd name="T0" fmla="*/ 84 w 89"/>
                <a:gd name="T1" fmla="*/ 0 h 179"/>
                <a:gd name="T2" fmla="*/ 89 w 89"/>
                <a:gd name="T3" fmla="*/ 28 h 179"/>
                <a:gd name="T4" fmla="*/ 70 w 89"/>
                <a:gd name="T5" fmla="*/ 179 h 179"/>
                <a:gd name="T6" fmla="*/ 0 w 89"/>
                <a:gd name="T7" fmla="*/ 105 h 179"/>
                <a:gd name="T8" fmla="*/ 84 w 89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79">
                  <a:moveTo>
                    <a:pt x="84" y="0"/>
                  </a:moveTo>
                  <a:lnTo>
                    <a:pt x="89" y="28"/>
                  </a:lnTo>
                  <a:lnTo>
                    <a:pt x="70" y="179"/>
                  </a:lnTo>
                  <a:lnTo>
                    <a:pt x="0" y="105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155"/>
            <p:cNvSpPr>
              <a:spLocks/>
            </p:cNvSpPr>
            <p:nvPr/>
          </p:nvSpPr>
          <p:spPr bwMode="auto">
            <a:xfrm>
              <a:off x="4614863" y="2536032"/>
              <a:ext cx="141288" cy="284163"/>
            </a:xfrm>
            <a:custGeom>
              <a:avLst/>
              <a:gdLst>
                <a:gd name="T0" fmla="*/ 84 w 89"/>
                <a:gd name="T1" fmla="*/ 0 h 179"/>
                <a:gd name="T2" fmla="*/ 89 w 89"/>
                <a:gd name="T3" fmla="*/ 28 h 179"/>
                <a:gd name="T4" fmla="*/ 70 w 89"/>
                <a:gd name="T5" fmla="*/ 179 h 179"/>
                <a:gd name="T6" fmla="*/ 0 w 89"/>
                <a:gd name="T7" fmla="*/ 105 h 179"/>
                <a:gd name="T8" fmla="*/ 84 w 89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79">
                  <a:moveTo>
                    <a:pt x="84" y="0"/>
                  </a:moveTo>
                  <a:lnTo>
                    <a:pt x="89" y="28"/>
                  </a:lnTo>
                  <a:lnTo>
                    <a:pt x="70" y="179"/>
                  </a:lnTo>
                  <a:lnTo>
                    <a:pt x="0" y="105"/>
                  </a:lnTo>
                  <a:lnTo>
                    <a:pt x="8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56"/>
            <p:cNvSpPr>
              <a:spLocks/>
            </p:cNvSpPr>
            <p:nvPr/>
          </p:nvSpPr>
          <p:spPr bwMode="auto">
            <a:xfrm>
              <a:off x="4479925" y="2531269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3 h 108"/>
                <a:gd name="T8" fmla="*/ 85 w 169"/>
                <a:gd name="T9" fmla="*/ 108 h 108"/>
                <a:gd name="T10" fmla="*/ 169 w 169"/>
                <a:gd name="T11" fmla="*/ 3 h 108"/>
                <a:gd name="T12" fmla="*/ 169 w 16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5" y="108"/>
                  </a:lnTo>
                  <a:lnTo>
                    <a:pt x="169" y="3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E9CE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57"/>
            <p:cNvSpPr>
              <a:spLocks/>
            </p:cNvSpPr>
            <p:nvPr/>
          </p:nvSpPr>
          <p:spPr bwMode="auto">
            <a:xfrm>
              <a:off x="4479925" y="2531269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3 h 108"/>
                <a:gd name="T8" fmla="*/ 85 w 169"/>
                <a:gd name="T9" fmla="*/ 108 h 108"/>
                <a:gd name="T10" fmla="*/ 169 w 169"/>
                <a:gd name="T11" fmla="*/ 3 h 108"/>
                <a:gd name="T12" fmla="*/ 169 w 16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5" y="108"/>
                  </a:lnTo>
                  <a:lnTo>
                    <a:pt x="169" y="3"/>
                  </a:lnTo>
                  <a:lnTo>
                    <a:pt x="1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58"/>
            <p:cNvSpPr>
              <a:spLocks noEditPoints="1"/>
            </p:cNvSpPr>
            <p:nvPr/>
          </p:nvSpPr>
          <p:spPr bwMode="auto">
            <a:xfrm>
              <a:off x="4589463" y="2815432"/>
              <a:ext cx="49213" cy="1588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1 h 1"/>
                <a:gd name="T4" fmla="*/ 0 w 31"/>
                <a:gd name="T5" fmla="*/ 1 h 1"/>
                <a:gd name="T6" fmla="*/ 0 w 31"/>
                <a:gd name="T7" fmla="*/ 0 h 1"/>
                <a:gd name="T8" fmla="*/ 31 w 31"/>
                <a:gd name="T9" fmla="*/ 0 h 1"/>
                <a:gd name="T10" fmla="*/ 31 w 31"/>
                <a:gd name="T11" fmla="*/ 0 h 1"/>
                <a:gd name="T12" fmla="*/ 31 w 31"/>
                <a:gd name="T13" fmla="*/ 1 h 1"/>
                <a:gd name="T14" fmla="*/ 31 w 31"/>
                <a:gd name="T15" fmla="*/ 1 h 1"/>
                <a:gd name="T16" fmla="*/ 31 w 3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close/>
                  <a:moveTo>
                    <a:pt x="31" y="0"/>
                  </a:move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6882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159"/>
            <p:cNvSpPr>
              <a:spLocks noEditPoints="1"/>
            </p:cNvSpPr>
            <p:nvPr/>
          </p:nvSpPr>
          <p:spPr bwMode="auto">
            <a:xfrm>
              <a:off x="4589463" y="2815432"/>
              <a:ext cx="49213" cy="1588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1 h 1"/>
                <a:gd name="T4" fmla="*/ 0 w 31"/>
                <a:gd name="T5" fmla="*/ 1 h 1"/>
                <a:gd name="T6" fmla="*/ 0 w 31"/>
                <a:gd name="T7" fmla="*/ 0 h 1"/>
                <a:gd name="T8" fmla="*/ 31 w 31"/>
                <a:gd name="T9" fmla="*/ 0 h 1"/>
                <a:gd name="T10" fmla="*/ 31 w 31"/>
                <a:gd name="T11" fmla="*/ 0 h 1"/>
                <a:gd name="T12" fmla="*/ 31 w 31"/>
                <a:gd name="T13" fmla="*/ 1 h 1"/>
                <a:gd name="T14" fmla="*/ 31 w 31"/>
                <a:gd name="T15" fmla="*/ 1 h 1"/>
                <a:gd name="T16" fmla="*/ 31 w 31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moveTo>
                    <a:pt x="31" y="0"/>
                  </a:moveTo>
                  <a:lnTo>
                    <a:pt x="31" y="0"/>
                  </a:lnTo>
                  <a:lnTo>
                    <a:pt x="31" y="1"/>
                  </a:lnTo>
                  <a:lnTo>
                    <a:pt x="31" y="1"/>
                  </a:lnTo>
                  <a:lnTo>
                    <a:pt x="3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Rectangle 160"/>
            <p:cNvSpPr>
              <a:spLocks noChangeArrowheads="1"/>
            </p:cNvSpPr>
            <p:nvPr/>
          </p:nvSpPr>
          <p:spPr bwMode="auto">
            <a:xfrm>
              <a:off x="4589463" y="2815432"/>
              <a:ext cx="49213" cy="1588"/>
            </a:xfrm>
            <a:prstGeom prst="rect">
              <a:avLst/>
            </a:prstGeom>
            <a:solidFill>
              <a:srgbClr val="2F2F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Rectangle 161"/>
            <p:cNvSpPr>
              <a:spLocks noChangeArrowheads="1"/>
            </p:cNvSpPr>
            <p:nvPr/>
          </p:nvSpPr>
          <p:spPr bwMode="auto">
            <a:xfrm>
              <a:off x="4589463" y="2815432"/>
              <a:ext cx="49213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62"/>
            <p:cNvSpPr>
              <a:spLocks/>
            </p:cNvSpPr>
            <p:nvPr/>
          </p:nvSpPr>
          <p:spPr bwMode="auto">
            <a:xfrm>
              <a:off x="5054600" y="2539207"/>
              <a:ext cx="796925" cy="1042988"/>
            </a:xfrm>
            <a:custGeom>
              <a:avLst/>
              <a:gdLst>
                <a:gd name="T0" fmla="*/ 179 w 496"/>
                <a:gd name="T1" fmla="*/ 59 h 650"/>
                <a:gd name="T2" fmla="*/ 401 w 496"/>
                <a:gd name="T3" fmla="*/ 112 h 650"/>
                <a:gd name="T4" fmla="*/ 463 w 496"/>
                <a:gd name="T5" fmla="*/ 303 h 650"/>
                <a:gd name="T6" fmla="*/ 442 w 496"/>
                <a:gd name="T7" fmla="*/ 442 h 650"/>
                <a:gd name="T8" fmla="*/ 440 w 496"/>
                <a:gd name="T9" fmla="*/ 495 h 650"/>
                <a:gd name="T10" fmla="*/ 237 w 496"/>
                <a:gd name="T11" fmla="*/ 649 h 650"/>
                <a:gd name="T12" fmla="*/ 54 w 496"/>
                <a:gd name="T13" fmla="*/ 499 h 650"/>
                <a:gd name="T14" fmla="*/ 58 w 496"/>
                <a:gd name="T15" fmla="*/ 446 h 650"/>
                <a:gd name="T16" fmla="*/ 38 w 496"/>
                <a:gd name="T17" fmla="*/ 295 h 650"/>
                <a:gd name="T18" fmla="*/ 179 w 496"/>
                <a:gd name="T19" fmla="*/ 59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96" h="650">
                  <a:moveTo>
                    <a:pt x="179" y="59"/>
                  </a:moveTo>
                  <a:cubicBezTo>
                    <a:pt x="197" y="27"/>
                    <a:pt x="342" y="0"/>
                    <a:pt x="401" y="112"/>
                  </a:cubicBezTo>
                  <a:cubicBezTo>
                    <a:pt x="460" y="224"/>
                    <a:pt x="430" y="263"/>
                    <a:pt x="463" y="303"/>
                  </a:cubicBezTo>
                  <a:cubicBezTo>
                    <a:pt x="496" y="343"/>
                    <a:pt x="465" y="434"/>
                    <a:pt x="442" y="442"/>
                  </a:cubicBezTo>
                  <a:cubicBezTo>
                    <a:pt x="420" y="450"/>
                    <a:pt x="429" y="481"/>
                    <a:pt x="440" y="495"/>
                  </a:cubicBezTo>
                  <a:cubicBezTo>
                    <a:pt x="487" y="552"/>
                    <a:pt x="419" y="650"/>
                    <a:pt x="237" y="649"/>
                  </a:cubicBezTo>
                  <a:cubicBezTo>
                    <a:pt x="42" y="647"/>
                    <a:pt x="4" y="534"/>
                    <a:pt x="54" y="499"/>
                  </a:cubicBezTo>
                  <a:cubicBezTo>
                    <a:pt x="70" y="488"/>
                    <a:pt x="76" y="466"/>
                    <a:pt x="58" y="446"/>
                  </a:cubicBezTo>
                  <a:cubicBezTo>
                    <a:pt x="41" y="427"/>
                    <a:pt x="0" y="354"/>
                    <a:pt x="38" y="295"/>
                  </a:cubicBezTo>
                  <a:cubicBezTo>
                    <a:pt x="77" y="235"/>
                    <a:pt x="43" y="59"/>
                    <a:pt x="179" y="59"/>
                  </a:cubicBezTo>
                </a:path>
              </a:pathLst>
            </a:custGeom>
            <a:solidFill>
              <a:srgbClr val="8060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63"/>
            <p:cNvSpPr>
              <a:spLocks/>
            </p:cNvSpPr>
            <p:nvPr/>
          </p:nvSpPr>
          <p:spPr bwMode="auto">
            <a:xfrm>
              <a:off x="4859338" y="3375819"/>
              <a:ext cx="1182688" cy="468313"/>
            </a:xfrm>
            <a:custGeom>
              <a:avLst/>
              <a:gdLst>
                <a:gd name="T0" fmla="*/ 438 w 737"/>
                <a:gd name="T1" fmla="*/ 0 h 292"/>
                <a:gd name="T2" fmla="*/ 295 w 737"/>
                <a:gd name="T3" fmla="*/ 7 h 292"/>
                <a:gd name="T4" fmla="*/ 79 w 737"/>
                <a:gd name="T5" fmla="*/ 115 h 292"/>
                <a:gd name="T6" fmla="*/ 0 w 737"/>
                <a:gd name="T7" fmla="*/ 292 h 292"/>
                <a:gd name="T8" fmla="*/ 737 w 737"/>
                <a:gd name="T9" fmla="*/ 292 h 292"/>
                <a:gd name="T10" fmla="*/ 658 w 737"/>
                <a:gd name="T11" fmla="*/ 115 h 292"/>
                <a:gd name="T12" fmla="*/ 438 w 737"/>
                <a:gd name="T1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7" h="292">
                  <a:moveTo>
                    <a:pt x="438" y="0"/>
                  </a:moveTo>
                  <a:cubicBezTo>
                    <a:pt x="437" y="3"/>
                    <a:pt x="296" y="5"/>
                    <a:pt x="295" y="7"/>
                  </a:cubicBezTo>
                  <a:cubicBezTo>
                    <a:pt x="250" y="70"/>
                    <a:pt x="155" y="98"/>
                    <a:pt x="79" y="115"/>
                  </a:cubicBezTo>
                  <a:cubicBezTo>
                    <a:pt x="3" y="132"/>
                    <a:pt x="0" y="228"/>
                    <a:pt x="0" y="292"/>
                  </a:cubicBezTo>
                  <a:cubicBezTo>
                    <a:pt x="737" y="292"/>
                    <a:pt x="737" y="292"/>
                    <a:pt x="737" y="292"/>
                  </a:cubicBezTo>
                  <a:cubicBezTo>
                    <a:pt x="737" y="228"/>
                    <a:pt x="736" y="132"/>
                    <a:pt x="658" y="115"/>
                  </a:cubicBezTo>
                  <a:cubicBezTo>
                    <a:pt x="581" y="97"/>
                    <a:pt x="480" y="66"/>
                    <a:pt x="438" y="0"/>
                  </a:cubicBezTo>
                </a:path>
              </a:pathLst>
            </a:custGeom>
            <a:solidFill>
              <a:srgbClr val="26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64"/>
            <p:cNvSpPr>
              <a:spLocks/>
            </p:cNvSpPr>
            <p:nvPr/>
          </p:nvSpPr>
          <p:spPr bwMode="auto">
            <a:xfrm>
              <a:off x="5332413" y="3002757"/>
              <a:ext cx="236538" cy="571500"/>
            </a:xfrm>
            <a:custGeom>
              <a:avLst/>
              <a:gdLst>
                <a:gd name="T0" fmla="*/ 0 w 147"/>
                <a:gd name="T1" fmla="*/ 98 h 356"/>
                <a:gd name="T2" fmla="*/ 0 w 147"/>
                <a:gd name="T3" fmla="*/ 219 h 356"/>
                <a:gd name="T4" fmla="*/ 0 w 147"/>
                <a:gd name="T5" fmla="*/ 278 h 356"/>
                <a:gd name="T6" fmla="*/ 147 w 147"/>
                <a:gd name="T7" fmla="*/ 278 h 356"/>
                <a:gd name="T8" fmla="*/ 147 w 147"/>
                <a:gd name="T9" fmla="*/ 219 h 356"/>
                <a:gd name="T10" fmla="*/ 147 w 147"/>
                <a:gd name="T11" fmla="*/ 98 h 356"/>
                <a:gd name="T12" fmla="*/ 0 w 147"/>
                <a:gd name="T13" fmla="*/ 98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7" h="356">
                  <a:moveTo>
                    <a:pt x="0" y="98"/>
                  </a:moveTo>
                  <a:cubicBezTo>
                    <a:pt x="0" y="219"/>
                    <a:pt x="0" y="219"/>
                    <a:pt x="0" y="219"/>
                  </a:cubicBezTo>
                  <a:cubicBezTo>
                    <a:pt x="0" y="278"/>
                    <a:pt x="0" y="278"/>
                    <a:pt x="0" y="278"/>
                  </a:cubicBezTo>
                  <a:cubicBezTo>
                    <a:pt x="37" y="354"/>
                    <a:pt x="103" y="356"/>
                    <a:pt x="147" y="278"/>
                  </a:cubicBezTo>
                  <a:cubicBezTo>
                    <a:pt x="147" y="219"/>
                    <a:pt x="147" y="219"/>
                    <a:pt x="147" y="219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7" y="0"/>
                    <a:pt x="0" y="0"/>
                    <a:pt x="0" y="98"/>
                  </a:cubicBezTo>
                </a:path>
              </a:pathLst>
            </a:custGeom>
            <a:solidFill>
              <a:srgbClr val="F5D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65"/>
            <p:cNvSpPr>
              <a:spLocks/>
            </p:cNvSpPr>
            <p:nvPr/>
          </p:nvSpPr>
          <p:spPr bwMode="auto">
            <a:xfrm>
              <a:off x="5670550" y="3012282"/>
              <a:ext cx="120650" cy="179388"/>
            </a:xfrm>
            <a:custGeom>
              <a:avLst/>
              <a:gdLst>
                <a:gd name="T0" fmla="*/ 57 w 75"/>
                <a:gd name="T1" fmla="*/ 7 h 111"/>
                <a:gd name="T2" fmla="*/ 11 w 75"/>
                <a:gd name="T3" fmla="*/ 43 h 111"/>
                <a:gd name="T4" fmla="*/ 18 w 75"/>
                <a:gd name="T5" fmla="*/ 104 h 111"/>
                <a:gd name="T6" fmla="*/ 64 w 75"/>
                <a:gd name="T7" fmla="*/ 68 h 111"/>
                <a:gd name="T8" fmla="*/ 57 w 75"/>
                <a:gd name="T9" fmla="*/ 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111">
                  <a:moveTo>
                    <a:pt x="57" y="7"/>
                  </a:moveTo>
                  <a:cubicBezTo>
                    <a:pt x="43" y="0"/>
                    <a:pt x="22" y="17"/>
                    <a:pt x="11" y="43"/>
                  </a:cubicBezTo>
                  <a:cubicBezTo>
                    <a:pt x="0" y="70"/>
                    <a:pt x="3" y="97"/>
                    <a:pt x="18" y="104"/>
                  </a:cubicBezTo>
                  <a:cubicBezTo>
                    <a:pt x="33" y="111"/>
                    <a:pt x="53" y="94"/>
                    <a:pt x="64" y="68"/>
                  </a:cubicBezTo>
                  <a:cubicBezTo>
                    <a:pt x="75" y="41"/>
                    <a:pt x="72" y="14"/>
                    <a:pt x="57" y="7"/>
                  </a:cubicBezTo>
                  <a:close/>
                </a:path>
              </a:pathLst>
            </a:custGeom>
            <a:solidFill>
              <a:srgbClr val="F5D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66"/>
            <p:cNvSpPr>
              <a:spLocks/>
            </p:cNvSpPr>
            <p:nvPr/>
          </p:nvSpPr>
          <p:spPr bwMode="auto">
            <a:xfrm>
              <a:off x="5110163" y="3012282"/>
              <a:ext cx="120650" cy="179388"/>
            </a:xfrm>
            <a:custGeom>
              <a:avLst/>
              <a:gdLst>
                <a:gd name="T0" fmla="*/ 18 w 76"/>
                <a:gd name="T1" fmla="*/ 7 h 111"/>
                <a:gd name="T2" fmla="*/ 65 w 76"/>
                <a:gd name="T3" fmla="*/ 43 h 111"/>
                <a:gd name="T4" fmla="*/ 58 w 76"/>
                <a:gd name="T5" fmla="*/ 104 h 111"/>
                <a:gd name="T6" fmla="*/ 11 w 76"/>
                <a:gd name="T7" fmla="*/ 68 h 111"/>
                <a:gd name="T8" fmla="*/ 18 w 76"/>
                <a:gd name="T9" fmla="*/ 7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111">
                  <a:moveTo>
                    <a:pt x="18" y="7"/>
                  </a:moveTo>
                  <a:cubicBezTo>
                    <a:pt x="33" y="0"/>
                    <a:pt x="54" y="17"/>
                    <a:pt x="65" y="43"/>
                  </a:cubicBezTo>
                  <a:cubicBezTo>
                    <a:pt x="76" y="70"/>
                    <a:pt x="72" y="97"/>
                    <a:pt x="58" y="104"/>
                  </a:cubicBezTo>
                  <a:cubicBezTo>
                    <a:pt x="43" y="111"/>
                    <a:pt x="22" y="94"/>
                    <a:pt x="11" y="68"/>
                  </a:cubicBezTo>
                  <a:cubicBezTo>
                    <a:pt x="0" y="41"/>
                    <a:pt x="3" y="14"/>
                    <a:pt x="18" y="7"/>
                  </a:cubicBezTo>
                  <a:close/>
                </a:path>
              </a:pathLst>
            </a:custGeom>
            <a:solidFill>
              <a:srgbClr val="F5D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67"/>
            <p:cNvSpPr>
              <a:spLocks/>
            </p:cNvSpPr>
            <p:nvPr/>
          </p:nvSpPr>
          <p:spPr bwMode="auto">
            <a:xfrm>
              <a:off x="5332413" y="3304382"/>
              <a:ext cx="236538" cy="82550"/>
            </a:xfrm>
            <a:custGeom>
              <a:avLst/>
              <a:gdLst>
                <a:gd name="T0" fmla="*/ 147 w 147"/>
                <a:gd name="T1" fmla="*/ 0 h 51"/>
                <a:gd name="T2" fmla="*/ 0 w 147"/>
                <a:gd name="T3" fmla="*/ 0 h 51"/>
                <a:gd name="T4" fmla="*/ 0 w 147"/>
                <a:gd name="T5" fmla="*/ 5 h 51"/>
                <a:gd name="T6" fmla="*/ 73 w 147"/>
                <a:gd name="T7" fmla="*/ 51 h 51"/>
                <a:gd name="T8" fmla="*/ 147 w 147"/>
                <a:gd name="T9" fmla="*/ 4 h 51"/>
                <a:gd name="T10" fmla="*/ 147 w 147"/>
                <a:gd name="T1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51">
                  <a:moveTo>
                    <a:pt x="14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46" y="51"/>
                    <a:pt x="73" y="51"/>
                  </a:cubicBezTo>
                  <a:cubicBezTo>
                    <a:pt x="100" y="51"/>
                    <a:pt x="147" y="4"/>
                    <a:pt x="147" y="4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solidFill>
              <a:srgbClr val="C4A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68"/>
            <p:cNvSpPr>
              <a:spLocks/>
            </p:cNvSpPr>
            <p:nvPr/>
          </p:nvSpPr>
          <p:spPr bwMode="auto">
            <a:xfrm>
              <a:off x="5126038" y="2639219"/>
              <a:ext cx="650875" cy="722313"/>
            </a:xfrm>
            <a:custGeom>
              <a:avLst/>
              <a:gdLst>
                <a:gd name="T0" fmla="*/ 203 w 406"/>
                <a:gd name="T1" fmla="*/ 450 h 450"/>
                <a:gd name="T2" fmla="*/ 30 w 406"/>
                <a:gd name="T3" fmla="*/ 266 h 450"/>
                <a:gd name="T4" fmla="*/ 203 w 406"/>
                <a:gd name="T5" fmla="*/ 0 h 450"/>
                <a:gd name="T6" fmla="*/ 375 w 406"/>
                <a:gd name="T7" fmla="*/ 266 h 450"/>
                <a:gd name="T8" fmla="*/ 203 w 406"/>
                <a:gd name="T9" fmla="*/ 450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6" h="450">
                  <a:moveTo>
                    <a:pt x="203" y="450"/>
                  </a:moveTo>
                  <a:cubicBezTo>
                    <a:pt x="157" y="450"/>
                    <a:pt x="60" y="374"/>
                    <a:pt x="30" y="266"/>
                  </a:cubicBezTo>
                  <a:cubicBezTo>
                    <a:pt x="0" y="157"/>
                    <a:pt x="57" y="0"/>
                    <a:pt x="203" y="0"/>
                  </a:cubicBezTo>
                  <a:cubicBezTo>
                    <a:pt x="349" y="0"/>
                    <a:pt x="406" y="157"/>
                    <a:pt x="375" y="266"/>
                  </a:cubicBezTo>
                  <a:cubicBezTo>
                    <a:pt x="346" y="374"/>
                    <a:pt x="249" y="450"/>
                    <a:pt x="203" y="450"/>
                  </a:cubicBezTo>
                  <a:close/>
                </a:path>
              </a:pathLst>
            </a:custGeom>
            <a:solidFill>
              <a:srgbClr val="F5D5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69"/>
            <p:cNvSpPr>
              <a:spLocks/>
            </p:cNvSpPr>
            <p:nvPr/>
          </p:nvSpPr>
          <p:spPr bwMode="auto">
            <a:xfrm>
              <a:off x="5122863" y="2618582"/>
              <a:ext cx="688975" cy="496888"/>
            </a:xfrm>
            <a:custGeom>
              <a:avLst/>
              <a:gdLst>
                <a:gd name="T0" fmla="*/ 170 w 430"/>
                <a:gd name="T1" fmla="*/ 148 h 310"/>
                <a:gd name="T2" fmla="*/ 73 w 430"/>
                <a:gd name="T3" fmla="*/ 226 h 310"/>
                <a:gd name="T4" fmla="*/ 43 w 430"/>
                <a:gd name="T5" fmla="*/ 301 h 310"/>
                <a:gd name="T6" fmla="*/ 18 w 430"/>
                <a:gd name="T7" fmla="*/ 145 h 310"/>
                <a:gd name="T8" fmla="*/ 173 w 430"/>
                <a:gd name="T9" fmla="*/ 4 h 310"/>
                <a:gd name="T10" fmla="*/ 326 w 430"/>
                <a:gd name="T11" fmla="*/ 47 h 310"/>
                <a:gd name="T12" fmla="*/ 367 w 430"/>
                <a:gd name="T13" fmla="*/ 310 h 310"/>
                <a:gd name="T14" fmla="*/ 282 w 430"/>
                <a:gd name="T15" fmla="*/ 105 h 310"/>
                <a:gd name="T16" fmla="*/ 170 w 430"/>
                <a:gd name="T17" fmla="*/ 148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0" h="310">
                  <a:moveTo>
                    <a:pt x="170" y="148"/>
                  </a:moveTo>
                  <a:cubicBezTo>
                    <a:pt x="135" y="223"/>
                    <a:pt x="120" y="246"/>
                    <a:pt x="73" y="226"/>
                  </a:cubicBezTo>
                  <a:cubicBezTo>
                    <a:pt x="25" y="206"/>
                    <a:pt x="34" y="262"/>
                    <a:pt x="43" y="301"/>
                  </a:cubicBezTo>
                  <a:cubicBezTo>
                    <a:pt x="0" y="248"/>
                    <a:pt x="5" y="197"/>
                    <a:pt x="18" y="145"/>
                  </a:cubicBezTo>
                  <a:cubicBezTo>
                    <a:pt x="33" y="88"/>
                    <a:pt x="105" y="2"/>
                    <a:pt x="173" y="4"/>
                  </a:cubicBezTo>
                  <a:cubicBezTo>
                    <a:pt x="210" y="0"/>
                    <a:pt x="266" y="5"/>
                    <a:pt x="326" y="47"/>
                  </a:cubicBezTo>
                  <a:cubicBezTo>
                    <a:pt x="430" y="122"/>
                    <a:pt x="395" y="290"/>
                    <a:pt x="367" y="310"/>
                  </a:cubicBezTo>
                  <a:cubicBezTo>
                    <a:pt x="394" y="155"/>
                    <a:pt x="328" y="186"/>
                    <a:pt x="282" y="105"/>
                  </a:cubicBezTo>
                  <a:cubicBezTo>
                    <a:pt x="267" y="69"/>
                    <a:pt x="209" y="67"/>
                    <a:pt x="170" y="148"/>
                  </a:cubicBezTo>
                  <a:close/>
                </a:path>
              </a:pathLst>
            </a:custGeom>
            <a:solidFill>
              <a:srgbClr val="8060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Rectangle 170"/>
            <p:cNvSpPr>
              <a:spLocks noChangeArrowheads="1"/>
            </p:cNvSpPr>
            <p:nvPr/>
          </p:nvSpPr>
          <p:spPr bwMode="auto">
            <a:xfrm>
              <a:off x="5435600" y="3544094"/>
              <a:ext cx="23813" cy="30003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171"/>
            <p:cNvSpPr>
              <a:spLocks/>
            </p:cNvSpPr>
            <p:nvPr/>
          </p:nvSpPr>
          <p:spPr bwMode="auto">
            <a:xfrm>
              <a:off x="5248275" y="3386932"/>
              <a:ext cx="200025" cy="244475"/>
            </a:xfrm>
            <a:custGeom>
              <a:avLst/>
              <a:gdLst>
                <a:gd name="T0" fmla="*/ 53 w 126"/>
                <a:gd name="T1" fmla="*/ 0 h 154"/>
                <a:gd name="T2" fmla="*/ 0 w 126"/>
                <a:gd name="T3" fmla="*/ 49 h 154"/>
                <a:gd name="T4" fmla="*/ 67 w 126"/>
                <a:gd name="T5" fmla="*/ 154 h 154"/>
                <a:gd name="T6" fmla="*/ 126 w 126"/>
                <a:gd name="T7" fmla="*/ 98 h 154"/>
                <a:gd name="T8" fmla="*/ 53 w 126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54">
                  <a:moveTo>
                    <a:pt x="53" y="0"/>
                  </a:moveTo>
                  <a:lnTo>
                    <a:pt x="0" y="49"/>
                  </a:lnTo>
                  <a:lnTo>
                    <a:pt x="67" y="154"/>
                  </a:lnTo>
                  <a:lnTo>
                    <a:pt x="126" y="9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172"/>
            <p:cNvSpPr>
              <a:spLocks/>
            </p:cNvSpPr>
            <p:nvPr/>
          </p:nvSpPr>
          <p:spPr bwMode="auto">
            <a:xfrm>
              <a:off x="5248275" y="3386932"/>
              <a:ext cx="200025" cy="244475"/>
            </a:xfrm>
            <a:custGeom>
              <a:avLst/>
              <a:gdLst>
                <a:gd name="T0" fmla="*/ 53 w 126"/>
                <a:gd name="T1" fmla="*/ 0 h 154"/>
                <a:gd name="T2" fmla="*/ 0 w 126"/>
                <a:gd name="T3" fmla="*/ 49 h 154"/>
                <a:gd name="T4" fmla="*/ 67 w 126"/>
                <a:gd name="T5" fmla="*/ 154 h 154"/>
                <a:gd name="T6" fmla="*/ 126 w 126"/>
                <a:gd name="T7" fmla="*/ 98 h 154"/>
                <a:gd name="T8" fmla="*/ 53 w 126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54">
                  <a:moveTo>
                    <a:pt x="53" y="0"/>
                  </a:moveTo>
                  <a:lnTo>
                    <a:pt x="0" y="49"/>
                  </a:lnTo>
                  <a:lnTo>
                    <a:pt x="67" y="154"/>
                  </a:lnTo>
                  <a:lnTo>
                    <a:pt x="126" y="98"/>
                  </a:lnTo>
                  <a:lnTo>
                    <a:pt x="5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173"/>
            <p:cNvSpPr>
              <a:spLocks/>
            </p:cNvSpPr>
            <p:nvPr/>
          </p:nvSpPr>
          <p:spPr bwMode="auto">
            <a:xfrm>
              <a:off x="5448300" y="3385344"/>
              <a:ext cx="204788" cy="246063"/>
            </a:xfrm>
            <a:custGeom>
              <a:avLst/>
              <a:gdLst>
                <a:gd name="T0" fmla="*/ 76 w 129"/>
                <a:gd name="T1" fmla="*/ 0 h 155"/>
                <a:gd name="T2" fmla="*/ 129 w 129"/>
                <a:gd name="T3" fmla="*/ 52 h 155"/>
                <a:gd name="T4" fmla="*/ 59 w 129"/>
                <a:gd name="T5" fmla="*/ 155 h 155"/>
                <a:gd name="T6" fmla="*/ 0 w 129"/>
                <a:gd name="T7" fmla="*/ 99 h 155"/>
                <a:gd name="T8" fmla="*/ 76 w 129"/>
                <a:gd name="T9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155">
                  <a:moveTo>
                    <a:pt x="76" y="0"/>
                  </a:moveTo>
                  <a:lnTo>
                    <a:pt x="129" y="52"/>
                  </a:lnTo>
                  <a:lnTo>
                    <a:pt x="59" y="155"/>
                  </a:lnTo>
                  <a:lnTo>
                    <a:pt x="0" y="99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174"/>
            <p:cNvSpPr>
              <a:spLocks/>
            </p:cNvSpPr>
            <p:nvPr/>
          </p:nvSpPr>
          <p:spPr bwMode="auto">
            <a:xfrm>
              <a:off x="5448300" y="3385344"/>
              <a:ext cx="204788" cy="246063"/>
            </a:xfrm>
            <a:custGeom>
              <a:avLst/>
              <a:gdLst>
                <a:gd name="T0" fmla="*/ 76 w 129"/>
                <a:gd name="T1" fmla="*/ 0 h 155"/>
                <a:gd name="T2" fmla="*/ 129 w 129"/>
                <a:gd name="T3" fmla="*/ 52 h 155"/>
                <a:gd name="T4" fmla="*/ 59 w 129"/>
                <a:gd name="T5" fmla="*/ 155 h 155"/>
                <a:gd name="T6" fmla="*/ 0 w 129"/>
                <a:gd name="T7" fmla="*/ 99 h 155"/>
                <a:gd name="T8" fmla="*/ 76 w 129"/>
                <a:gd name="T9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155">
                  <a:moveTo>
                    <a:pt x="76" y="0"/>
                  </a:moveTo>
                  <a:lnTo>
                    <a:pt x="129" y="52"/>
                  </a:lnTo>
                  <a:lnTo>
                    <a:pt x="59" y="155"/>
                  </a:lnTo>
                  <a:lnTo>
                    <a:pt x="0" y="99"/>
                  </a:lnTo>
                  <a:lnTo>
                    <a:pt x="7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175"/>
            <p:cNvSpPr>
              <a:spLocks noEditPoints="1"/>
            </p:cNvSpPr>
            <p:nvPr/>
          </p:nvSpPr>
          <p:spPr bwMode="auto">
            <a:xfrm>
              <a:off x="5200650" y="2972594"/>
              <a:ext cx="508000" cy="184150"/>
            </a:xfrm>
            <a:custGeom>
              <a:avLst/>
              <a:gdLst>
                <a:gd name="T0" fmla="*/ 236 w 316"/>
                <a:gd name="T1" fmla="*/ 114 h 115"/>
                <a:gd name="T2" fmla="*/ 240 w 316"/>
                <a:gd name="T3" fmla="*/ 114 h 115"/>
                <a:gd name="T4" fmla="*/ 297 w 316"/>
                <a:gd name="T5" fmla="*/ 68 h 115"/>
                <a:gd name="T6" fmla="*/ 310 w 316"/>
                <a:gd name="T7" fmla="*/ 30 h 115"/>
                <a:gd name="T8" fmla="*/ 316 w 316"/>
                <a:gd name="T9" fmla="*/ 16 h 115"/>
                <a:gd name="T10" fmla="*/ 307 w 316"/>
                <a:gd name="T11" fmla="*/ 5 h 115"/>
                <a:gd name="T12" fmla="*/ 238 w 316"/>
                <a:gd name="T13" fmla="*/ 2 h 115"/>
                <a:gd name="T14" fmla="*/ 238 w 316"/>
                <a:gd name="T15" fmla="*/ 9 h 115"/>
                <a:gd name="T16" fmla="*/ 285 w 316"/>
                <a:gd name="T17" fmla="*/ 14 h 115"/>
                <a:gd name="T18" fmla="*/ 283 w 316"/>
                <a:gd name="T19" fmla="*/ 86 h 115"/>
                <a:gd name="T20" fmla="*/ 236 w 316"/>
                <a:gd name="T21" fmla="*/ 108 h 115"/>
                <a:gd name="T22" fmla="*/ 236 w 316"/>
                <a:gd name="T23" fmla="*/ 114 h 115"/>
                <a:gd name="T24" fmla="*/ 158 w 316"/>
                <a:gd name="T25" fmla="*/ 15 h 115"/>
                <a:gd name="T26" fmla="*/ 84 w 316"/>
                <a:gd name="T27" fmla="*/ 2 h 115"/>
                <a:gd name="T28" fmla="*/ 78 w 316"/>
                <a:gd name="T29" fmla="*/ 2 h 115"/>
                <a:gd name="T30" fmla="*/ 78 w 316"/>
                <a:gd name="T31" fmla="*/ 9 h 115"/>
                <a:gd name="T32" fmla="*/ 130 w 316"/>
                <a:gd name="T33" fmla="*/ 27 h 115"/>
                <a:gd name="T34" fmla="*/ 99 w 316"/>
                <a:gd name="T35" fmla="*/ 103 h 115"/>
                <a:gd name="T36" fmla="*/ 76 w 316"/>
                <a:gd name="T37" fmla="*/ 108 h 115"/>
                <a:gd name="T38" fmla="*/ 76 w 316"/>
                <a:gd name="T39" fmla="*/ 115 h 115"/>
                <a:gd name="T40" fmla="*/ 130 w 316"/>
                <a:gd name="T41" fmla="*/ 80 h 115"/>
                <a:gd name="T42" fmla="*/ 157 w 316"/>
                <a:gd name="T43" fmla="*/ 41 h 115"/>
                <a:gd name="T44" fmla="*/ 183 w 316"/>
                <a:gd name="T45" fmla="*/ 79 h 115"/>
                <a:gd name="T46" fmla="*/ 236 w 316"/>
                <a:gd name="T47" fmla="*/ 114 h 115"/>
                <a:gd name="T48" fmla="*/ 236 w 316"/>
                <a:gd name="T49" fmla="*/ 108 h 115"/>
                <a:gd name="T50" fmla="*/ 211 w 316"/>
                <a:gd name="T51" fmla="*/ 103 h 115"/>
                <a:gd name="T52" fmla="*/ 185 w 316"/>
                <a:gd name="T53" fmla="*/ 27 h 115"/>
                <a:gd name="T54" fmla="*/ 238 w 316"/>
                <a:gd name="T55" fmla="*/ 9 h 115"/>
                <a:gd name="T56" fmla="*/ 238 w 316"/>
                <a:gd name="T57" fmla="*/ 2 h 115"/>
                <a:gd name="T58" fmla="*/ 233 w 316"/>
                <a:gd name="T59" fmla="*/ 2 h 115"/>
                <a:gd name="T60" fmla="*/ 158 w 316"/>
                <a:gd name="T61" fmla="*/ 15 h 115"/>
                <a:gd name="T62" fmla="*/ 78 w 316"/>
                <a:gd name="T63" fmla="*/ 2 h 115"/>
                <a:gd name="T64" fmla="*/ 9 w 316"/>
                <a:gd name="T65" fmla="*/ 6 h 115"/>
                <a:gd name="T66" fmla="*/ 0 w 316"/>
                <a:gd name="T67" fmla="*/ 17 h 115"/>
                <a:gd name="T68" fmla="*/ 5 w 316"/>
                <a:gd name="T69" fmla="*/ 31 h 115"/>
                <a:gd name="T70" fmla="*/ 15 w 316"/>
                <a:gd name="T71" fmla="*/ 69 h 115"/>
                <a:gd name="T72" fmla="*/ 69 w 316"/>
                <a:gd name="T73" fmla="*/ 114 h 115"/>
                <a:gd name="T74" fmla="*/ 76 w 316"/>
                <a:gd name="T75" fmla="*/ 115 h 115"/>
                <a:gd name="T76" fmla="*/ 76 w 316"/>
                <a:gd name="T77" fmla="*/ 108 h 115"/>
                <a:gd name="T78" fmla="*/ 28 w 316"/>
                <a:gd name="T79" fmla="*/ 86 h 115"/>
                <a:gd name="T80" fmla="*/ 31 w 316"/>
                <a:gd name="T81" fmla="*/ 14 h 115"/>
                <a:gd name="T82" fmla="*/ 78 w 316"/>
                <a:gd name="T83" fmla="*/ 9 h 115"/>
                <a:gd name="T84" fmla="*/ 78 w 316"/>
                <a:gd name="T85" fmla="*/ 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16" h="115">
                  <a:moveTo>
                    <a:pt x="236" y="114"/>
                  </a:moveTo>
                  <a:cubicBezTo>
                    <a:pt x="237" y="114"/>
                    <a:pt x="239" y="114"/>
                    <a:pt x="240" y="114"/>
                  </a:cubicBezTo>
                  <a:cubicBezTo>
                    <a:pt x="282" y="110"/>
                    <a:pt x="293" y="92"/>
                    <a:pt x="297" y="68"/>
                  </a:cubicBezTo>
                  <a:cubicBezTo>
                    <a:pt x="302" y="42"/>
                    <a:pt x="303" y="33"/>
                    <a:pt x="310" y="30"/>
                  </a:cubicBezTo>
                  <a:cubicBezTo>
                    <a:pt x="314" y="28"/>
                    <a:pt x="316" y="23"/>
                    <a:pt x="316" y="16"/>
                  </a:cubicBezTo>
                  <a:cubicBezTo>
                    <a:pt x="315" y="9"/>
                    <a:pt x="315" y="8"/>
                    <a:pt x="307" y="5"/>
                  </a:cubicBezTo>
                  <a:cubicBezTo>
                    <a:pt x="301" y="3"/>
                    <a:pt x="265" y="0"/>
                    <a:pt x="238" y="2"/>
                  </a:cubicBezTo>
                  <a:cubicBezTo>
                    <a:pt x="238" y="9"/>
                    <a:pt x="238" y="9"/>
                    <a:pt x="238" y="9"/>
                  </a:cubicBezTo>
                  <a:cubicBezTo>
                    <a:pt x="259" y="8"/>
                    <a:pt x="279" y="10"/>
                    <a:pt x="285" y="14"/>
                  </a:cubicBezTo>
                  <a:cubicBezTo>
                    <a:pt x="299" y="23"/>
                    <a:pt x="295" y="65"/>
                    <a:pt x="283" y="86"/>
                  </a:cubicBezTo>
                  <a:cubicBezTo>
                    <a:pt x="276" y="100"/>
                    <a:pt x="255" y="107"/>
                    <a:pt x="236" y="108"/>
                  </a:cubicBezTo>
                  <a:lnTo>
                    <a:pt x="236" y="114"/>
                  </a:lnTo>
                  <a:close/>
                  <a:moveTo>
                    <a:pt x="158" y="15"/>
                  </a:moveTo>
                  <a:cubicBezTo>
                    <a:pt x="148" y="16"/>
                    <a:pt x="110" y="5"/>
                    <a:pt x="84" y="2"/>
                  </a:cubicBezTo>
                  <a:cubicBezTo>
                    <a:pt x="82" y="2"/>
                    <a:pt x="80" y="2"/>
                    <a:pt x="78" y="2"/>
                  </a:cubicBezTo>
                  <a:cubicBezTo>
                    <a:pt x="78" y="9"/>
                    <a:pt x="78" y="9"/>
                    <a:pt x="78" y="9"/>
                  </a:cubicBezTo>
                  <a:cubicBezTo>
                    <a:pt x="99" y="10"/>
                    <a:pt x="122" y="15"/>
                    <a:pt x="130" y="27"/>
                  </a:cubicBezTo>
                  <a:cubicBezTo>
                    <a:pt x="143" y="46"/>
                    <a:pt x="120" y="93"/>
                    <a:pt x="99" y="103"/>
                  </a:cubicBezTo>
                  <a:cubicBezTo>
                    <a:pt x="93" y="106"/>
                    <a:pt x="84" y="108"/>
                    <a:pt x="76" y="108"/>
                  </a:cubicBezTo>
                  <a:cubicBezTo>
                    <a:pt x="76" y="115"/>
                    <a:pt x="76" y="115"/>
                    <a:pt x="76" y="115"/>
                  </a:cubicBezTo>
                  <a:cubicBezTo>
                    <a:pt x="112" y="115"/>
                    <a:pt x="125" y="89"/>
                    <a:pt x="130" y="80"/>
                  </a:cubicBezTo>
                  <a:cubicBezTo>
                    <a:pt x="138" y="63"/>
                    <a:pt x="136" y="41"/>
                    <a:pt x="157" y="41"/>
                  </a:cubicBezTo>
                  <a:cubicBezTo>
                    <a:pt x="178" y="41"/>
                    <a:pt x="175" y="63"/>
                    <a:pt x="183" y="79"/>
                  </a:cubicBezTo>
                  <a:cubicBezTo>
                    <a:pt x="187" y="88"/>
                    <a:pt x="198" y="115"/>
                    <a:pt x="236" y="114"/>
                  </a:cubicBezTo>
                  <a:cubicBezTo>
                    <a:pt x="236" y="108"/>
                    <a:pt x="236" y="108"/>
                    <a:pt x="236" y="108"/>
                  </a:cubicBezTo>
                  <a:cubicBezTo>
                    <a:pt x="227" y="108"/>
                    <a:pt x="218" y="106"/>
                    <a:pt x="211" y="103"/>
                  </a:cubicBezTo>
                  <a:cubicBezTo>
                    <a:pt x="191" y="93"/>
                    <a:pt x="171" y="46"/>
                    <a:pt x="185" y="27"/>
                  </a:cubicBezTo>
                  <a:cubicBezTo>
                    <a:pt x="194" y="15"/>
                    <a:pt x="216" y="10"/>
                    <a:pt x="238" y="9"/>
                  </a:cubicBezTo>
                  <a:cubicBezTo>
                    <a:pt x="238" y="2"/>
                    <a:pt x="238" y="2"/>
                    <a:pt x="238" y="2"/>
                  </a:cubicBezTo>
                  <a:cubicBezTo>
                    <a:pt x="236" y="2"/>
                    <a:pt x="235" y="2"/>
                    <a:pt x="233" y="2"/>
                  </a:cubicBezTo>
                  <a:cubicBezTo>
                    <a:pt x="209" y="4"/>
                    <a:pt x="179" y="15"/>
                    <a:pt x="158" y="15"/>
                  </a:cubicBezTo>
                  <a:close/>
                  <a:moveTo>
                    <a:pt x="78" y="2"/>
                  </a:moveTo>
                  <a:cubicBezTo>
                    <a:pt x="51" y="1"/>
                    <a:pt x="16" y="4"/>
                    <a:pt x="9" y="6"/>
                  </a:cubicBezTo>
                  <a:cubicBezTo>
                    <a:pt x="1" y="9"/>
                    <a:pt x="1" y="10"/>
                    <a:pt x="0" y="17"/>
                  </a:cubicBezTo>
                  <a:cubicBezTo>
                    <a:pt x="0" y="23"/>
                    <a:pt x="0" y="29"/>
                    <a:pt x="5" y="31"/>
                  </a:cubicBezTo>
                  <a:cubicBezTo>
                    <a:pt x="12" y="33"/>
                    <a:pt x="12" y="42"/>
                    <a:pt x="15" y="69"/>
                  </a:cubicBezTo>
                  <a:cubicBezTo>
                    <a:pt x="18" y="92"/>
                    <a:pt x="28" y="111"/>
                    <a:pt x="69" y="114"/>
                  </a:cubicBezTo>
                  <a:cubicBezTo>
                    <a:pt x="72" y="115"/>
                    <a:pt x="74" y="115"/>
                    <a:pt x="76" y="115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57" y="108"/>
                    <a:pt x="35" y="101"/>
                    <a:pt x="28" y="86"/>
                  </a:cubicBezTo>
                  <a:cubicBezTo>
                    <a:pt x="18" y="65"/>
                    <a:pt x="17" y="23"/>
                    <a:pt x="31" y="14"/>
                  </a:cubicBezTo>
                  <a:cubicBezTo>
                    <a:pt x="37" y="11"/>
                    <a:pt x="57" y="8"/>
                    <a:pt x="78" y="9"/>
                  </a:cubicBezTo>
                  <a:lnTo>
                    <a:pt x="78" y="2"/>
                  </a:lnTo>
                  <a:close/>
                </a:path>
              </a:pathLst>
            </a:custGeom>
            <a:solidFill>
              <a:srgbClr val="268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176"/>
            <p:cNvSpPr>
              <a:spLocks/>
            </p:cNvSpPr>
            <p:nvPr/>
          </p:nvSpPr>
          <p:spPr bwMode="auto">
            <a:xfrm>
              <a:off x="5448300" y="3542507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24797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177"/>
            <p:cNvSpPr>
              <a:spLocks/>
            </p:cNvSpPr>
            <p:nvPr/>
          </p:nvSpPr>
          <p:spPr bwMode="auto">
            <a:xfrm>
              <a:off x="5332413" y="3382169"/>
              <a:ext cx="236538" cy="160338"/>
            </a:xfrm>
            <a:custGeom>
              <a:avLst/>
              <a:gdLst>
                <a:gd name="T0" fmla="*/ 147 w 147"/>
                <a:gd name="T1" fmla="*/ 0 h 100"/>
                <a:gd name="T2" fmla="*/ 72 w 147"/>
                <a:gd name="T3" fmla="*/ 97 h 100"/>
                <a:gd name="T4" fmla="*/ 0 w 147"/>
                <a:gd name="T5" fmla="*/ 0 h 100"/>
                <a:gd name="T6" fmla="*/ 0 w 147"/>
                <a:gd name="T7" fmla="*/ 3 h 100"/>
                <a:gd name="T8" fmla="*/ 72 w 147"/>
                <a:gd name="T9" fmla="*/ 100 h 100"/>
                <a:gd name="T10" fmla="*/ 72 w 147"/>
                <a:gd name="T11" fmla="*/ 100 h 100"/>
                <a:gd name="T12" fmla="*/ 147 w 147"/>
                <a:gd name="T13" fmla="*/ 2 h 100"/>
                <a:gd name="T14" fmla="*/ 147 w 147"/>
                <a:gd name="T1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7" h="100">
                  <a:moveTo>
                    <a:pt x="147" y="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72" y="100"/>
                    <a:pt x="72" y="100"/>
                    <a:pt x="72" y="100"/>
                  </a:cubicBezTo>
                  <a:cubicBezTo>
                    <a:pt x="147" y="2"/>
                    <a:pt x="147" y="2"/>
                    <a:pt x="147" y="2"/>
                  </a:cubicBezTo>
                  <a:cubicBezTo>
                    <a:pt x="147" y="0"/>
                    <a:pt x="147" y="0"/>
                    <a:pt x="147" y="0"/>
                  </a:cubicBezTo>
                </a:path>
              </a:pathLst>
            </a:custGeom>
            <a:solidFill>
              <a:srgbClr val="E9CA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178"/>
            <p:cNvSpPr>
              <a:spLocks/>
            </p:cNvSpPr>
            <p:nvPr/>
          </p:nvSpPr>
          <p:spPr bwMode="auto">
            <a:xfrm>
              <a:off x="3284538" y="3305969"/>
              <a:ext cx="1247775" cy="566738"/>
            </a:xfrm>
            <a:custGeom>
              <a:avLst/>
              <a:gdLst>
                <a:gd name="T0" fmla="*/ 311 w 777"/>
                <a:gd name="T1" fmla="*/ 0 h 353"/>
                <a:gd name="T2" fmla="*/ 67 w 777"/>
                <a:gd name="T3" fmla="*/ 134 h 353"/>
                <a:gd name="T4" fmla="*/ 0 w 777"/>
                <a:gd name="T5" fmla="*/ 353 h 353"/>
                <a:gd name="T6" fmla="*/ 389 w 777"/>
                <a:gd name="T7" fmla="*/ 353 h 353"/>
                <a:gd name="T8" fmla="*/ 777 w 777"/>
                <a:gd name="T9" fmla="*/ 353 h 353"/>
                <a:gd name="T10" fmla="*/ 710 w 777"/>
                <a:gd name="T11" fmla="*/ 134 h 353"/>
                <a:gd name="T12" fmla="*/ 468 w 777"/>
                <a:gd name="T13" fmla="*/ 2 h 353"/>
                <a:gd name="T14" fmla="*/ 311 w 777"/>
                <a:gd name="T15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3">
                  <a:moveTo>
                    <a:pt x="311" y="0"/>
                  </a:moveTo>
                  <a:cubicBezTo>
                    <a:pt x="139" y="76"/>
                    <a:pt x="88" y="116"/>
                    <a:pt x="67" y="134"/>
                  </a:cubicBezTo>
                  <a:cubicBezTo>
                    <a:pt x="36" y="162"/>
                    <a:pt x="19" y="265"/>
                    <a:pt x="0" y="353"/>
                  </a:cubicBezTo>
                  <a:cubicBezTo>
                    <a:pt x="389" y="353"/>
                    <a:pt x="389" y="353"/>
                    <a:pt x="389" y="353"/>
                  </a:cubicBezTo>
                  <a:cubicBezTo>
                    <a:pt x="777" y="353"/>
                    <a:pt x="777" y="353"/>
                    <a:pt x="777" y="353"/>
                  </a:cubicBezTo>
                  <a:cubicBezTo>
                    <a:pt x="759" y="265"/>
                    <a:pt x="741" y="162"/>
                    <a:pt x="710" y="134"/>
                  </a:cubicBezTo>
                  <a:cubicBezTo>
                    <a:pt x="690" y="116"/>
                    <a:pt x="640" y="77"/>
                    <a:pt x="468" y="2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7" name="Freeform 179"/>
            <p:cNvSpPr>
              <a:spLocks/>
            </p:cNvSpPr>
            <p:nvPr/>
          </p:nvSpPr>
          <p:spPr bwMode="auto">
            <a:xfrm>
              <a:off x="3284538" y="3305969"/>
              <a:ext cx="1247775" cy="566738"/>
            </a:xfrm>
            <a:custGeom>
              <a:avLst/>
              <a:gdLst>
                <a:gd name="T0" fmla="*/ 311 w 777"/>
                <a:gd name="T1" fmla="*/ 0 h 353"/>
                <a:gd name="T2" fmla="*/ 67 w 777"/>
                <a:gd name="T3" fmla="*/ 134 h 353"/>
                <a:gd name="T4" fmla="*/ 0 w 777"/>
                <a:gd name="T5" fmla="*/ 353 h 353"/>
                <a:gd name="T6" fmla="*/ 389 w 777"/>
                <a:gd name="T7" fmla="*/ 353 h 353"/>
                <a:gd name="T8" fmla="*/ 777 w 777"/>
                <a:gd name="T9" fmla="*/ 353 h 353"/>
                <a:gd name="T10" fmla="*/ 710 w 777"/>
                <a:gd name="T11" fmla="*/ 134 h 353"/>
                <a:gd name="T12" fmla="*/ 468 w 777"/>
                <a:gd name="T13" fmla="*/ 2 h 353"/>
                <a:gd name="T14" fmla="*/ 311 w 777"/>
                <a:gd name="T15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3">
                  <a:moveTo>
                    <a:pt x="311" y="0"/>
                  </a:moveTo>
                  <a:cubicBezTo>
                    <a:pt x="139" y="76"/>
                    <a:pt x="88" y="116"/>
                    <a:pt x="67" y="134"/>
                  </a:cubicBezTo>
                  <a:cubicBezTo>
                    <a:pt x="36" y="162"/>
                    <a:pt x="19" y="265"/>
                    <a:pt x="0" y="353"/>
                  </a:cubicBezTo>
                  <a:cubicBezTo>
                    <a:pt x="389" y="353"/>
                    <a:pt x="389" y="353"/>
                    <a:pt x="389" y="353"/>
                  </a:cubicBezTo>
                  <a:cubicBezTo>
                    <a:pt x="777" y="353"/>
                    <a:pt x="777" y="353"/>
                    <a:pt x="777" y="353"/>
                  </a:cubicBezTo>
                  <a:cubicBezTo>
                    <a:pt x="759" y="265"/>
                    <a:pt x="741" y="162"/>
                    <a:pt x="710" y="134"/>
                  </a:cubicBezTo>
                  <a:cubicBezTo>
                    <a:pt x="690" y="116"/>
                    <a:pt x="640" y="77"/>
                    <a:pt x="468" y="2"/>
                  </a:cubicBezTo>
                  <a:cubicBezTo>
                    <a:pt x="311" y="0"/>
                    <a:pt x="311" y="0"/>
                    <a:pt x="311" y="0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8" name="Freeform 180"/>
            <p:cNvSpPr>
              <a:spLocks/>
            </p:cNvSpPr>
            <p:nvPr/>
          </p:nvSpPr>
          <p:spPr bwMode="auto">
            <a:xfrm>
              <a:off x="3775075" y="2902744"/>
              <a:ext cx="266700" cy="560388"/>
            </a:xfrm>
            <a:custGeom>
              <a:avLst/>
              <a:gdLst>
                <a:gd name="T0" fmla="*/ 0 w 167"/>
                <a:gd name="T1" fmla="*/ 102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2 h 349"/>
                <a:gd name="T12" fmla="*/ 0 w 167"/>
                <a:gd name="T13" fmla="*/ 10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2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2"/>
                    <a:pt x="167" y="102"/>
                    <a:pt x="167" y="102"/>
                  </a:cubicBezTo>
                  <a:cubicBezTo>
                    <a:pt x="167" y="0"/>
                    <a:pt x="0" y="0"/>
                    <a:pt x="0" y="102"/>
                  </a:cubicBezTo>
                </a:path>
              </a:pathLst>
            </a:custGeom>
            <a:solidFill>
              <a:srgbClr val="FFD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9" name="Freeform 181"/>
            <p:cNvSpPr>
              <a:spLocks/>
            </p:cNvSpPr>
            <p:nvPr/>
          </p:nvSpPr>
          <p:spPr bwMode="auto">
            <a:xfrm>
              <a:off x="3597275" y="2866232"/>
              <a:ext cx="112713" cy="165100"/>
            </a:xfrm>
            <a:custGeom>
              <a:avLst/>
              <a:gdLst>
                <a:gd name="T0" fmla="*/ 20 w 70"/>
                <a:gd name="T1" fmla="*/ 5 h 102"/>
                <a:gd name="T2" fmla="*/ 62 w 70"/>
                <a:gd name="T3" fmla="*/ 42 h 102"/>
                <a:gd name="T4" fmla="*/ 50 w 70"/>
                <a:gd name="T5" fmla="*/ 97 h 102"/>
                <a:gd name="T6" fmla="*/ 8 w 70"/>
                <a:gd name="T7" fmla="*/ 59 h 102"/>
                <a:gd name="T8" fmla="*/ 2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20" y="5"/>
                  </a:moveTo>
                  <a:cubicBezTo>
                    <a:pt x="35" y="0"/>
                    <a:pt x="53" y="17"/>
                    <a:pt x="62" y="42"/>
                  </a:cubicBezTo>
                  <a:cubicBezTo>
                    <a:pt x="70" y="67"/>
                    <a:pt x="65" y="92"/>
                    <a:pt x="50" y="97"/>
                  </a:cubicBezTo>
                  <a:cubicBezTo>
                    <a:pt x="35" y="102"/>
                    <a:pt x="17" y="85"/>
                    <a:pt x="8" y="59"/>
                  </a:cubicBezTo>
                  <a:cubicBezTo>
                    <a:pt x="0" y="34"/>
                    <a:pt x="5" y="10"/>
                    <a:pt x="20" y="5"/>
                  </a:cubicBezTo>
                  <a:close/>
                </a:path>
              </a:pathLst>
            </a:custGeom>
            <a:solidFill>
              <a:srgbClr val="FFD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0" name="Freeform 182"/>
            <p:cNvSpPr>
              <a:spLocks/>
            </p:cNvSpPr>
            <p:nvPr/>
          </p:nvSpPr>
          <p:spPr bwMode="auto">
            <a:xfrm>
              <a:off x="4106863" y="2866232"/>
              <a:ext cx="112713" cy="165100"/>
            </a:xfrm>
            <a:custGeom>
              <a:avLst/>
              <a:gdLst>
                <a:gd name="T0" fmla="*/ 50 w 70"/>
                <a:gd name="T1" fmla="*/ 5 h 102"/>
                <a:gd name="T2" fmla="*/ 8 w 70"/>
                <a:gd name="T3" fmla="*/ 42 h 102"/>
                <a:gd name="T4" fmla="*/ 20 w 70"/>
                <a:gd name="T5" fmla="*/ 97 h 102"/>
                <a:gd name="T6" fmla="*/ 61 w 70"/>
                <a:gd name="T7" fmla="*/ 59 h 102"/>
                <a:gd name="T8" fmla="*/ 5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0" y="5"/>
                  </a:moveTo>
                  <a:cubicBezTo>
                    <a:pt x="35" y="0"/>
                    <a:pt x="16" y="17"/>
                    <a:pt x="8" y="42"/>
                  </a:cubicBezTo>
                  <a:cubicBezTo>
                    <a:pt x="0" y="67"/>
                    <a:pt x="5" y="92"/>
                    <a:pt x="20" y="97"/>
                  </a:cubicBezTo>
                  <a:cubicBezTo>
                    <a:pt x="34" y="102"/>
                    <a:pt x="53" y="85"/>
                    <a:pt x="61" y="59"/>
                  </a:cubicBezTo>
                  <a:cubicBezTo>
                    <a:pt x="70" y="34"/>
                    <a:pt x="65" y="10"/>
                    <a:pt x="50" y="5"/>
                  </a:cubicBezTo>
                  <a:close/>
                </a:path>
              </a:pathLst>
            </a:custGeom>
            <a:solidFill>
              <a:srgbClr val="FFD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1" name="Freeform 183"/>
            <p:cNvSpPr>
              <a:spLocks/>
            </p:cNvSpPr>
            <p:nvPr/>
          </p:nvSpPr>
          <p:spPr bwMode="auto">
            <a:xfrm>
              <a:off x="3722688" y="3437732"/>
              <a:ext cx="354013" cy="434975"/>
            </a:xfrm>
            <a:custGeom>
              <a:avLst/>
              <a:gdLst>
                <a:gd name="T0" fmla="*/ 116 w 220"/>
                <a:gd name="T1" fmla="*/ 0 h 271"/>
                <a:gd name="T2" fmla="*/ 0 w 220"/>
                <a:gd name="T3" fmla="*/ 35 h 271"/>
                <a:gd name="T4" fmla="*/ 44 w 220"/>
                <a:gd name="T5" fmla="*/ 271 h 271"/>
                <a:gd name="T6" fmla="*/ 202 w 220"/>
                <a:gd name="T7" fmla="*/ 271 h 271"/>
                <a:gd name="T8" fmla="*/ 220 w 220"/>
                <a:gd name="T9" fmla="*/ 36 h 271"/>
                <a:gd name="T10" fmla="*/ 116 w 220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0" h="271">
                  <a:moveTo>
                    <a:pt x="116" y="0"/>
                  </a:moveTo>
                  <a:cubicBezTo>
                    <a:pt x="116" y="0"/>
                    <a:pt x="0" y="28"/>
                    <a:pt x="0" y="35"/>
                  </a:cubicBezTo>
                  <a:cubicBezTo>
                    <a:pt x="0" y="42"/>
                    <a:pt x="44" y="271"/>
                    <a:pt x="44" y="271"/>
                  </a:cubicBezTo>
                  <a:cubicBezTo>
                    <a:pt x="202" y="271"/>
                    <a:pt x="202" y="271"/>
                    <a:pt x="202" y="271"/>
                  </a:cubicBezTo>
                  <a:cubicBezTo>
                    <a:pt x="220" y="36"/>
                    <a:pt x="220" y="36"/>
                    <a:pt x="220" y="36"/>
                  </a:cubicBezTo>
                  <a:cubicBezTo>
                    <a:pt x="116" y="0"/>
                    <a:pt x="116" y="0"/>
                    <a:pt x="116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2" name="Freeform 184"/>
            <p:cNvSpPr>
              <a:spLocks/>
            </p:cNvSpPr>
            <p:nvPr/>
          </p:nvSpPr>
          <p:spPr bwMode="auto">
            <a:xfrm>
              <a:off x="3598863" y="3312319"/>
              <a:ext cx="234950" cy="560388"/>
            </a:xfrm>
            <a:custGeom>
              <a:avLst/>
              <a:gdLst>
                <a:gd name="T0" fmla="*/ 111 w 148"/>
                <a:gd name="T1" fmla="*/ 0 h 353"/>
                <a:gd name="T2" fmla="*/ 111 w 148"/>
                <a:gd name="T3" fmla="*/ 38 h 353"/>
                <a:gd name="T4" fmla="*/ 148 w 148"/>
                <a:gd name="T5" fmla="*/ 353 h 353"/>
                <a:gd name="T6" fmla="*/ 84 w 148"/>
                <a:gd name="T7" fmla="*/ 353 h 353"/>
                <a:gd name="T8" fmla="*/ 15 w 148"/>
                <a:gd name="T9" fmla="*/ 213 h 353"/>
                <a:gd name="T10" fmla="*/ 81 w 148"/>
                <a:gd name="T11" fmla="*/ 168 h 353"/>
                <a:gd name="T12" fmla="*/ 0 w 148"/>
                <a:gd name="T13" fmla="*/ 131 h 353"/>
                <a:gd name="T14" fmla="*/ 75 w 148"/>
                <a:gd name="T15" fmla="*/ 16 h 353"/>
                <a:gd name="T16" fmla="*/ 111 w 148"/>
                <a:gd name="T17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353">
                  <a:moveTo>
                    <a:pt x="111" y="0"/>
                  </a:moveTo>
                  <a:lnTo>
                    <a:pt x="111" y="38"/>
                  </a:lnTo>
                  <a:lnTo>
                    <a:pt x="148" y="353"/>
                  </a:lnTo>
                  <a:lnTo>
                    <a:pt x="84" y="353"/>
                  </a:lnTo>
                  <a:lnTo>
                    <a:pt x="15" y="213"/>
                  </a:lnTo>
                  <a:lnTo>
                    <a:pt x="81" y="168"/>
                  </a:lnTo>
                  <a:lnTo>
                    <a:pt x="0" y="131"/>
                  </a:lnTo>
                  <a:lnTo>
                    <a:pt x="75" y="16"/>
                  </a:lnTo>
                  <a:lnTo>
                    <a:pt x="111" y="0"/>
                  </a:lnTo>
                  <a:close/>
                </a:path>
              </a:pathLst>
            </a:custGeom>
            <a:solidFill>
              <a:srgbClr val="605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3" name="Freeform 185"/>
            <p:cNvSpPr>
              <a:spLocks/>
            </p:cNvSpPr>
            <p:nvPr/>
          </p:nvSpPr>
          <p:spPr bwMode="auto">
            <a:xfrm>
              <a:off x="3984625" y="3312319"/>
              <a:ext cx="233363" cy="560388"/>
            </a:xfrm>
            <a:custGeom>
              <a:avLst/>
              <a:gdLst>
                <a:gd name="T0" fmla="*/ 36 w 147"/>
                <a:gd name="T1" fmla="*/ 0 h 353"/>
                <a:gd name="T2" fmla="*/ 36 w 147"/>
                <a:gd name="T3" fmla="*/ 38 h 353"/>
                <a:gd name="T4" fmla="*/ 0 w 147"/>
                <a:gd name="T5" fmla="*/ 353 h 353"/>
                <a:gd name="T6" fmla="*/ 63 w 147"/>
                <a:gd name="T7" fmla="*/ 353 h 353"/>
                <a:gd name="T8" fmla="*/ 131 w 147"/>
                <a:gd name="T9" fmla="*/ 213 h 353"/>
                <a:gd name="T10" fmla="*/ 66 w 147"/>
                <a:gd name="T11" fmla="*/ 168 h 353"/>
                <a:gd name="T12" fmla="*/ 147 w 147"/>
                <a:gd name="T13" fmla="*/ 131 h 353"/>
                <a:gd name="T14" fmla="*/ 81 w 147"/>
                <a:gd name="T15" fmla="*/ 19 h 353"/>
                <a:gd name="T16" fmla="*/ 36 w 147"/>
                <a:gd name="T17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353">
                  <a:moveTo>
                    <a:pt x="36" y="0"/>
                  </a:moveTo>
                  <a:lnTo>
                    <a:pt x="36" y="38"/>
                  </a:lnTo>
                  <a:lnTo>
                    <a:pt x="0" y="353"/>
                  </a:lnTo>
                  <a:lnTo>
                    <a:pt x="63" y="353"/>
                  </a:lnTo>
                  <a:lnTo>
                    <a:pt x="131" y="213"/>
                  </a:lnTo>
                  <a:lnTo>
                    <a:pt x="66" y="168"/>
                  </a:lnTo>
                  <a:lnTo>
                    <a:pt x="147" y="131"/>
                  </a:lnTo>
                  <a:lnTo>
                    <a:pt x="81" y="19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605F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4" name="Freeform 186"/>
            <p:cNvSpPr>
              <a:spLocks/>
            </p:cNvSpPr>
            <p:nvPr/>
          </p:nvSpPr>
          <p:spPr bwMode="auto">
            <a:xfrm>
              <a:off x="3851275" y="3437732"/>
              <a:ext cx="115888" cy="112713"/>
            </a:xfrm>
            <a:custGeom>
              <a:avLst/>
              <a:gdLst>
                <a:gd name="T0" fmla="*/ 0 w 72"/>
                <a:gd name="T1" fmla="*/ 39 h 70"/>
                <a:gd name="T2" fmla="*/ 20 w 72"/>
                <a:gd name="T3" fmla="*/ 70 h 70"/>
                <a:gd name="T4" fmla="*/ 51 w 72"/>
                <a:gd name="T5" fmla="*/ 70 h 70"/>
                <a:gd name="T6" fmla="*/ 72 w 72"/>
                <a:gd name="T7" fmla="*/ 39 h 70"/>
                <a:gd name="T8" fmla="*/ 36 w 72"/>
                <a:gd name="T9" fmla="*/ 0 h 70"/>
                <a:gd name="T10" fmla="*/ 0 w 72"/>
                <a:gd name="T11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0">
                  <a:moveTo>
                    <a:pt x="0" y="39"/>
                  </a:moveTo>
                  <a:cubicBezTo>
                    <a:pt x="20" y="70"/>
                    <a:pt x="20" y="70"/>
                    <a:pt x="20" y="70"/>
                  </a:cubicBezTo>
                  <a:cubicBezTo>
                    <a:pt x="30" y="70"/>
                    <a:pt x="41" y="70"/>
                    <a:pt x="51" y="70"/>
                  </a:cubicBezTo>
                  <a:cubicBezTo>
                    <a:pt x="72" y="39"/>
                    <a:pt x="72" y="39"/>
                    <a:pt x="72" y="39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solidFill>
              <a:srgbClr val="C9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5" name="Freeform 187"/>
            <p:cNvSpPr>
              <a:spLocks/>
            </p:cNvSpPr>
            <p:nvPr/>
          </p:nvSpPr>
          <p:spPr bwMode="auto">
            <a:xfrm>
              <a:off x="3836988" y="3550444"/>
              <a:ext cx="142875" cy="322263"/>
            </a:xfrm>
            <a:custGeom>
              <a:avLst/>
              <a:gdLst>
                <a:gd name="T0" fmla="*/ 29 w 90"/>
                <a:gd name="T1" fmla="*/ 0 h 203"/>
                <a:gd name="T2" fmla="*/ 0 w 90"/>
                <a:gd name="T3" fmla="*/ 203 h 203"/>
                <a:gd name="T4" fmla="*/ 90 w 90"/>
                <a:gd name="T5" fmla="*/ 203 h 203"/>
                <a:gd name="T6" fmla="*/ 61 w 90"/>
                <a:gd name="T7" fmla="*/ 0 h 203"/>
                <a:gd name="T8" fmla="*/ 29 w 90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3">
                  <a:moveTo>
                    <a:pt x="29" y="0"/>
                  </a:moveTo>
                  <a:lnTo>
                    <a:pt x="0" y="203"/>
                  </a:lnTo>
                  <a:lnTo>
                    <a:pt x="90" y="203"/>
                  </a:lnTo>
                  <a:lnTo>
                    <a:pt x="61" y="0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C9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6" name="Freeform 188"/>
            <p:cNvSpPr>
              <a:spLocks/>
            </p:cNvSpPr>
            <p:nvPr/>
          </p:nvSpPr>
          <p:spPr bwMode="auto">
            <a:xfrm>
              <a:off x="3836988" y="3550444"/>
              <a:ext cx="142875" cy="322263"/>
            </a:xfrm>
            <a:custGeom>
              <a:avLst/>
              <a:gdLst>
                <a:gd name="T0" fmla="*/ 29 w 90"/>
                <a:gd name="T1" fmla="*/ 0 h 203"/>
                <a:gd name="T2" fmla="*/ 0 w 90"/>
                <a:gd name="T3" fmla="*/ 203 h 203"/>
                <a:gd name="T4" fmla="*/ 90 w 90"/>
                <a:gd name="T5" fmla="*/ 203 h 203"/>
                <a:gd name="T6" fmla="*/ 61 w 90"/>
                <a:gd name="T7" fmla="*/ 0 h 203"/>
                <a:gd name="T8" fmla="*/ 29 w 90"/>
                <a:gd name="T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3">
                  <a:moveTo>
                    <a:pt x="29" y="0"/>
                  </a:moveTo>
                  <a:lnTo>
                    <a:pt x="0" y="203"/>
                  </a:lnTo>
                  <a:lnTo>
                    <a:pt x="90" y="203"/>
                  </a:lnTo>
                  <a:lnTo>
                    <a:pt x="61" y="0"/>
                  </a:lnTo>
                  <a:lnTo>
                    <a:pt x="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7" name="Freeform 189"/>
            <p:cNvSpPr>
              <a:spLocks/>
            </p:cNvSpPr>
            <p:nvPr/>
          </p:nvSpPr>
          <p:spPr bwMode="auto">
            <a:xfrm>
              <a:off x="3762375" y="3271044"/>
              <a:ext cx="146050" cy="282575"/>
            </a:xfrm>
            <a:custGeom>
              <a:avLst/>
              <a:gdLst>
                <a:gd name="T0" fmla="*/ 8 w 92"/>
                <a:gd name="T1" fmla="*/ 0 h 178"/>
                <a:gd name="T2" fmla="*/ 0 w 92"/>
                <a:gd name="T3" fmla="*/ 29 h 178"/>
                <a:gd name="T4" fmla="*/ 21 w 92"/>
                <a:gd name="T5" fmla="*/ 178 h 178"/>
                <a:gd name="T6" fmla="*/ 92 w 92"/>
                <a:gd name="T7" fmla="*/ 105 h 178"/>
                <a:gd name="T8" fmla="*/ 8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8" y="0"/>
                  </a:moveTo>
                  <a:lnTo>
                    <a:pt x="0" y="29"/>
                  </a:lnTo>
                  <a:lnTo>
                    <a:pt x="21" y="178"/>
                  </a:lnTo>
                  <a:lnTo>
                    <a:pt x="92" y="10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8" name="Freeform 190"/>
            <p:cNvSpPr>
              <a:spLocks/>
            </p:cNvSpPr>
            <p:nvPr/>
          </p:nvSpPr>
          <p:spPr bwMode="auto">
            <a:xfrm>
              <a:off x="3762375" y="3271044"/>
              <a:ext cx="146050" cy="282575"/>
            </a:xfrm>
            <a:custGeom>
              <a:avLst/>
              <a:gdLst>
                <a:gd name="T0" fmla="*/ 8 w 92"/>
                <a:gd name="T1" fmla="*/ 0 h 178"/>
                <a:gd name="T2" fmla="*/ 0 w 92"/>
                <a:gd name="T3" fmla="*/ 29 h 178"/>
                <a:gd name="T4" fmla="*/ 21 w 92"/>
                <a:gd name="T5" fmla="*/ 178 h 178"/>
                <a:gd name="T6" fmla="*/ 92 w 92"/>
                <a:gd name="T7" fmla="*/ 105 h 178"/>
                <a:gd name="T8" fmla="*/ 8 w 92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178">
                  <a:moveTo>
                    <a:pt x="8" y="0"/>
                  </a:moveTo>
                  <a:lnTo>
                    <a:pt x="0" y="29"/>
                  </a:lnTo>
                  <a:lnTo>
                    <a:pt x="21" y="178"/>
                  </a:lnTo>
                  <a:lnTo>
                    <a:pt x="92" y="105"/>
                  </a:lnTo>
                  <a:lnTo>
                    <a:pt x="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9" name="Freeform 191"/>
            <p:cNvSpPr>
              <a:spLocks/>
            </p:cNvSpPr>
            <p:nvPr/>
          </p:nvSpPr>
          <p:spPr bwMode="auto">
            <a:xfrm>
              <a:off x="3775075" y="3215482"/>
              <a:ext cx="266700" cy="92075"/>
            </a:xfrm>
            <a:custGeom>
              <a:avLst/>
              <a:gdLst>
                <a:gd name="T0" fmla="*/ 0 w 167"/>
                <a:gd name="T1" fmla="*/ 0 h 58"/>
                <a:gd name="T2" fmla="*/ 0 w 167"/>
                <a:gd name="T3" fmla="*/ 6 h 58"/>
                <a:gd name="T4" fmla="*/ 84 w 167"/>
                <a:gd name="T5" fmla="*/ 58 h 58"/>
                <a:gd name="T6" fmla="*/ 86 w 167"/>
                <a:gd name="T7" fmla="*/ 58 h 58"/>
                <a:gd name="T8" fmla="*/ 167 w 167"/>
                <a:gd name="T9" fmla="*/ 9 h 58"/>
                <a:gd name="T10" fmla="*/ 167 w 167"/>
                <a:gd name="T11" fmla="*/ 0 h 58"/>
                <a:gd name="T12" fmla="*/ 0 w 167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3" y="56"/>
                    <a:pt x="84" y="58"/>
                  </a:cubicBezTo>
                  <a:cubicBezTo>
                    <a:pt x="84" y="58"/>
                    <a:pt x="85" y="58"/>
                    <a:pt x="86" y="58"/>
                  </a:cubicBezTo>
                  <a:cubicBezTo>
                    <a:pt x="126" y="58"/>
                    <a:pt x="167" y="9"/>
                    <a:pt x="167" y="9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CA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0" name="Freeform 192"/>
            <p:cNvSpPr>
              <a:spLocks/>
            </p:cNvSpPr>
            <p:nvPr/>
          </p:nvSpPr>
          <p:spPr bwMode="auto">
            <a:xfrm>
              <a:off x="3582988" y="2442369"/>
              <a:ext cx="685800" cy="682625"/>
            </a:xfrm>
            <a:custGeom>
              <a:avLst/>
              <a:gdLst>
                <a:gd name="T0" fmla="*/ 335 w 427"/>
                <a:gd name="T1" fmla="*/ 61 h 425"/>
                <a:gd name="T2" fmla="*/ 403 w 427"/>
                <a:gd name="T3" fmla="*/ 129 h 425"/>
                <a:gd name="T4" fmla="*/ 207 w 427"/>
                <a:gd name="T5" fmla="*/ 424 h 425"/>
                <a:gd name="T6" fmla="*/ 33 w 427"/>
                <a:gd name="T7" fmla="*/ 332 h 425"/>
                <a:gd name="T8" fmla="*/ 50 w 427"/>
                <a:gd name="T9" fmla="*/ 82 h 425"/>
                <a:gd name="T10" fmla="*/ 335 w 427"/>
                <a:gd name="T11" fmla="*/ 61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7" h="425">
                  <a:moveTo>
                    <a:pt x="335" y="61"/>
                  </a:moveTo>
                  <a:cubicBezTo>
                    <a:pt x="373" y="67"/>
                    <a:pt x="394" y="93"/>
                    <a:pt x="403" y="129"/>
                  </a:cubicBezTo>
                  <a:cubicBezTo>
                    <a:pt x="427" y="221"/>
                    <a:pt x="377" y="422"/>
                    <a:pt x="207" y="424"/>
                  </a:cubicBezTo>
                  <a:cubicBezTo>
                    <a:pt x="119" y="425"/>
                    <a:pt x="56" y="403"/>
                    <a:pt x="33" y="332"/>
                  </a:cubicBezTo>
                  <a:cubicBezTo>
                    <a:pt x="10" y="261"/>
                    <a:pt x="0" y="146"/>
                    <a:pt x="50" y="82"/>
                  </a:cubicBezTo>
                  <a:cubicBezTo>
                    <a:pt x="113" y="1"/>
                    <a:pt x="246" y="0"/>
                    <a:pt x="335" y="61"/>
                  </a:cubicBezTo>
                  <a:close/>
                </a:path>
              </a:pathLst>
            </a:custGeom>
            <a:solidFill>
              <a:srgbClr val="755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1" name="Freeform 193"/>
            <p:cNvSpPr>
              <a:spLocks/>
            </p:cNvSpPr>
            <p:nvPr/>
          </p:nvSpPr>
          <p:spPr bwMode="auto">
            <a:xfrm>
              <a:off x="3497263" y="2518569"/>
              <a:ext cx="822325" cy="758825"/>
            </a:xfrm>
            <a:custGeom>
              <a:avLst/>
              <a:gdLst>
                <a:gd name="T0" fmla="*/ 257 w 513"/>
                <a:gd name="T1" fmla="*/ 0 h 473"/>
                <a:gd name="T2" fmla="*/ 115 w 513"/>
                <a:gd name="T3" fmla="*/ 378 h 473"/>
                <a:gd name="T4" fmla="*/ 257 w 513"/>
                <a:gd name="T5" fmla="*/ 473 h 473"/>
                <a:gd name="T6" fmla="*/ 398 w 513"/>
                <a:gd name="T7" fmla="*/ 378 h 473"/>
                <a:gd name="T8" fmla="*/ 257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7" y="0"/>
                  </a:moveTo>
                  <a:cubicBezTo>
                    <a:pt x="0" y="0"/>
                    <a:pt x="99" y="351"/>
                    <a:pt x="115" y="378"/>
                  </a:cubicBezTo>
                  <a:cubicBezTo>
                    <a:pt x="134" y="408"/>
                    <a:pt x="215" y="473"/>
                    <a:pt x="257" y="473"/>
                  </a:cubicBezTo>
                  <a:cubicBezTo>
                    <a:pt x="298" y="473"/>
                    <a:pt x="380" y="408"/>
                    <a:pt x="398" y="378"/>
                  </a:cubicBezTo>
                  <a:cubicBezTo>
                    <a:pt x="415" y="351"/>
                    <a:pt x="513" y="0"/>
                    <a:pt x="257" y="0"/>
                  </a:cubicBezTo>
                  <a:close/>
                </a:path>
              </a:pathLst>
            </a:custGeom>
            <a:solidFill>
              <a:srgbClr val="FFD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2" name="Freeform 194"/>
            <p:cNvSpPr>
              <a:spLocks/>
            </p:cNvSpPr>
            <p:nvPr/>
          </p:nvSpPr>
          <p:spPr bwMode="auto">
            <a:xfrm>
              <a:off x="3560763" y="2497932"/>
              <a:ext cx="692150" cy="449263"/>
            </a:xfrm>
            <a:custGeom>
              <a:avLst/>
              <a:gdLst>
                <a:gd name="T0" fmla="*/ 93 w 431"/>
                <a:gd name="T1" fmla="*/ 123 h 280"/>
                <a:gd name="T2" fmla="*/ 215 w 431"/>
                <a:gd name="T3" fmla="*/ 127 h 280"/>
                <a:gd name="T4" fmla="*/ 392 w 431"/>
                <a:gd name="T5" fmla="*/ 247 h 280"/>
                <a:gd name="T6" fmla="*/ 223 w 431"/>
                <a:gd name="T7" fmla="*/ 7 h 280"/>
                <a:gd name="T8" fmla="*/ 44 w 431"/>
                <a:gd name="T9" fmla="*/ 280 h 280"/>
                <a:gd name="T10" fmla="*/ 93 w 431"/>
                <a:gd name="T11" fmla="*/ 123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1" h="280">
                  <a:moveTo>
                    <a:pt x="93" y="123"/>
                  </a:moveTo>
                  <a:cubicBezTo>
                    <a:pt x="138" y="151"/>
                    <a:pt x="174" y="109"/>
                    <a:pt x="215" y="127"/>
                  </a:cubicBezTo>
                  <a:cubicBezTo>
                    <a:pt x="256" y="145"/>
                    <a:pt x="368" y="59"/>
                    <a:pt x="392" y="247"/>
                  </a:cubicBezTo>
                  <a:cubicBezTo>
                    <a:pt x="431" y="111"/>
                    <a:pt x="372" y="14"/>
                    <a:pt x="223" y="7"/>
                  </a:cubicBezTo>
                  <a:cubicBezTo>
                    <a:pt x="64" y="0"/>
                    <a:pt x="0" y="145"/>
                    <a:pt x="44" y="280"/>
                  </a:cubicBezTo>
                  <a:cubicBezTo>
                    <a:pt x="41" y="207"/>
                    <a:pt x="59" y="159"/>
                    <a:pt x="93" y="123"/>
                  </a:cubicBezTo>
                  <a:close/>
                </a:path>
              </a:pathLst>
            </a:custGeom>
            <a:solidFill>
              <a:srgbClr val="755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3" name="Freeform 195"/>
            <p:cNvSpPr>
              <a:spLocks/>
            </p:cNvSpPr>
            <p:nvPr/>
          </p:nvSpPr>
          <p:spPr bwMode="auto">
            <a:xfrm>
              <a:off x="3703638" y="2658269"/>
              <a:ext cx="261938" cy="63500"/>
            </a:xfrm>
            <a:custGeom>
              <a:avLst/>
              <a:gdLst>
                <a:gd name="T0" fmla="*/ 0 w 163"/>
                <a:gd name="T1" fmla="*/ 11 h 40"/>
                <a:gd name="T2" fmla="*/ 58 w 163"/>
                <a:gd name="T3" fmla="*/ 39 h 40"/>
                <a:gd name="T4" fmla="*/ 104 w 163"/>
                <a:gd name="T5" fmla="*/ 33 h 40"/>
                <a:gd name="T6" fmla="*/ 162 w 163"/>
                <a:gd name="T7" fmla="*/ 9 h 40"/>
                <a:gd name="T8" fmla="*/ 161 w 163"/>
                <a:gd name="T9" fmla="*/ 4 h 40"/>
                <a:gd name="T10" fmla="*/ 73 w 163"/>
                <a:gd name="T11" fmla="*/ 26 h 40"/>
                <a:gd name="T12" fmla="*/ 3 w 163"/>
                <a:gd name="T13" fmla="*/ 10 h 40"/>
                <a:gd name="T14" fmla="*/ 0 w 163"/>
                <a:gd name="T15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40">
                  <a:moveTo>
                    <a:pt x="0" y="11"/>
                  </a:moveTo>
                  <a:cubicBezTo>
                    <a:pt x="1" y="35"/>
                    <a:pt x="41" y="38"/>
                    <a:pt x="58" y="39"/>
                  </a:cubicBezTo>
                  <a:cubicBezTo>
                    <a:pt x="74" y="40"/>
                    <a:pt x="89" y="38"/>
                    <a:pt x="104" y="33"/>
                  </a:cubicBezTo>
                  <a:cubicBezTo>
                    <a:pt x="123" y="28"/>
                    <a:pt x="147" y="21"/>
                    <a:pt x="162" y="9"/>
                  </a:cubicBezTo>
                  <a:cubicBezTo>
                    <a:pt x="163" y="7"/>
                    <a:pt x="163" y="5"/>
                    <a:pt x="161" y="4"/>
                  </a:cubicBezTo>
                  <a:cubicBezTo>
                    <a:pt x="132" y="0"/>
                    <a:pt x="102" y="23"/>
                    <a:pt x="73" y="26"/>
                  </a:cubicBezTo>
                  <a:cubicBezTo>
                    <a:pt x="50" y="28"/>
                    <a:pt x="20" y="25"/>
                    <a:pt x="3" y="10"/>
                  </a:cubicBezTo>
                  <a:cubicBezTo>
                    <a:pt x="1" y="9"/>
                    <a:pt x="0" y="9"/>
                    <a:pt x="0" y="11"/>
                  </a:cubicBezTo>
                  <a:close/>
                </a:path>
              </a:pathLst>
            </a:custGeom>
            <a:solidFill>
              <a:srgbClr val="755A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4" name="Freeform 196"/>
            <p:cNvSpPr>
              <a:spLocks noEditPoints="1"/>
            </p:cNvSpPr>
            <p:nvPr/>
          </p:nvSpPr>
          <p:spPr bwMode="auto">
            <a:xfrm>
              <a:off x="3659188" y="2859882"/>
              <a:ext cx="504825" cy="185738"/>
            </a:xfrm>
            <a:custGeom>
              <a:avLst/>
              <a:gdLst>
                <a:gd name="T0" fmla="*/ 235 w 315"/>
                <a:gd name="T1" fmla="*/ 114 h 115"/>
                <a:gd name="T2" fmla="*/ 240 w 315"/>
                <a:gd name="T3" fmla="*/ 114 h 115"/>
                <a:gd name="T4" fmla="*/ 296 w 315"/>
                <a:gd name="T5" fmla="*/ 68 h 115"/>
                <a:gd name="T6" fmla="*/ 308 w 315"/>
                <a:gd name="T7" fmla="*/ 30 h 115"/>
                <a:gd name="T8" fmla="*/ 314 w 315"/>
                <a:gd name="T9" fmla="*/ 16 h 115"/>
                <a:gd name="T10" fmla="*/ 306 w 315"/>
                <a:gd name="T11" fmla="*/ 6 h 115"/>
                <a:gd name="T12" fmla="*/ 237 w 315"/>
                <a:gd name="T13" fmla="*/ 2 h 115"/>
                <a:gd name="T14" fmla="*/ 237 w 315"/>
                <a:gd name="T15" fmla="*/ 9 h 115"/>
                <a:gd name="T16" fmla="*/ 284 w 315"/>
                <a:gd name="T17" fmla="*/ 14 h 115"/>
                <a:gd name="T18" fmla="*/ 282 w 315"/>
                <a:gd name="T19" fmla="*/ 85 h 115"/>
                <a:gd name="T20" fmla="*/ 235 w 315"/>
                <a:gd name="T21" fmla="*/ 107 h 115"/>
                <a:gd name="T22" fmla="*/ 235 w 315"/>
                <a:gd name="T23" fmla="*/ 114 h 115"/>
                <a:gd name="T24" fmla="*/ 157 w 315"/>
                <a:gd name="T25" fmla="*/ 15 h 115"/>
                <a:gd name="T26" fmla="*/ 83 w 315"/>
                <a:gd name="T27" fmla="*/ 2 h 115"/>
                <a:gd name="T28" fmla="*/ 78 w 315"/>
                <a:gd name="T29" fmla="*/ 2 h 115"/>
                <a:gd name="T30" fmla="*/ 77 w 315"/>
                <a:gd name="T31" fmla="*/ 9 h 115"/>
                <a:gd name="T32" fmla="*/ 129 w 315"/>
                <a:gd name="T33" fmla="*/ 27 h 115"/>
                <a:gd name="T34" fmla="*/ 99 w 315"/>
                <a:gd name="T35" fmla="*/ 103 h 115"/>
                <a:gd name="T36" fmla="*/ 76 w 315"/>
                <a:gd name="T37" fmla="*/ 108 h 115"/>
                <a:gd name="T38" fmla="*/ 75 w 315"/>
                <a:gd name="T39" fmla="*/ 114 h 115"/>
                <a:gd name="T40" fmla="*/ 129 w 315"/>
                <a:gd name="T41" fmla="*/ 80 h 115"/>
                <a:gd name="T42" fmla="*/ 157 w 315"/>
                <a:gd name="T43" fmla="*/ 41 h 115"/>
                <a:gd name="T44" fmla="*/ 182 w 315"/>
                <a:gd name="T45" fmla="*/ 79 h 115"/>
                <a:gd name="T46" fmla="*/ 235 w 315"/>
                <a:gd name="T47" fmla="*/ 114 h 115"/>
                <a:gd name="T48" fmla="*/ 235 w 315"/>
                <a:gd name="T49" fmla="*/ 107 h 115"/>
                <a:gd name="T50" fmla="*/ 211 w 315"/>
                <a:gd name="T51" fmla="*/ 102 h 115"/>
                <a:gd name="T52" fmla="*/ 185 w 315"/>
                <a:gd name="T53" fmla="*/ 26 h 115"/>
                <a:gd name="T54" fmla="*/ 237 w 315"/>
                <a:gd name="T55" fmla="*/ 9 h 115"/>
                <a:gd name="T56" fmla="*/ 237 w 315"/>
                <a:gd name="T57" fmla="*/ 2 h 115"/>
                <a:gd name="T58" fmla="*/ 232 w 315"/>
                <a:gd name="T59" fmla="*/ 2 h 115"/>
                <a:gd name="T60" fmla="*/ 157 w 315"/>
                <a:gd name="T61" fmla="*/ 15 h 115"/>
                <a:gd name="T62" fmla="*/ 78 w 315"/>
                <a:gd name="T63" fmla="*/ 2 h 115"/>
                <a:gd name="T64" fmla="*/ 10 w 315"/>
                <a:gd name="T65" fmla="*/ 6 h 115"/>
                <a:gd name="T66" fmla="*/ 0 w 315"/>
                <a:gd name="T67" fmla="*/ 17 h 115"/>
                <a:gd name="T68" fmla="*/ 5 w 315"/>
                <a:gd name="T69" fmla="*/ 31 h 115"/>
                <a:gd name="T70" fmla="*/ 15 w 315"/>
                <a:gd name="T71" fmla="*/ 68 h 115"/>
                <a:gd name="T72" fmla="*/ 69 w 315"/>
                <a:gd name="T73" fmla="*/ 114 h 115"/>
                <a:gd name="T74" fmla="*/ 75 w 315"/>
                <a:gd name="T75" fmla="*/ 114 h 115"/>
                <a:gd name="T76" fmla="*/ 76 w 315"/>
                <a:gd name="T77" fmla="*/ 108 h 115"/>
                <a:gd name="T78" fmla="*/ 28 w 315"/>
                <a:gd name="T79" fmla="*/ 86 h 115"/>
                <a:gd name="T80" fmla="*/ 31 w 315"/>
                <a:gd name="T81" fmla="*/ 14 h 115"/>
                <a:gd name="T82" fmla="*/ 77 w 315"/>
                <a:gd name="T83" fmla="*/ 9 h 115"/>
                <a:gd name="T84" fmla="*/ 78 w 315"/>
                <a:gd name="T85" fmla="*/ 2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15" h="115">
                  <a:moveTo>
                    <a:pt x="235" y="114"/>
                  </a:moveTo>
                  <a:cubicBezTo>
                    <a:pt x="237" y="114"/>
                    <a:pt x="238" y="114"/>
                    <a:pt x="240" y="114"/>
                  </a:cubicBezTo>
                  <a:cubicBezTo>
                    <a:pt x="281" y="110"/>
                    <a:pt x="292" y="91"/>
                    <a:pt x="296" y="68"/>
                  </a:cubicBezTo>
                  <a:cubicBezTo>
                    <a:pt x="301" y="42"/>
                    <a:pt x="302" y="33"/>
                    <a:pt x="308" y="30"/>
                  </a:cubicBezTo>
                  <a:cubicBezTo>
                    <a:pt x="313" y="28"/>
                    <a:pt x="315" y="23"/>
                    <a:pt x="314" y="16"/>
                  </a:cubicBezTo>
                  <a:cubicBezTo>
                    <a:pt x="314" y="9"/>
                    <a:pt x="314" y="8"/>
                    <a:pt x="306" y="6"/>
                  </a:cubicBezTo>
                  <a:cubicBezTo>
                    <a:pt x="299" y="3"/>
                    <a:pt x="264" y="0"/>
                    <a:pt x="237" y="2"/>
                  </a:cubicBezTo>
                  <a:cubicBezTo>
                    <a:pt x="237" y="9"/>
                    <a:pt x="237" y="9"/>
                    <a:pt x="237" y="9"/>
                  </a:cubicBezTo>
                  <a:cubicBezTo>
                    <a:pt x="258" y="8"/>
                    <a:pt x="278" y="10"/>
                    <a:pt x="284" y="14"/>
                  </a:cubicBezTo>
                  <a:cubicBezTo>
                    <a:pt x="298" y="23"/>
                    <a:pt x="294" y="64"/>
                    <a:pt x="282" y="85"/>
                  </a:cubicBezTo>
                  <a:cubicBezTo>
                    <a:pt x="275" y="100"/>
                    <a:pt x="254" y="107"/>
                    <a:pt x="235" y="107"/>
                  </a:cubicBezTo>
                  <a:lnTo>
                    <a:pt x="235" y="114"/>
                  </a:lnTo>
                  <a:close/>
                  <a:moveTo>
                    <a:pt x="157" y="15"/>
                  </a:moveTo>
                  <a:cubicBezTo>
                    <a:pt x="148" y="16"/>
                    <a:pt x="110" y="5"/>
                    <a:pt x="83" y="2"/>
                  </a:cubicBezTo>
                  <a:cubicBezTo>
                    <a:pt x="82" y="2"/>
                    <a:pt x="80" y="2"/>
                    <a:pt x="78" y="2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99" y="10"/>
                    <a:pt x="122" y="15"/>
                    <a:pt x="129" y="27"/>
                  </a:cubicBezTo>
                  <a:cubicBezTo>
                    <a:pt x="142" y="46"/>
                    <a:pt x="119" y="92"/>
                    <a:pt x="99" y="103"/>
                  </a:cubicBezTo>
                  <a:cubicBezTo>
                    <a:pt x="93" y="106"/>
                    <a:pt x="84" y="108"/>
                    <a:pt x="76" y="108"/>
                  </a:cubicBezTo>
                  <a:cubicBezTo>
                    <a:pt x="75" y="114"/>
                    <a:pt x="75" y="114"/>
                    <a:pt x="75" y="114"/>
                  </a:cubicBezTo>
                  <a:cubicBezTo>
                    <a:pt x="112" y="114"/>
                    <a:pt x="125" y="88"/>
                    <a:pt x="129" y="80"/>
                  </a:cubicBezTo>
                  <a:cubicBezTo>
                    <a:pt x="138" y="63"/>
                    <a:pt x="136" y="41"/>
                    <a:pt x="157" y="41"/>
                  </a:cubicBezTo>
                  <a:cubicBezTo>
                    <a:pt x="177" y="41"/>
                    <a:pt x="175" y="63"/>
                    <a:pt x="182" y="79"/>
                  </a:cubicBezTo>
                  <a:cubicBezTo>
                    <a:pt x="186" y="88"/>
                    <a:pt x="198" y="115"/>
                    <a:pt x="235" y="114"/>
                  </a:cubicBezTo>
                  <a:cubicBezTo>
                    <a:pt x="235" y="107"/>
                    <a:pt x="235" y="107"/>
                    <a:pt x="235" y="107"/>
                  </a:cubicBezTo>
                  <a:cubicBezTo>
                    <a:pt x="226" y="107"/>
                    <a:pt x="217" y="106"/>
                    <a:pt x="211" y="102"/>
                  </a:cubicBezTo>
                  <a:cubicBezTo>
                    <a:pt x="191" y="92"/>
                    <a:pt x="171" y="46"/>
                    <a:pt x="185" y="26"/>
                  </a:cubicBezTo>
                  <a:cubicBezTo>
                    <a:pt x="193" y="15"/>
                    <a:pt x="215" y="10"/>
                    <a:pt x="237" y="9"/>
                  </a:cubicBezTo>
                  <a:cubicBezTo>
                    <a:pt x="237" y="2"/>
                    <a:pt x="237" y="2"/>
                    <a:pt x="237" y="2"/>
                  </a:cubicBezTo>
                  <a:cubicBezTo>
                    <a:pt x="235" y="2"/>
                    <a:pt x="234" y="2"/>
                    <a:pt x="232" y="2"/>
                  </a:cubicBezTo>
                  <a:cubicBezTo>
                    <a:pt x="208" y="4"/>
                    <a:pt x="179" y="15"/>
                    <a:pt x="157" y="15"/>
                  </a:cubicBezTo>
                  <a:close/>
                  <a:moveTo>
                    <a:pt x="78" y="2"/>
                  </a:moveTo>
                  <a:cubicBezTo>
                    <a:pt x="51" y="1"/>
                    <a:pt x="16" y="4"/>
                    <a:pt x="10" y="6"/>
                  </a:cubicBezTo>
                  <a:cubicBezTo>
                    <a:pt x="1" y="9"/>
                    <a:pt x="1" y="10"/>
                    <a:pt x="0" y="17"/>
                  </a:cubicBezTo>
                  <a:cubicBezTo>
                    <a:pt x="0" y="23"/>
                    <a:pt x="1" y="29"/>
                    <a:pt x="5" y="31"/>
                  </a:cubicBezTo>
                  <a:cubicBezTo>
                    <a:pt x="12" y="33"/>
                    <a:pt x="12" y="42"/>
                    <a:pt x="15" y="68"/>
                  </a:cubicBezTo>
                  <a:cubicBezTo>
                    <a:pt x="19" y="92"/>
                    <a:pt x="28" y="111"/>
                    <a:pt x="69" y="114"/>
                  </a:cubicBezTo>
                  <a:cubicBezTo>
                    <a:pt x="71" y="114"/>
                    <a:pt x="73" y="114"/>
                    <a:pt x="75" y="114"/>
                  </a:cubicBezTo>
                  <a:cubicBezTo>
                    <a:pt x="76" y="108"/>
                    <a:pt x="76" y="108"/>
                    <a:pt x="76" y="108"/>
                  </a:cubicBezTo>
                  <a:cubicBezTo>
                    <a:pt x="57" y="108"/>
                    <a:pt x="35" y="101"/>
                    <a:pt x="28" y="86"/>
                  </a:cubicBezTo>
                  <a:cubicBezTo>
                    <a:pt x="18" y="65"/>
                    <a:pt x="17" y="23"/>
                    <a:pt x="31" y="14"/>
                  </a:cubicBezTo>
                  <a:cubicBezTo>
                    <a:pt x="37" y="11"/>
                    <a:pt x="57" y="8"/>
                    <a:pt x="77" y="9"/>
                  </a:cubicBezTo>
                  <a:lnTo>
                    <a:pt x="78" y="2"/>
                  </a:lnTo>
                  <a:close/>
                </a:path>
              </a:pathLst>
            </a:custGeom>
            <a:solidFill>
              <a:srgbClr val="C938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5" name="Freeform 197"/>
            <p:cNvSpPr>
              <a:spLocks/>
            </p:cNvSpPr>
            <p:nvPr/>
          </p:nvSpPr>
          <p:spPr bwMode="auto">
            <a:xfrm>
              <a:off x="3908425" y="3271044"/>
              <a:ext cx="142875" cy="284163"/>
            </a:xfrm>
            <a:custGeom>
              <a:avLst/>
              <a:gdLst>
                <a:gd name="T0" fmla="*/ 84 w 90"/>
                <a:gd name="T1" fmla="*/ 0 h 179"/>
                <a:gd name="T2" fmla="*/ 90 w 90"/>
                <a:gd name="T3" fmla="*/ 29 h 179"/>
                <a:gd name="T4" fmla="*/ 71 w 90"/>
                <a:gd name="T5" fmla="*/ 179 h 179"/>
                <a:gd name="T6" fmla="*/ 0 w 90"/>
                <a:gd name="T7" fmla="*/ 105 h 179"/>
                <a:gd name="T8" fmla="*/ 84 w 90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79">
                  <a:moveTo>
                    <a:pt x="84" y="0"/>
                  </a:moveTo>
                  <a:lnTo>
                    <a:pt x="90" y="29"/>
                  </a:lnTo>
                  <a:lnTo>
                    <a:pt x="71" y="179"/>
                  </a:lnTo>
                  <a:lnTo>
                    <a:pt x="0" y="105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6" name="Freeform 198"/>
            <p:cNvSpPr>
              <a:spLocks/>
            </p:cNvSpPr>
            <p:nvPr/>
          </p:nvSpPr>
          <p:spPr bwMode="auto">
            <a:xfrm>
              <a:off x="3908425" y="3271044"/>
              <a:ext cx="142875" cy="284163"/>
            </a:xfrm>
            <a:custGeom>
              <a:avLst/>
              <a:gdLst>
                <a:gd name="T0" fmla="*/ 84 w 90"/>
                <a:gd name="T1" fmla="*/ 0 h 179"/>
                <a:gd name="T2" fmla="*/ 90 w 90"/>
                <a:gd name="T3" fmla="*/ 29 h 179"/>
                <a:gd name="T4" fmla="*/ 71 w 90"/>
                <a:gd name="T5" fmla="*/ 179 h 179"/>
                <a:gd name="T6" fmla="*/ 0 w 90"/>
                <a:gd name="T7" fmla="*/ 105 h 179"/>
                <a:gd name="T8" fmla="*/ 84 w 90"/>
                <a:gd name="T9" fmla="*/ 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79">
                  <a:moveTo>
                    <a:pt x="84" y="0"/>
                  </a:moveTo>
                  <a:lnTo>
                    <a:pt x="90" y="29"/>
                  </a:lnTo>
                  <a:lnTo>
                    <a:pt x="71" y="179"/>
                  </a:lnTo>
                  <a:lnTo>
                    <a:pt x="0" y="105"/>
                  </a:lnTo>
                  <a:lnTo>
                    <a:pt x="8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7" name="Freeform 199"/>
            <p:cNvSpPr>
              <a:spLocks/>
            </p:cNvSpPr>
            <p:nvPr/>
          </p:nvSpPr>
          <p:spPr bwMode="auto">
            <a:xfrm>
              <a:off x="3775075" y="3266282"/>
              <a:ext cx="266700" cy="171450"/>
            </a:xfrm>
            <a:custGeom>
              <a:avLst/>
              <a:gdLst>
                <a:gd name="T0" fmla="*/ 168 w 168"/>
                <a:gd name="T1" fmla="*/ 0 h 108"/>
                <a:gd name="T2" fmla="*/ 84 w 168"/>
                <a:gd name="T3" fmla="*/ 105 h 108"/>
                <a:gd name="T4" fmla="*/ 0 w 168"/>
                <a:gd name="T5" fmla="*/ 0 h 108"/>
                <a:gd name="T6" fmla="*/ 0 w 168"/>
                <a:gd name="T7" fmla="*/ 3 h 108"/>
                <a:gd name="T8" fmla="*/ 84 w 168"/>
                <a:gd name="T9" fmla="*/ 108 h 108"/>
                <a:gd name="T10" fmla="*/ 168 w 168"/>
                <a:gd name="T11" fmla="*/ 3 h 108"/>
                <a:gd name="T12" fmla="*/ 168 w 168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108">
                  <a:moveTo>
                    <a:pt x="168" y="0"/>
                  </a:moveTo>
                  <a:lnTo>
                    <a:pt x="84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4" y="108"/>
                  </a:lnTo>
                  <a:lnTo>
                    <a:pt x="168" y="3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F2D0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8" name="Freeform 200"/>
            <p:cNvSpPr>
              <a:spLocks/>
            </p:cNvSpPr>
            <p:nvPr/>
          </p:nvSpPr>
          <p:spPr bwMode="auto">
            <a:xfrm>
              <a:off x="3775075" y="3266282"/>
              <a:ext cx="266700" cy="171450"/>
            </a:xfrm>
            <a:custGeom>
              <a:avLst/>
              <a:gdLst>
                <a:gd name="T0" fmla="*/ 168 w 168"/>
                <a:gd name="T1" fmla="*/ 0 h 108"/>
                <a:gd name="T2" fmla="*/ 84 w 168"/>
                <a:gd name="T3" fmla="*/ 105 h 108"/>
                <a:gd name="T4" fmla="*/ 0 w 168"/>
                <a:gd name="T5" fmla="*/ 0 h 108"/>
                <a:gd name="T6" fmla="*/ 0 w 168"/>
                <a:gd name="T7" fmla="*/ 3 h 108"/>
                <a:gd name="T8" fmla="*/ 84 w 168"/>
                <a:gd name="T9" fmla="*/ 108 h 108"/>
                <a:gd name="T10" fmla="*/ 168 w 168"/>
                <a:gd name="T11" fmla="*/ 3 h 108"/>
                <a:gd name="T12" fmla="*/ 168 w 168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108">
                  <a:moveTo>
                    <a:pt x="168" y="0"/>
                  </a:moveTo>
                  <a:lnTo>
                    <a:pt x="84" y="105"/>
                  </a:lnTo>
                  <a:lnTo>
                    <a:pt x="0" y="0"/>
                  </a:lnTo>
                  <a:lnTo>
                    <a:pt x="0" y="3"/>
                  </a:lnTo>
                  <a:lnTo>
                    <a:pt x="84" y="108"/>
                  </a:lnTo>
                  <a:lnTo>
                    <a:pt x="168" y="3"/>
                  </a:lnTo>
                  <a:lnTo>
                    <a:pt x="16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9" name="Freeform 201"/>
            <p:cNvSpPr>
              <a:spLocks/>
            </p:cNvSpPr>
            <p:nvPr/>
          </p:nvSpPr>
          <p:spPr bwMode="auto">
            <a:xfrm>
              <a:off x="3933825" y="355044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0" name="Freeform 202"/>
            <p:cNvSpPr>
              <a:spLocks/>
            </p:cNvSpPr>
            <p:nvPr/>
          </p:nvSpPr>
          <p:spPr bwMode="auto">
            <a:xfrm>
              <a:off x="3933825" y="3550444"/>
              <a:ext cx="1588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1" name="Freeform 203"/>
            <p:cNvSpPr>
              <a:spLocks/>
            </p:cNvSpPr>
            <p:nvPr/>
          </p:nvSpPr>
          <p:spPr bwMode="auto">
            <a:xfrm>
              <a:off x="3883025" y="3550444"/>
              <a:ext cx="52388" cy="1588"/>
            </a:xfrm>
            <a:custGeom>
              <a:avLst/>
              <a:gdLst>
                <a:gd name="T0" fmla="*/ 32 w 33"/>
                <a:gd name="T1" fmla="*/ 0 h 1"/>
                <a:gd name="T2" fmla="*/ 0 w 33"/>
                <a:gd name="T3" fmla="*/ 0 h 1"/>
                <a:gd name="T4" fmla="*/ 0 w 33"/>
                <a:gd name="T5" fmla="*/ 1 h 1"/>
                <a:gd name="T6" fmla="*/ 33 w 33"/>
                <a:gd name="T7" fmla="*/ 1 h 1"/>
                <a:gd name="T8" fmla="*/ 32 w 3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">
                  <a:moveTo>
                    <a:pt x="3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33" y="1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532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2" name="Freeform 204"/>
            <p:cNvSpPr>
              <a:spLocks/>
            </p:cNvSpPr>
            <p:nvPr/>
          </p:nvSpPr>
          <p:spPr bwMode="auto">
            <a:xfrm>
              <a:off x="3883025" y="3550444"/>
              <a:ext cx="52388" cy="1588"/>
            </a:xfrm>
            <a:custGeom>
              <a:avLst/>
              <a:gdLst>
                <a:gd name="T0" fmla="*/ 32 w 33"/>
                <a:gd name="T1" fmla="*/ 0 h 1"/>
                <a:gd name="T2" fmla="*/ 0 w 33"/>
                <a:gd name="T3" fmla="*/ 0 h 1"/>
                <a:gd name="T4" fmla="*/ 0 w 33"/>
                <a:gd name="T5" fmla="*/ 1 h 1"/>
                <a:gd name="T6" fmla="*/ 33 w 33"/>
                <a:gd name="T7" fmla="*/ 1 h 1"/>
                <a:gd name="T8" fmla="*/ 32 w 3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1">
                  <a:moveTo>
                    <a:pt x="32" y="0"/>
                  </a:moveTo>
                  <a:lnTo>
                    <a:pt x="0" y="0"/>
                  </a:lnTo>
                  <a:lnTo>
                    <a:pt x="0" y="1"/>
                  </a:lnTo>
                  <a:lnTo>
                    <a:pt x="33" y="1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3" name="Freeform 206"/>
            <p:cNvSpPr>
              <a:spLocks/>
            </p:cNvSpPr>
            <p:nvPr/>
          </p:nvSpPr>
          <p:spPr bwMode="auto">
            <a:xfrm>
              <a:off x="3971925" y="3472656"/>
              <a:ext cx="1246188" cy="565150"/>
            </a:xfrm>
            <a:custGeom>
              <a:avLst/>
              <a:gdLst>
                <a:gd name="T0" fmla="*/ 310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09 w 777"/>
                <a:gd name="T11" fmla="*/ 133 h 352"/>
                <a:gd name="T12" fmla="*/ 468 w 777"/>
                <a:gd name="T13" fmla="*/ 1 h 352"/>
                <a:gd name="T14" fmla="*/ 310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0" y="0"/>
                  </a:moveTo>
                  <a:cubicBezTo>
                    <a:pt x="139" y="75"/>
                    <a:pt x="87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09" y="133"/>
                  </a:cubicBezTo>
                  <a:cubicBezTo>
                    <a:pt x="689" y="115"/>
                    <a:pt x="639" y="76"/>
                    <a:pt x="468" y="1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FFDE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4" name="Freeform 207"/>
            <p:cNvSpPr>
              <a:spLocks/>
            </p:cNvSpPr>
            <p:nvPr/>
          </p:nvSpPr>
          <p:spPr bwMode="auto">
            <a:xfrm>
              <a:off x="3971925" y="3472656"/>
              <a:ext cx="1246188" cy="565150"/>
            </a:xfrm>
            <a:custGeom>
              <a:avLst/>
              <a:gdLst>
                <a:gd name="T0" fmla="*/ 310 w 777"/>
                <a:gd name="T1" fmla="*/ 0 h 352"/>
                <a:gd name="T2" fmla="*/ 67 w 777"/>
                <a:gd name="T3" fmla="*/ 133 h 352"/>
                <a:gd name="T4" fmla="*/ 0 w 777"/>
                <a:gd name="T5" fmla="*/ 352 h 352"/>
                <a:gd name="T6" fmla="*/ 388 w 777"/>
                <a:gd name="T7" fmla="*/ 352 h 352"/>
                <a:gd name="T8" fmla="*/ 777 w 777"/>
                <a:gd name="T9" fmla="*/ 352 h 352"/>
                <a:gd name="T10" fmla="*/ 709 w 777"/>
                <a:gd name="T11" fmla="*/ 133 h 352"/>
                <a:gd name="T12" fmla="*/ 468 w 777"/>
                <a:gd name="T13" fmla="*/ 1 h 352"/>
                <a:gd name="T14" fmla="*/ 310 w 777"/>
                <a:gd name="T15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7" h="352">
                  <a:moveTo>
                    <a:pt x="310" y="0"/>
                  </a:moveTo>
                  <a:cubicBezTo>
                    <a:pt x="139" y="75"/>
                    <a:pt x="87" y="115"/>
                    <a:pt x="67" y="133"/>
                  </a:cubicBezTo>
                  <a:cubicBezTo>
                    <a:pt x="36" y="161"/>
                    <a:pt x="18" y="264"/>
                    <a:pt x="0" y="352"/>
                  </a:cubicBezTo>
                  <a:cubicBezTo>
                    <a:pt x="388" y="352"/>
                    <a:pt x="388" y="352"/>
                    <a:pt x="388" y="352"/>
                  </a:cubicBezTo>
                  <a:cubicBezTo>
                    <a:pt x="777" y="352"/>
                    <a:pt x="777" y="352"/>
                    <a:pt x="777" y="352"/>
                  </a:cubicBezTo>
                  <a:cubicBezTo>
                    <a:pt x="758" y="264"/>
                    <a:pt x="741" y="161"/>
                    <a:pt x="709" y="133"/>
                  </a:cubicBezTo>
                  <a:cubicBezTo>
                    <a:pt x="689" y="115"/>
                    <a:pt x="639" y="76"/>
                    <a:pt x="468" y="1"/>
                  </a:cubicBezTo>
                  <a:cubicBezTo>
                    <a:pt x="310" y="0"/>
                    <a:pt x="310" y="0"/>
                    <a:pt x="310" y="0"/>
                  </a:cubicBezTo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5" name="Freeform 208"/>
            <p:cNvSpPr>
              <a:spLocks/>
            </p:cNvSpPr>
            <p:nvPr/>
          </p:nvSpPr>
          <p:spPr bwMode="auto">
            <a:xfrm>
              <a:off x="4460875" y="3066256"/>
              <a:ext cx="268288" cy="560388"/>
            </a:xfrm>
            <a:custGeom>
              <a:avLst/>
              <a:gdLst>
                <a:gd name="T0" fmla="*/ 0 w 167"/>
                <a:gd name="T1" fmla="*/ 103 h 349"/>
                <a:gd name="T2" fmla="*/ 0 w 167"/>
                <a:gd name="T3" fmla="*/ 230 h 349"/>
                <a:gd name="T4" fmla="*/ 0 w 167"/>
                <a:gd name="T5" fmla="*/ 293 h 349"/>
                <a:gd name="T6" fmla="*/ 167 w 167"/>
                <a:gd name="T7" fmla="*/ 293 h 349"/>
                <a:gd name="T8" fmla="*/ 167 w 167"/>
                <a:gd name="T9" fmla="*/ 230 h 349"/>
                <a:gd name="T10" fmla="*/ 167 w 167"/>
                <a:gd name="T11" fmla="*/ 103 h 349"/>
                <a:gd name="T12" fmla="*/ 0 w 167"/>
                <a:gd name="T13" fmla="*/ 103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349">
                  <a:moveTo>
                    <a:pt x="0" y="103"/>
                  </a:moveTo>
                  <a:cubicBezTo>
                    <a:pt x="0" y="230"/>
                    <a:pt x="0" y="230"/>
                    <a:pt x="0" y="230"/>
                  </a:cubicBezTo>
                  <a:cubicBezTo>
                    <a:pt x="0" y="293"/>
                    <a:pt x="0" y="293"/>
                    <a:pt x="0" y="293"/>
                  </a:cubicBezTo>
                  <a:cubicBezTo>
                    <a:pt x="46" y="347"/>
                    <a:pt x="121" y="349"/>
                    <a:pt x="167" y="293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67" y="103"/>
                    <a:pt x="167" y="103"/>
                    <a:pt x="167" y="103"/>
                  </a:cubicBezTo>
                  <a:cubicBezTo>
                    <a:pt x="167" y="0"/>
                    <a:pt x="0" y="0"/>
                    <a:pt x="0" y="103"/>
                  </a:cubicBezTo>
                </a:path>
              </a:pathLst>
            </a:custGeom>
            <a:solidFill>
              <a:srgbClr val="F6C5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6" name="Freeform 209"/>
            <p:cNvSpPr>
              <a:spLocks/>
            </p:cNvSpPr>
            <p:nvPr/>
          </p:nvSpPr>
          <p:spPr bwMode="auto">
            <a:xfrm>
              <a:off x="4283075" y="3031331"/>
              <a:ext cx="112713" cy="163513"/>
            </a:xfrm>
            <a:custGeom>
              <a:avLst/>
              <a:gdLst>
                <a:gd name="T0" fmla="*/ 20 w 70"/>
                <a:gd name="T1" fmla="*/ 5 h 102"/>
                <a:gd name="T2" fmla="*/ 62 w 70"/>
                <a:gd name="T3" fmla="*/ 42 h 102"/>
                <a:gd name="T4" fmla="*/ 51 w 70"/>
                <a:gd name="T5" fmla="*/ 97 h 102"/>
                <a:gd name="T6" fmla="*/ 9 w 70"/>
                <a:gd name="T7" fmla="*/ 60 h 102"/>
                <a:gd name="T8" fmla="*/ 2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20" y="5"/>
                  </a:moveTo>
                  <a:cubicBezTo>
                    <a:pt x="35" y="0"/>
                    <a:pt x="54" y="17"/>
                    <a:pt x="62" y="42"/>
                  </a:cubicBezTo>
                  <a:cubicBezTo>
                    <a:pt x="70" y="68"/>
                    <a:pt x="65" y="92"/>
                    <a:pt x="51" y="97"/>
                  </a:cubicBezTo>
                  <a:cubicBezTo>
                    <a:pt x="36" y="102"/>
                    <a:pt x="17" y="85"/>
                    <a:pt x="9" y="60"/>
                  </a:cubicBezTo>
                  <a:cubicBezTo>
                    <a:pt x="0" y="34"/>
                    <a:pt x="6" y="10"/>
                    <a:pt x="20" y="5"/>
                  </a:cubicBezTo>
                  <a:close/>
                </a:path>
              </a:pathLst>
            </a:custGeom>
            <a:solidFill>
              <a:srgbClr val="F6C5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7" name="Freeform 210"/>
            <p:cNvSpPr>
              <a:spLocks/>
            </p:cNvSpPr>
            <p:nvPr/>
          </p:nvSpPr>
          <p:spPr bwMode="auto">
            <a:xfrm>
              <a:off x="4791075" y="3031331"/>
              <a:ext cx="112713" cy="163513"/>
            </a:xfrm>
            <a:custGeom>
              <a:avLst/>
              <a:gdLst>
                <a:gd name="T0" fmla="*/ 50 w 70"/>
                <a:gd name="T1" fmla="*/ 5 h 102"/>
                <a:gd name="T2" fmla="*/ 9 w 70"/>
                <a:gd name="T3" fmla="*/ 42 h 102"/>
                <a:gd name="T4" fmla="*/ 20 w 70"/>
                <a:gd name="T5" fmla="*/ 97 h 102"/>
                <a:gd name="T6" fmla="*/ 62 w 70"/>
                <a:gd name="T7" fmla="*/ 60 h 102"/>
                <a:gd name="T8" fmla="*/ 50 w 70"/>
                <a:gd name="T9" fmla="*/ 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102">
                  <a:moveTo>
                    <a:pt x="50" y="5"/>
                  </a:moveTo>
                  <a:cubicBezTo>
                    <a:pt x="36" y="0"/>
                    <a:pt x="17" y="17"/>
                    <a:pt x="9" y="42"/>
                  </a:cubicBezTo>
                  <a:cubicBezTo>
                    <a:pt x="0" y="68"/>
                    <a:pt x="5" y="92"/>
                    <a:pt x="20" y="97"/>
                  </a:cubicBezTo>
                  <a:cubicBezTo>
                    <a:pt x="35" y="102"/>
                    <a:pt x="53" y="85"/>
                    <a:pt x="62" y="60"/>
                  </a:cubicBezTo>
                  <a:cubicBezTo>
                    <a:pt x="70" y="34"/>
                    <a:pt x="65" y="10"/>
                    <a:pt x="50" y="5"/>
                  </a:cubicBezTo>
                  <a:close/>
                </a:path>
              </a:pathLst>
            </a:custGeom>
            <a:solidFill>
              <a:srgbClr val="F6C5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8" name="Freeform 211"/>
            <p:cNvSpPr>
              <a:spLocks/>
            </p:cNvSpPr>
            <p:nvPr/>
          </p:nvSpPr>
          <p:spPr bwMode="auto">
            <a:xfrm>
              <a:off x="4408488" y="3602831"/>
              <a:ext cx="354013" cy="434975"/>
            </a:xfrm>
            <a:custGeom>
              <a:avLst/>
              <a:gdLst>
                <a:gd name="T0" fmla="*/ 117 w 221"/>
                <a:gd name="T1" fmla="*/ 0 h 271"/>
                <a:gd name="T2" fmla="*/ 0 w 221"/>
                <a:gd name="T3" fmla="*/ 35 h 271"/>
                <a:gd name="T4" fmla="*/ 45 w 221"/>
                <a:gd name="T5" fmla="*/ 271 h 271"/>
                <a:gd name="T6" fmla="*/ 202 w 221"/>
                <a:gd name="T7" fmla="*/ 271 h 271"/>
                <a:gd name="T8" fmla="*/ 221 w 221"/>
                <a:gd name="T9" fmla="*/ 36 h 271"/>
                <a:gd name="T10" fmla="*/ 117 w 221"/>
                <a:gd name="T11" fmla="*/ 0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1" h="271">
                  <a:moveTo>
                    <a:pt x="117" y="0"/>
                  </a:moveTo>
                  <a:cubicBezTo>
                    <a:pt x="117" y="0"/>
                    <a:pt x="0" y="28"/>
                    <a:pt x="0" y="35"/>
                  </a:cubicBezTo>
                  <a:cubicBezTo>
                    <a:pt x="0" y="42"/>
                    <a:pt x="45" y="271"/>
                    <a:pt x="45" y="271"/>
                  </a:cubicBezTo>
                  <a:cubicBezTo>
                    <a:pt x="202" y="271"/>
                    <a:pt x="202" y="271"/>
                    <a:pt x="202" y="271"/>
                  </a:cubicBezTo>
                  <a:cubicBezTo>
                    <a:pt x="221" y="36"/>
                    <a:pt x="221" y="36"/>
                    <a:pt x="221" y="36"/>
                  </a:cubicBezTo>
                  <a:cubicBezTo>
                    <a:pt x="117" y="0"/>
                    <a:pt x="117" y="0"/>
                    <a:pt x="117" y="0"/>
                  </a:cubicBezTo>
                </a:path>
              </a:pathLst>
            </a:custGeom>
            <a:solidFill>
              <a:srgbClr val="9FBA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9" name="Freeform 212"/>
            <p:cNvSpPr>
              <a:spLocks/>
            </p:cNvSpPr>
            <p:nvPr/>
          </p:nvSpPr>
          <p:spPr bwMode="auto">
            <a:xfrm>
              <a:off x="4286250" y="3475831"/>
              <a:ext cx="233363" cy="561975"/>
            </a:xfrm>
            <a:custGeom>
              <a:avLst/>
              <a:gdLst>
                <a:gd name="T0" fmla="*/ 110 w 147"/>
                <a:gd name="T1" fmla="*/ 0 h 354"/>
                <a:gd name="T2" fmla="*/ 110 w 147"/>
                <a:gd name="T3" fmla="*/ 38 h 354"/>
                <a:gd name="T4" fmla="*/ 147 w 147"/>
                <a:gd name="T5" fmla="*/ 354 h 354"/>
                <a:gd name="T6" fmla="*/ 84 w 147"/>
                <a:gd name="T7" fmla="*/ 354 h 354"/>
                <a:gd name="T8" fmla="*/ 14 w 147"/>
                <a:gd name="T9" fmla="*/ 213 h 354"/>
                <a:gd name="T10" fmla="*/ 81 w 147"/>
                <a:gd name="T11" fmla="*/ 170 h 354"/>
                <a:gd name="T12" fmla="*/ 0 w 147"/>
                <a:gd name="T13" fmla="*/ 131 h 354"/>
                <a:gd name="T14" fmla="*/ 74 w 147"/>
                <a:gd name="T15" fmla="*/ 16 h 354"/>
                <a:gd name="T16" fmla="*/ 110 w 147"/>
                <a:gd name="T17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7" h="354">
                  <a:moveTo>
                    <a:pt x="110" y="0"/>
                  </a:moveTo>
                  <a:lnTo>
                    <a:pt x="110" y="38"/>
                  </a:lnTo>
                  <a:lnTo>
                    <a:pt x="147" y="354"/>
                  </a:lnTo>
                  <a:lnTo>
                    <a:pt x="84" y="354"/>
                  </a:lnTo>
                  <a:lnTo>
                    <a:pt x="14" y="213"/>
                  </a:lnTo>
                  <a:lnTo>
                    <a:pt x="81" y="170"/>
                  </a:lnTo>
                  <a:lnTo>
                    <a:pt x="0" y="131"/>
                  </a:lnTo>
                  <a:lnTo>
                    <a:pt x="74" y="16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0" name="Freeform 213"/>
            <p:cNvSpPr>
              <a:spLocks/>
            </p:cNvSpPr>
            <p:nvPr/>
          </p:nvSpPr>
          <p:spPr bwMode="auto">
            <a:xfrm>
              <a:off x="4670425" y="3475831"/>
              <a:ext cx="231775" cy="561975"/>
            </a:xfrm>
            <a:custGeom>
              <a:avLst/>
              <a:gdLst>
                <a:gd name="T0" fmla="*/ 37 w 146"/>
                <a:gd name="T1" fmla="*/ 0 h 354"/>
                <a:gd name="T2" fmla="*/ 37 w 146"/>
                <a:gd name="T3" fmla="*/ 38 h 354"/>
                <a:gd name="T4" fmla="*/ 0 w 146"/>
                <a:gd name="T5" fmla="*/ 354 h 354"/>
                <a:gd name="T6" fmla="*/ 62 w 146"/>
                <a:gd name="T7" fmla="*/ 354 h 354"/>
                <a:gd name="T8" fmla="*/ 132 w 146"/>
                <a:gd name="T9" fmla="*/ 213 h 354"/>
                <a:gd name="T10" fmla="*/ 65 w 146"/>
                <a:gd name="T11" fmla="*/ 170 h 354"/>
                <a:gd name="T12" fmla="*/ 146 w 146"/>
                <a:gd name="T13" fmla="*/ 131 h 354"/>
                <a:gd name="T14" fmla="*/ 80 w 146"/>
                <a:gd name="T15" fmla="*/ 20 h 354"/>
                <a:gd name="T16" fmla="*/ 37 w 146"/>
                <a:gd name="T17" fmla="*/ 0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6" h="354">
                  <a:moveTo>
                    <a:pt x="37" y="0"/>
                  </a:moveTo>
                  <a:lnTo>
                    <a:pt x="37" y="38"/>
                  </a:lnTo>
                  <a:lnTo>
                    <a:pt x="0" y="354"/>
                  </a:lnTo>
                  <a:lnTo>
                    <a:pt x="62" y="354"/>
                  </a:lnTo>
                  <a:lnTo>
                    <a:pt x="132" y="213"/>
                  </a:lnTo>
                  <a:lnTo>
                    <a:pt x="65" y="170"/>
                  </a:lnTo>
                  <a:lnTo>
                    <a:pt x="146" y="131"/>
                  </a:lnTo>
                  <a:lnTo>
                    <a:pt x="80" y="2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1B1B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1" name="Freeform 214"/>
            <p:cNvSpPr>
              <a:spLocks/>
            </p:cNvSpPr>
            <p:nvPr/>
          </p:nvSpPr>
          <p:spPr bwMode="auto">
            <a:xfrm>
              <a:off x="4537075" y="3602831"/>
              <a:ext cx="114300" cy="111125"/>
            </a:xfrm>
            <a:custGeom>
              <a:avLst/>
              <a:gdLst>
                <a:gd name="T0" fmla="*/ 0 w 72"/>
                <a:gd name="T1" fmla="*/ 39 h 70"/>
                <a:gd name="T2" fmla="*/ 20 w 72"/>
                <a:gd name="T3" fmla="*/ 70 h 70"/>
                <a:gd name="T4" fmla="*/ 52 w 72"/>
                <a:gd name="T5" fmla="*/ 70 h 70"/>
                <a:gd name="T6" fmla="*/ 72 w 72"/>
                <a:gd name="T7" fmla="*/ 39 h 70"/>
                <a:gd name="T8" fmla="*/ 37 w 72"/>
                <a:gd name="T9" fmla="*/ 0 h 70"/>
                <a:gd name="T10" fmla="*/ 0 w 72"/>
                <a:gd name="T11" fmla="*/ 3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70">
                  <a:moveTo>
                    <a:pt x="0" y="39"/>
                  </a:moveTo>
                  <a:cubicBezTo>
                    <a:pt x="20" y="70"/>
                    <a:pt x="20" y="70"/>
                    <a:pt x="20" y="70"/>
                  </a:cubicBezTo>
                  <a:cubicBezTo>
                    <a:pt x="31" y="70"/>
                    <a:pt x="41" y="70"/>
                    <a:pt x="52" y="70"/>
                  </a:cubicBezTo>
                  <a:cubicBezTo>
                    <a:pt x="72" y="39"/>
                    <a:pt x="72" y="39"/>
                    <a:pt x="72" y="39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0" y="39"/>
                    <a:pt x="0" y="39"/>
                    <a:pt x="0" y="39"/>
                  </a:cubicBezTo>
                </a:path>
              </a:pathLst>
            </a:custGeom>
            <a:solidFill>
              <a:srgbClr val="28A8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2" name="Freeform 215"/>
            <p:cNvSpPr>
              <a:spLocks/>
            </p:cNvSpPr>
            <p:nvPr/>
          </p:nvSpPr>
          <p:spPr bwMode="auto">
            <a:xfrm>
              <a:off x="4524375" y="3713956"/>
              <a:ext cx="142875" cy="323850"/>
            </a:xfrm>
            <a:custGeom>
              <a:avLst/>
              <a:gdLst>
                <a:gd name="T0" fmla="*/ 28 w 90"/>
                <a:gd name="T1" fmla="*/ 0 h 204"/>
                <a:gd name="T2" fmla="*/ 0 w 90"/>
                <a:gd name="T3" fmla="*/ 204 h 204"/>
                <a:gd name="T4" fmla="*/ 90 w 90"/>
                <a:gd name="T5" fmla="*/ 204 h 204"/>
                <a:gd name="T6" fmla="*/ 60 w 90"/>
                <a:gd name="T7" fmla="*/ 0 h 204"/>
                <a:gd name="T8" fmla="*/ 28 w 90"/>
                <a:gd name="T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4">
                  <a:moveTo>
                    <a:pt x="28" y="0"/>
                  </a:moveTo>
                  <a:lnTo>
                    <a:pt x="0" y="204"/>
                  </a:lnTo>
                  <a:lnTo>
                    <a:pt x="90" y="204"/>
                  </a:lnTo>
                  <a:lnTo>
                    <a:pt x="60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28A8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3" name="Freeform 216"/>
            <p:cNvSpPr>
              <a:spLocks/>
            </p:cNvSpPr>
            <p:nvPr/>
          </p:nvSpPr>
          <p:spPr bwMode="auto">
            <a:xfrm>
              <a:off x="4524375" y="3713956"/>
              <a:ext cx="142875" cy="323850"/>
            </a:xfrm>
            <a:custGeom>
              <a:avLst/>
              <a:gdLst>
                <a:gd name="T0" fmla="*/ 28 w 90"/>
                <a:gd name="T1" fmla="*/ 0 h 204"/>
                <a:gd name="T2" fmla="*/ 0 w 90"/>
                <a:gd name="T3" fmla="*/ 204 h 204"/>
                <a:gd name="T4" fmla="*/ 90 w 90"/>
                <a:gd name="T5" fmla="*/ 204 h 204"/>
                <a:gd name="T6" fmla="*/ 60 w 90"/>
                <a:gd name="T7" fmla="*/ 0 h 204"/>
                <a:gd name="T8" fmla="*/ 28 w 90"/>
                <a:gd name="T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204">
                  <a:moveTo>
                    <a:pt x="28" y="0"/>
                  </a:moveTo>
                  <a:lnTo>
                    <a:pt x="0" y="204"/>
                  </a:lnTo>
                  <a:lnTo>
                    <a:pt x="90" y="204"/>
                  </a:lnTo>
                  <a:lnTo>
                    <a:pt x="60" y="0"/>
                  </a:lnTo>
                  <a:lnTo>
                    <a:pt x="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4" name="Freeform 217"/>
            <p:cNvSpPr>
              <a:spLocks/>
            </p:cNvSpPr>
            <p:nvPr/>
          </p:nvSpPr>
          <p:spPr bwMode="auto">
            <a:xfrm>
              <a:off x="4448175" y="3434556"/>
              <a:ext cx="147638" cy="282575"/>
            </a:xfrm>
            <a:custGeom>
              <a:avLst/>
              <a:gdLst>
                <a:gd name="T0" fmla="*/ 8 w 93"/>
                <a:gd name="T1" fmla="*/ 0 h 178"/>
                <a:gd name="T2" fmla="*/ 0 w 93"/>
                <a:gd name="T3" fmla="*/ 29 h 178"/>
                <a:gd name="T4" fmla="*/ 21 w 93"/>
                <a:gd name="T5" fmla="*/ 178 h 178"/>
                <a:gd name="T6" fmla="*/ 93 w 93"/>
                <a:gd name="T7" fmla="*/ 106 h 178"/>
                <a:gd name="T8" fmla="*/ 8 w 93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78">
                  <a:moveTo>
                    <a:pt x="8" y="0"/>
                  </a:moveTo>
                  <a:lnTo>
                    <a:pt x="0" y="29"/>
                  </a:lnTo>
                  <a:lnTo>
                    <a:pt x="21" y="178"/>
                  </a:lnTo>
                  <a:lnTo>
                    <a:pt x="93" y="106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5" name="Freeform 218"/>
            <p:cNvSpPr>
              <a:spLocks/>
            </p:cNvSpPr>
            <p:nvPr/>
          </p:nvSpPr>
          <p:spPr bwMode="auto">
            <a:xfrm>
              <a:off x="4448175" y="3434556"/>
              <a:ext cx="147638" cy="282575"/>
            </a:xfrm>
            <a:custGeom>
              <a:avLst/>
              <a:gdLst>
                <a:gd name="T0" fmla="*/ 8 w 93"/>
                <a:gd name="T1" fmla="*/ 0 h 178"/>
                <a:gd name="T2" fmla="*/ 0 w 93"/>
                <a:gd name="T3" fmla="*/ 29 h 178"/>
                <a:gd name="T4" fmla="*/ 21 w 93"/>
                <a:gd name="T5" fmla="*/ 178 h 178"/>
                <a:gd name="T6" fmla="*/ 93 w 93"/>
                <a:gd name="T7" fmla="*/ 106 h 178"/>
                <a:gd name="T8" fmla="*/ 8 w 93"/>
                <a:gd name="T9" fmla="*/ 0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78">
                  <a:moveTo>
                    <a:pt x="8" y="0"/>
                  </a:moveTo>
                  <a:lnTo>
                    <a:pt x="0" y="29"/>
                  </a:lnTo>
                  <a:lnTo>
                    <a:pt x="21" y="178"/>
                  </a:lnTo>
                  <a:lnTo>
                    <a:pt x="93" y="106"/>
                  </a:lnTo>
                  <a:lnTo>
                    <a:pt x="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6" name="Freeform 219"/>
            <p:cNvSpPr>
              <a:spLocks/>
            </p:cNvSpPr>
            <p:nvPr/>
          </p:nvSpPr>
          <p:spPr bwMode="auto">
            <a:xfrm>
              <a:off x="4460875" y="3378994"/>
              <a:ext cx="268288" cy="93663"/>
            </a:xfrm>
            <a:custGeom>
              <a:avLst/>
              <a:gdLst>
                <a:gd name="T0" fmla="*/ 0 w 167"/>
                <a:gd name="T1" fmla="*/ 0 h 58"/>
                <a:gd name="T2" fmla="*/ 0 w 167"/>
                <a:gd name="T3" fmla="*/ 6 h 58"/>
                <a:gd name="T4" fmla="*/ 83 w 167"/>
                <a:gd name="T5" fmla="*/ 58 h 58"/>
                <a:gd name="T6" fmla="*/ 85 w 167"/>
                <a:gd name="T7" fmla="*/ 58 h 58"/>
                <a:gd name="T8" fmla="*/ 167 w 167"/>
                <a:gd name="T9" fmla="*/ 9 h 58"/>
                <a:gd name="T10" fmla="*/ 167 w 167"/>
                <a:gd name="T11" fmla="*/ 0 h 58"/>
                <a:gd name="T12" fmla="*/ 0 w 167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8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42" y="56"/>
                    <a:pt x="83" y="58"/>
                  </a:cubicBezTo>
                  <a:cubicBezTo>
                    <a:pt x="84" y="58"/>
                    <a:pt x="84" y="58"/>
                    <a:pt x="85" y="58"/>
                  </a:cubicBezTo>
                  <a:cubicBezTo>
                    <a:pt x="125" y="58"/>
                    <a:pt x="167" y="9"/>
                    <a:pt x="167" y="9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59E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7" name="Freeform 220"/>
            <p:cNvSpPr>
              <a:spLocks/>
            </p:cNvSpPr>
            <p:nvPr/>
          </p:nvSpPr>
          <p:spPr bwMode="auto">
            <a:xfrm>
              <a:off x="4183063" y="2682081"/>
              <a:ext cx="823913" cy="758825"/>
            </a:xfrm>
            <a:custGeom>
              <a:avLst/>
              <a:gdLst>
                <a:gd name="T0" fmla="*/ 256 w 513"/>
                <a:gd name="T1" fmla="*/ 0 h 473"/>
                <a:gd name="T2" fmla="*/ 115 w 513"/>
                <a:gd name="T3" fmla="*/ 378 h 473"/>
                <a:gd name="T4" fmla="*/ 256 w 513"/>
                <a:gd name="T5" fmla="*/ 473 h 473"/>
                <a:gd name="T6" fmla="*/ 398 w 513"/>
                <a:gd name="T7" fmla="*/ 378 h 473"/>
                <a:gd name="T8" fmla="*/ 256 w 513"/>
                <a:gd name="T9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73">
                  <a:moveTo>
                    <a:pt x="256" y="0"/>
                  </a:moveTo>
                  <a:cubicBezTo>
                    <a:pt x="0" y="0"/>
                    <a:pt x="98" y="351"/>
                    <a:pt x="115" y="378"/>
                  </a:cubicBezTo>
                  <a:cubicBezTo>
                    <a:pt x="133" y="408"/>
                    <a:pt x="215" y="473"/>
                    <a:pt x="256" y="473"/>
                  </a:cubicBezTo>
                  <a:cubicBezTo>
                    <a:pt x="298" y="473"/>
                    <a:pt x="379" y="408"/>
                    <a:pt x="398" y="378"/>
                  </a:cubicBezTo>
                  <a:cubicBezTo>
                    <a:pt x="414" y="351"/>
                    <a:pt x="513" y="0"/>
                    <a:pt x="256" y="0"/>
                  </a:cubicBezTo>
                  <a:close/>
                </a:path>
              </a:pathLst>
            </a:custGeom>
            <a:solidFill>
              <a:srgbClr val="F6C5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8" name="Freeform 221"/>
            <p:cNvSpPr>
              <a:spLocks noEditPoints="1"/>
            </p:cNvSpPr>
            <p:nvPr/>
          </p:nvSpPr>
          <p:spPr bwMode="auto">
            <a:xfrm>
              <a:off x="4279900" y="2585244"/>
              <a:ext cx="647700" cy="584200"/>
            </a:xfrm>
            <a:custGeom>
              <a:avLst/>
              <a:gdLst>
                <a:gd name="T0" fmla="*/ 311 w 404"/>
                <a:gd name="T1" fmla="*/ 68 h 363"/>
                <a:gd name="T2" fmla="*/ 51 w 404"/>
                <a:gd name="T3" fmla="*/ 97 h 363"/>
                <a:gd name="T4" fmla="*/ 30 w 404"/>
                <a:gd name="T5" fmla="*/ 357 h 363"/>
                <a:gd name="T6" fmla="*/ 30 w 404"/>
                <a:gd name="T7" fmla="*/ 357 h 363"/>
                <a:gd name="T8" fmla="*/ 30 w 404"/>
                <a:gd name="T9" fmla="*/ 360 h 363"/>
                <a:gd name="T10" fmla="*/ 32 w 404"/>
                <a:gd name="T11" fmla="*/ 363 h 363"/>
                <a:gd name="T12" fmla="*/ 37 w 404"/>
                <a:gd name="T13" fmla="*/ 362 h 363"/>
                <a:gd name="T14" fmla="*/ 37 w 404"/>
                <a:gd name="T15" fmla="*/ 361 h 363"/>
                <a:gd name="T16" fmla="*/ 37 w 404"/>
                <a:gd name="T17" fmla="*/ 340 h 363"/>
                <a:gd name="T18" fmla="*/ 32 w 404"/>
                <a:gd name="T19" fmla="*/ 307 h 363"/>
                <a:gd name="T20" fmla="*/ 77 w 404"/>
                <a:gd name="T21" fmla="*/ 183 h 363"/>
                <a:gd name="T22" fmla="*/ 86 w 404"/>
                <a:gd name="T23" fmla="*/ 171 h 363"/>
                <a:gd name="T24" fmla="*/ 97 w 404"/>
                <a:gd name="T25" fmla="*/ 159 h 363"/>
                <a:gd name="T26" fmla="*/ 103 w 404"/>
                <a:gd name="T27" fmla="*/ 154 h 363"/>
                <a:gd name="T28" fmla="*/ 242 w 404"/>
                <a:gd name="T29" fmla="*/ 176 h 363"/>
                <a:gd name="T30" fmla="*/ 296 w 404"/>
                <a:gd name="T31" fmla="*/ 189 h 363"/>
                <a:gd name="T32" fmla="*/ 311 w 404"/>
                <a:gd name="T33" fmla="*/ 177 h 363"/>
                <a:gd name="T34" fmla="*/ 359 w 404"/>
                <a:gd name="T35" fmla="*/ 315 h 363"/>
                <a:gd name="T36" fmla="*/ 356 w 404"/>
                <a:gd name="T37" fmla="*/ 340 h 363"/>
                <a:gd name="T38" fmla="*/ 356 w 404"/>
                <a:gd name="T39" fmla="*/ 361 h 363"/>
                <a:gd name="T40" fmla="*/ 356 w 404"/>
                <a:gd name="T41" fmla="*/ 362 h 363"/>
                <a:gd name="T42" fmla="*/ 361 w 404"/>
                <a:gd name="T43" fmla="*/ 363 h 363"/>
                <a:gd name="T44" fmla="*/ 363 w 404"/>
                <a:gd name="T45" fmla="*/ 360 h 363"/>
                <a:gd name="T46" fmla="*/ 364 w 404"/>
                <a:gd name="T47" fmla="*/ 351 h 363"/>
                <a:gd name="T48" fmla="*/ 366 w 404"/>
                <a:gd name="T49" fmla="*/ 338 h 363"/>
                <a:gd name="T50" fmla="*/ 311 w 404"/>
                <a:gd name="T51" fmla="*/ 68 h 363"/>
                <a:gd name="T52" fmla="*/ 180 w 404"/>
                <a:gd name="T53" fmla="*/ 135 h 363"/>
                <a:gd name="T54" fmla="*/ 176 w 404"/>
                <a:gd name="T55" fmla="*/ 134 h 363"/>
                <a:gd name="T56" fmla="*/ 182 w 404"/>
                <a:gd name="T57" fmla="*/ 135 h 363"/>
                <a:gd name="T58" fmla="*/ 180 w 404"/>
                <a:gd name="T59" fmla="*/ 135 h 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4" h="363">
                  <a:moveTo>
                    <a:pt x="311" y="68"/>
                  </a:moveTo>
                  <a:cubicBezTo>
                    <a:pt x="225" y="0"/>
                    <a:pt x="91" y="41"/>
                    <a:pt x="51" y="97"/>
                  </a:cubicBezTo>
                  <a:cubicBezTo>
                    <a:pt x="0" y="168"/>
                    <a:pt x="18" y="276"/>
                    <a:pt x="30" y="357"/>
                  </a:cubicBezTo>
                  <a:cubicBezTo>
                    <a:pt x="30" y="357"/>
                    <a:pt x="30" y="357"/>
                    <a:pt x="30" y="357"/>
                  </a:cubicBezTo>
                  <a:cubicBezTo>
                    <a:pt x="30" y="358"/>
                    <a:pt x="30" y="359"/>
                    <a:pt x="30" y="360"/>
                  </a:cubicBezTo>
                  <a:cubicBezTo>
                    <a:pt x="31" y="360"/>
                    <a:pt x="32" y="362"/>
                    <a:pt x="32" y="363"/>
                  </a:cubicBezTo>
                  <a:cubicBezTo>
                    <a:pt x="33" y="363"/>
                    <a:pt x="36" y="363"/>
                    <a:pt x="37" y="362"/>
                  </a:cubicBezTo>
                  <a:cubicBezTo>
                    <a:pt x="37" y="362"/>
                    <a:pt x="37" y="361"/>
                    <a:pt x="37" y="361"/>
                  </a:cubicBezTo>
                  <a:cubicBezTo>
                    <a:pt x="38" y="354"/>
                    <a:pt x="37" y="340"/>
                    <a:pt x="37" y="340"/>
                  </a:cubicBezTo>
                  <a:cubicBezTo>
                    <a:pt x="37" y="328"/>
                    <a:pt x="34" y="318"/>
                    <a:pt x="32" y="307"/>
                  </a:cubicBezTo>
                  <a:cubicBezTo>
                    <a:pt x="41" y="256"/>
                    <a:pt x="65" y="245"/>
                    <a:pt x="77" y="183"/>
                  </a:cubicBezTo>
                  <a:cubicBezTo>
                    <a:pt x="80" y="179"/>
                    <a:pt x="83" y="175"/>
                    <a:pt x="86" y="171"/>
                  </a:cubicBezTo>
                  <a:cubicBezTo>
                    <a:pt x="89" y="167"/>
                    <a:pt x="93" y="162"/>
                    <a:pt x="97" y="159"/>
                  </a:cubicBezTo>
                  <a:cubicBezTo>
                    <a:pt x="99" y="157"/>
                    <a:pt x="101" y="156"/>
                    <a:pt x="103" y="154"/>
                  </a:cubicBezTo>
                  <a:cubicBezTo>
                    <a:pt x="150" y="137"/>
                    <a:pt x="198" y="158"/>
                    <a:pt x="242" y="176"/>
                  </a:cubicBezTo>
                  <a:cubicBezTo>
                    <a:pt x="259" y="182"/>
                    <a:pt x="278" y="191"/>
                    <a:pt x="296" y="189"/>
                  </a:cubicBezTo>
                  <a:cubicBezTo>
                    <a:pt x="304" y="189"/>
                    <a:pt x="310" y="183"/>
                    <a:pt x="311" y="177"/>
                  </a:cubicBezTo>
                  <a:cubicBezTo>
                    <a:pt x="332" y="240"/>
                    <a:pt x="349" y="269"/>
                    <a:pt x="359" y="315"/>
                  </a:cubicBezTo>
                  <a:cubicBezTo>
                    <a:pt x="358" y="323"/>
                    <a:pt x="356" y="331"/>
                    <a:pt x="356" y="340"/>
                  </a:cubicBezTo>
                  <a:cubicBezTo>
                    <a:pt x="356" y="340"/>
                    <a:pt x="355" y="354"/>
                    <a:pt x="356" y="361"/>
                  </a:cubicBezTo>
                  <a:cubicBezTo>
                    <a:pt x="356" y="361"/>
                    <a:pt x="356" y="362"/>
                    <a:pt x="356" y="362"/>
                  </a:cubicBezTo>
                  <a:cubicBezTo>
                    <a:pt x="357" y="363"/>
                    <a:pt x="360" y="363"/>
                    <a:pt x="361" y="363"/>
                  </a:cubicBezTo>
                  <a:cubicBezTo>
                    <a:pt x="361" y="362"/>
                    <a:pt x="363" y="360"/>
                    <a:pt x="363" y="360"/>
                  </a:cubicBezTo>
                  <a:cubicBezTo>
                    <a:pt x="364" y="357"/>
                    <a:pt x="364" y="354"/>
                    <a:pt x="364" y="351"/>
                  </a:cubicBezTo>
                  <a:cubicBezTo>
                    <a:pt x="364" y="347"/>
                    <a:pt x="365" y="342"/>
                    <a:pt x="366" y="338"/>
                  </a:cubicBezTo>
                  <a:cubicBezTo>
                    <a:pt x="379" y="288"/>
                    <a:pt x="404" y="90"/>
                    <a:pt x="311" y="68"/>
                  </a:cubicBezTo>
                  <a:close/>
                  <a:moveTo>
                    <a:pt x="180" y="135"/>
                  </a:moveTo>
                  <a:cubicBezTo>
                    <a:pt x="179" y="135"/>
                    <a:pt x="177" y="134"/>
                    <a:pt x="176" y="134"/>
                  </a:cubicBezTo>
                  <a:cubicBezTo>
                    <a:pt x="178" y="134"/>
                    <a:pt x="180" y="135"/>
                    <a:pt x="182" y="135"/>
                  </a:cubicBezTo>
                  <a:cubicBezTo>
                    <a:pt x="181" y="135"/>
                    <a:pt x="181" y="135"/>
                    <a:pt x="180" y="135"/>
                  </a:cubicBezTo>
                  <a:close/>
                </a:path>
              </a:pathLst>
            </a:custGeom>
            <a:solidFill>
              <a:srgbClr val="605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9" name="Freeform 222"/>
            <p:cNvSpPr>
              <a:spLocks/>
            </p:cNvSpPr>
            <p:nvPr/>
          </p:nvSpPr>
          <p:spPr bwMode="auto">
            <a:xfrm>
              <a:off x="4595813" y="3434556"/>
              <a:ext cx="141288" cy="285750"/>
            </a:xfrm>
            <a:custGeom>
              <a:avLst/>
              <a:gdLst>
                <a:gd name="T0" fmla="*/ 84 w 89"/>
                <a:gd name="T1" fmla="*/ 0 h 180"/>
                <a:gd name="T2" fmla="*/ 89 w 89"/>
                <a:gd name="T3" fmla="*/ 29 h 180"/>
                <a:gd name="T4" fmla="*/ 70 w 89"/>
                <a:gd name="T5" fmla="*/ 180 h 180"/>
                <a:gd name="T6" fmla="*/ 0 w 89"/>
                <a:gd name="T7" fmla="*/ 106 h 180"/>
                <a:gd name="T8" fmla="*/ 84 w 89"/>
                <a:gd name="T9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80">
                  <a:moveTo>
                    <a:pt x="84" y="0"/>
                  </a:moveTo>
                  <a:lnTo>
                    <a:pt x="89" y="29"/>
                  </a:lnTo>
                  <a:lnTo>
                    <a:pt x="70" y="180"/>
                  </a:lnTo>
                  <a:lnTo>
                    <a:pt x="0" y="106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0" name="Freeform 223"/>
            <p:cNvSpPr>
              <a:spLocks/>
            </p:cNvSpPr>
            <p:nvPr/>
          </p:nvSpPr>
          <p:spPr bwMode="auto">
            <a:xfrm>
              <a:off x="4595813" y="3434556"/>
              <a:ext cx="141288" cy="285750"/>
            </a:xfrm>
            <a:custGeom>
              <a:avLst/>
              <a:gdLst>
                <a:gd name="T0" fmla="*/ 84 w 89"/>
                <a:gd name="T1" fmla="*/ 0 h 180"/>
                <a:gd name="T2" fmla="*/ 89 w 89"/>
                <a:gd name="T3" fmla="*/ 29 h 180"/>
                <a:gd name="T4" fmla="*/ 70 w 89"/>
                <a:gd name="T5" fmla="*/ 180 h 180"/>
                <a:gd name="T6" fmla="*/ 0 w 89"/>
                <a:gd name="T7" fmla="*/ 106 h 180"/>
                <a:gd name="T8" fmla="*/ 84 w 89"/>
                <a:gd name="T9" fmla="*/ 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180">
                  <a:moveTo>
                    <a:pt x="84" y="0"/>
                  </a:moveTo>
                  <a:lnTo>
                    <a:pt x="89" y="29"/>
                  </a:lnTo>
                  <a:lnTo>
                    <a:pt x="70" y="180"/>
                  </a:lnTo>
                  <a:lnTo>
                    <a:pt x="0" y="106"/>
                  </a:lnTo>
                  <a:lnTo>
                    <a:pt x="8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1" name="Freeform 224"/>
            <p:cNvSpPr>
              <a:spLocks/>
            </p:cNvSpPr>
            <p:nvPr/>
          </p:nvSpPr>
          <p:spPr bwMode="auto">
            <a:xfrm>
              <a:off x="4460875" y="3431381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2 h 108"/>
                <a:gd name="T8" fmla="*/ 85 w 169"/>
                <a:gd name="T9" fmla="*/ 108 h 108"/>
                <a:gd name="T10" fmla="*/ 169 w 169"/>
                <a:gd name="T11" fmla="*/ 2 h 108"/>
                <a:gd name="T12" fmla="*/ 169 w 16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2"/>
                  </a:lnTo>
                  <a:lnTo>
                    <a:pt x="85" y="108"/>
                  </a:lnTo>
                  <a:lnTo>
                    <a:pt x="169" y="2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E9BB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2" name="Freeform 225"/>
            <p:cNvSpPr>
              <a:spLocks/>
            </p:cNvSpPr>
            <p:nvPr/>
          </p:nvSpPr>
          <p:spPr bwMode="auto">
            <a:xfrm>
              <a:off x="4460875" y="3431381"/>
              <a:ext cx="268288" cy="171450"/>
            </a:xfrm>
            <a:custGeom>
              <a:avLst/>
              <a:gdLst>
                <a:gd name="T0" fmla="*/ 169 w 169"/>
                <a:gd name="T1" fmla="*/ 0 h 108"/>
                <a:gd name="T2" fmla="*/ 85 w 169"/>
                <a:gd name="T3" fmla="*/ 105 h 108"/>
                <a:gd name="T4" fmla="*/ 0 w 169"/>
                <a:gd name="T5" fmla="*/ 0 h 108"/>
                <a:gd name="T6" fmla="*/ 0 w 169"/>
                <a:gd name="T7" fmla="*/ 2 h 108"/>
                <a:gd name="T8" fmla="*/ 85 w 169"/>
                <a:gd name="T9" fmla="*/ 108 h 108"/>
                <a:gd name="T10" fmla="*/ 169 w 169"/>
                <a:gd name="T11" fmla="*/ 2 h 108"/>
                <a:gd name="T12" fmla="*/ 169 w 16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08">
                  <a:moveTo>
                    <a:pt x="169" y="0"/>
                  </a:moveTo>
                  <a:lnTo>
                    <a:pt x="85" y="105"/>
                  </a:lnTo>
                  <a:lnTo>
                    <a:pt x="0" y="0"/>
                  </a:lnTo>
                  <a:lnTo>
                    <a:pt x="0" y="2"/>
                  </a:lnTo>
                  <a:lnTo>
                    <a:pt x="85" y="108"/>
                  </a:lnTo>
                  <a:lnTo>
                    <a:pt x="169" y="2"/>
                  </a:lnTo>
                  <a:lnTo>
                    <a:pt x="16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3" name="Freeform 226"/>
            <p:cNvSpPr>
              <a:spLocks noEditPoints="1"/>
            </p:cNvSpPr>
            <p:nvPr/>
          </p:nvSpPr>
          <p:spPr bwMode="auto">
            <a:xfrm>
              <a:off x="4568825" y="3713956"/>
              <a:ext cx="50800" cy="1588"/>
            </a:xfrm>
            <a:custGeom>
              <a:avLst/>
              <a:gdLst>
                <a:gd name="T0" fmla="*/ 0 w 32"/>
                <a:gd name="T1" fmla="*/ 0 h 1"/>
                <a:gd name="T2" fmla="*/ 0 w 32"/>
                <a:gd name="T3" fmla="*/ 1 h 1"/>
                <a:gd name="T4" fmla="*/ 0 w 32"/>
                <a:gd name="T5" fmla="*/ 1 h 1"/>
                <a:gd name="T6" fmla="*/ 0 w 32"/>
                <a:gd name="T7" fmla="*/ 0 h 1"/>
                <a:gd name="T8" fmla="*/ 32 w 32"/>
                <a:gd name="T9" fmla="*/ 0 h 1"/>
                <a:gd name="T10" fmla="*/ 32 w 32"/>
                <a:gd name="T11" fmla="*/ 0 h 1"/>
                <a:gd name="T12" fmla="*/ 32 w 32"/>
                <a:gd name="T13" fmla="*/ 1 h 1"/>
                <a:gd name="T14" fmla="*/ 32 w 32"/>
                <a:gd name="T15" fmla="*/ 1 h 1"/>
                <a:gd name="T16" fmla="*/ 32 w 32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close/>
                  <a:moveTo>
                    <a:pt x="32" y="0"/>
                  </a:moveTo>
                  <a:lnTo>
                    <a:pt x="32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8FA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4" name="Freeform 227"/>
            <p:cNvSpPr>
              <a:spLocks noEditPoints="1"/>
            </p:cNvSpPr>
            <p:nvPr/>
          </p:nvSpPr>
          <p:spPr bwMode="auto">
            <a:xfrm>
              <a:off x="4568825" y="3713956"/>
              <a:ext cx="50800" cy="1588"/>
            </a:xfrm>
            <a:custGeom>
              <a:avLst/>
              <a:gdLst>
                <a:gd name="T0" fmla="*/ 0 w 32"/>
                <a:gd name="T1" fmla="*/ 0 h 1"/>
                <a:gd name="T2" fmla="*/ 0 w 32"/>
                <a:gd name="T3" fmla="*/ 1 h 1"/>
                <a:gd name="T4" fmla="*/ 0 w 32"/>
                <a:gd name="T5" fmla="*/ 1 h 1"/>
                <a:gd name="T6" fmla="*/ 0 w 32"/>
                <a:gd name="T7" fmla="*/ 0 h 1"/>
                <a:gd name="T8" fmla="*/ 32 w 32"/>
                <a:gd name="T9" fmla="*/ 0 h 1"/>
                <a:gd name="T10" fmla="*/ 32 w 32"/>
                <a:gd name="T11" fmla="*/ 0 h 1"/>
                <a:gd name="T12" fmla="*/ 32 w 32"/>
                <a:gd name="T13" fmla="*/ 1 h 1"/>
                <a:gd name="T14" fmla="*/ 32 w 32"/>
                <a:gd name="T15" fmla="*/ 1 h 1"/>
                <a:gd name="T16" fmla="*/ 32 w 32"/>
                <a:gd name="T1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" h="1">
                  <a:moveTo>
                    <a:pt x="0" y="0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moveTo>
                    <a:pt x="32" y="0"/>
                  </a:moveTo>
                  <a:lnTo>
                    <a:pt x="32" y="0"/>
                  </a:lnTo>
                  <a:lnTo>
                    <a:pt x="32" y="1"/>
                  </a:lnTo>
                  <a:lnTo>
                    <a:pt x="32" y="1"/>
                  </a:lnTo>
                  <a:lnTo>
                    <a:pt x="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5" name="Rectangle 228"/>
            <p:cNvSpPr>
              <a:spLocks noChangeArrowheads="1"/>
            </p:cNvSpPr>
            <p:nvPr/>
          </p:nvSpPr>
          <p:spPr bwMode="auto">
            <a:xfrm>
              <a:off x="4568825" y="3713956"/>
              <a:ext cx="50800" cy="1588"/>
            </a:xfrm>
            <a:prstGeom prst="rect">
              <a:avLst/>
            </a:prstGeom>
            <a:solidFill>
              <a:srgbClr val="2497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6" name="Rectangle 229"/>
            <p:cNvSpPr>
              <a:spLocks noChangeArrowheads="1"/>
            </p:cNvSpPr>
            <p:nvPr/>
          </p:nvSpPr>
          <p:spPr bwMode="auto">
            <a:xfrm>
              <a:off x="4568825" y="3713956"/>
              <a:ext cx="50800" cy="1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" name="Rectangle 5"/>
          <p:cNvSpPr/>
          <p:nvPr userDrawn="1"/>
        </p:nvSpPr>
        <p:spPr>
          <a:xfrm>
            <a:off x="0" y="990600"/>
            <a:ext cx="9144000" cy="41529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8839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Footer without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6" name="Rectangle 5"/>
          <p:cNvSpPr/>
          <p:nvPr userDrawn="1"/>
        </p:nvSpPr>
        <p:spPr>
          <a:xfrm>
            <a:off x="0" y="-85047"/>
            <a:ext cx="9144000" cy="167743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483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684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_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50302"/>
            <a:ext cx="2133600" cy="273844"/>
          </a:xfrm>
          <a:prstGeom prst="rect">
            <a:avLst/>
          </a:prstGeom>
        </p:spPr>
        <p:txBody>
          <a:bodyPr lIns="91434" tIns="45717" rIns="91434" bIns="45717"/>
          <a:lstStyle/>
          <a:p>
            <a:r>
              <a:rPr lang="es-CL"/>
              <a:t>www.bestppt.com</a:t>
            </a: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 algn="ctr">
              <a:buNone/>
              <a:defRPr>
                <a:latin typeface="Raleway"/>
                <a:cs typeface="Raleway"/>
              </a:defRPr>
            </a:lvl1pPr>
          </a:lstStyle>
          <a:p>
            <a:r>
              <a:rPr lang="en-US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40119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4 Imagen" descr="Formato 2016.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5 Marcador de número de diapositiva"/>
          <p:cNvSpPr>
            <a:spLocks noGrp="1"/>
          </p:cNvSpPr>
          <p:nvPr>
            <p:ph type="sldNum" sz="quarter" idx="10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7151E85-2FB1-42BF-B99A-1343FE3D6D6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42667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9DD64FD0-FD9E-4811-B6A2-EC2B7A1C17D5}" type="datetime1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04-11-2025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886F-1810-4655-808F-57BD776E3172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40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06059"/>
            <a:ext cx="8229600" cy="43886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59" y="4684025"/>
            <a:ext cx="2133878" cy="35710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607" y="4684025"/>
            <a:ext cx="2894787" cy="35710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2863" y="4684025"/>
            <a:ext cx="2133878" cy="357105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DC10B81B-DA2D-4112-85C0-37B9553DEE0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31647931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 userDrawn="1"/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68577" tIns="34289" rIns="68577" bIns="34289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_tradnl" sz="3300" dirty="0">
                <a:latin typeface="Calibri" panose="020F0502020204030204" pitchFamily="34" charset="0"/>
              </a:rPr>
              <a:t>Clic para editar título</a:t>
            </a:r>
          </a:p>
        </p:txBody>
      </p:sp>
      <p:sp>
        <p:nvSpPr>
          <p:cNvPr id="6" name="Marcador de número de diapositiva 5"/>
          <p:cNvSpPr txBox="1">
            <a:spLocks/>
          </p:cNvSpPr>
          <p:nvPr userDrawn="1"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lIns="68577" tIns="34289" rIns="68577" bIns="34289" anchor="ctr"/>
          <a:lstStyle/>
          <a:p>
            <a:pPr algn="r" eaLnBrk="1" hangingPunct="1">
              <a:defRPr/>
            </a:pPr>
            <a:fld id="{A2926AD8-5AA0-4A8F-93FA-E6152320C8F3}" type="slidenum">
              <a:rPr lang="es-ES_tradnl" altLang="es-CL" sz="900">
                <a:solidFill>
                  <a:srgbClr val="898989"/>
                </a:solidFill>
              </a:rPr>
              <a:pPr algn="r" eaLnBrk="1" hangingPunct="1">
                <a:defRPr/>
              </a:pPr>
              <a:t>‹Nº›</a:t>
            </a:fld>
            <a:endParaRPr lang="es-ES_tradnl" altLang="es-CL" sz="900" dirty="0">
              <a:solidFill>
                <a:srgbClr val="898989"/>
              </a:solidFill>
            </a:endParaRPr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6"/>
            <a:ext cx="907256" cy="288131"/>
          </a:xfrm>
          <a:prstGeom prst="rect">
            <a:avLst/>
          </a:prstGeom>
          <a:noFill/>
        </p:spPr>
        <p:txBody>
          <a:bodyPr lIns="68577" tIns="34289" rIns="68577" bIns="34289"/>
          <a:lstStyle/>
          <a:p>
            <a:pPr eaLnBrk="1" hangingPunct="1">
              <a:defRPr/>
            </a:pPr>
            <a:fld id="{8611E242-80D7-40D3-B8D9-D7E70D280875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9" name="8 Rectángulo"/>
          <p:cNvSpPr/>
          <p:nvPr userDrawn="1"/>
        </p:nvSpPr>
        <p:spPr>
          <a:xfrm>
            <a:off x="0" y="4822034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 userDrawn="1"/>
        </p:nvSpPr>
        <p:spPr bwMode="auto">
          <a:xfrm>
            <a:off x="2321721" y="4981576"/>
            <a:ext cx="55367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 userDrawn="1"/>
        </p:nvSpPr>
        <p:spPr bwMode="auto">
          <a:xfrm>
            <a:off x="4480323" y="4981576"/>
            <a:ext cx="58413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 userDrawn="1"/>
        </p:nvSpPr>
        <p:spPr bwMode="auto">
          <a:xfrm>
            <a:off x="6340081" y="4981576"/>
            <a:ext cx="69474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 userDrawn="1"/>
        </p:nvSpPr>
        <p:spPr bwMode="auto">
          <a:xfrm>
            <a:off x="8483205" y="4981576"/>
            <a:ext cx="44948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 userDrawn="1"/>
        </p:nvSpPr>
        <p:spPr bwMode="auto">
          <a:xfrm>
            <a:off x="4387456" y="4829176"/>
            <a:ext cx="76206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6" name="3 Imagen" descr="PIOCHA AB.jpg"/>
          <p:cNvPicPr preferRelativeResize="0"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6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7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-200023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900"/>
            <a:ext cx="7772400" cy="1102519"/>
          </a:xfrm>
        </p:spPr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</a:p>
        </p:txBody>
      </p:sp>
      <p:sp>
        <p:nvSpPr>
          <p:cNvPr id="8" name="Marcador de texto 2"/>
          <p:cNvSpPr>
            <a:spLocks noGrp="1"/>
          </p:cNvSpPr>
          <p:nvPr>
            <p:ph idx="13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A5FD5140-5CC7-4014-B7F0-4ECA359D342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 userDrawn="1"/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68577" tIns="34289" rIns="68577" bIns="34289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_tradnl" sz="3300" dirty="0">
                <a:latin typeface="Calibri" panose="020F0502020204030204" pitchFamily="34" charset="0"/>
              </a:rPr>
              <a:t>Clic para editar título</a:t>
            </a:r>
          </a:p>
        </p:txBody>
      </p:sp>
      <p:sp>
        <p:nvSpPr>
          <p:cNvPr id="6" name="Marcador de número de diapositiva 5"/>
          <p:cNvSpPr txBox="1">
            <a:spLocks/>
          </p:cNvSpPr>
          <p:nvPr userDrawn="1"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lIns="68577" tIns="34289" rIns="68577" bIns="34289" anchor="ctr"/>
          <a:lstStyle/>
          <a:p>
            <a:pPr algn="r" eaLnBrk="1" hangingPunct="1">
              <a:defRPr/>
            </a:pPr>
            <a:fld id="{F617C4BB-6256-4ECC-A704-30F7B010FF4B}" type="slidenum">
              <a:rPr lang="es-ES_tradnl" altLang="es-CL" sz="900">
                <a:solidFill>
                  <a:srgbClr val="898989"/>
                </a:solidFill>
              </a:rPr>
              <a:pPr algn="r" eaLnBrk="1" hangingPunct="1">
                <a:defRPr/>
              </a:pPr>
              <a:t>‹Nº›</a:t>
            </a:fld>
            <a:endParaRPr lang="es-ES_tradnl" altLang="es-CL" sz="900" dirty="0">
              <a:solidFill>
                <a:srgbClr val="898989"/>
              </a:solidFill>
            </a:endParaRPr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6"/>
            <a:ext cx="907256" cy="288131"/>
          </a:xfrm>
          <a:prstGeom prst="rect">
            <a:avLst/>
          </a:prstGeom>
          <a:noFill/>
        </p:spPr>
        <p:txBody>
          <a:bodyPr lIns="68577" tIns="34289" rIns="68577" bIns="34289"/>
          <a:lstStyle/>
          <a:p>
            <a:pPr eaLnBrk="1" hangingPunct="1">
              <a:defRPr/>
            </a:pPr>
            <a:fld id="{D508FB32-34C0-45BD-933D-05F8B839E92F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9" name="8 Rectángulo"/>
          <p:cNvSpPr/>
          <p:nvPr userDrawn="1"/>
        </p:nvSpPr>
        <p:spPr>
          <a:xfrm>
            <a:off x="0" y="4822034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 userDrawn="1"/>
        </p:nvSpPr>
        <p:spPr bwMode="auto">
          <a:xfrm>
            <a:off x="2321721" y="4981576"/>
            <a:ext cx="55367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 userDrawn="1"/>
        </p:nvSpPr>
        <p:spPr bwMode="auto">
          <a:xfrm>
            <a:off x="4480323" y="4981576"/>
            <a:ext cx="58413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 userDrawn="1"/>
        </p:nvSpPr>
        <p:spPr bwMode="auto">
          <a:xfrm>
            <a:off x="6340081" y="4981576"/>
            <a:ext cx="69474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 userDrawn="1"/>
        </p:nvSpPr>
        <p:spPr bwMode="auto">
          <a:xfrm>
            <a:off x="8483205" y="4981576"/>
            <a:ext cx="44948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 userDrawn="1"/>
        </p:nvSpPr>
        <p:spPr bwMode="auto">
          <a:xfrm>
            <a:off x="4387456" y="4829176"/>
            <a:ext cx="76206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6" name="3 Imagen" descr="PIOCHA AB.jpg"/>
          <p:cNvPicPr preferRelativeResize="0"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6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7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-200023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8" name="Marcador de texto 2"/>
          <p:cNvSpPr>
            <a:spLocks noGrp="1"/>
          </p:cNvSpPr>
          <p:nvPr>
            <p:ph idx="13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8EE69258-D7C7-407C-A664-62709E87C8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 userDrawn="1"/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68577" tIns="34289" rIns="68577" bIns="34289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_tradnl" sz="3300" dirty="0">
                <a:latin typeface="Calibri" panose="020F0502020204030204" pitchFamily="34" charset="0"/>
              </a:rPr>
              <a:t>Clic para editar título</a:t>
            </a:r>
          </a:p>
        </p:txBody>
      </p:sp>
      <p:sp>
        <p:nvSpPr>
          <p:cNvPr id="6" name="Marcador de número de diapositiva 5"/>
          <p:cNvSpPr txBox="1">
            <a:spLocks/>
          </p:cNvSpPr>
          <p:nvPr userDrawn="1"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lIns="68577" tIns="34289" rIns="68577" bIns="34289" anchor="ctr"/>
          <a:lstStyle/>
          <a:p>
            <a:pPr algn="r" eaLnBrk="1" hangingPunct="1">
              <a:defRPr/>
            </a:pPr>
            <a:fld id="{6DA0C43A-D9A7-4076-854E-C7B6D9074313}" type="slidenum">
              <a:rPr lang="es-ES_tradnl" altLang="es-CL" sz="900">
                <a:solidFill>
                  <a:srgbClr val="898989"/>
                </a:solidFill>
              </a:rPr>
              <a:pPr algn="r" eaLnBrk="1" hangingPunct="1">
                <a:defRPr/>
              </a:pPr>
              <a:t>‹Nº›</a:t>
            </a:fld>
            <a:endParaRPr lang="es-ES_tradnl" altLang="es-CL" sz="900" dirty="0">
              <a:solidFill>
                <a:srgbClr val="898989"/>
              </a:solidFill>
            </a:endParaRPr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6"/>
            <a:ext cx="907256" cy="288131"/>
          </a:xfrm>
          <a:prstGeom prst="rect">
            <a:avLst/>
          </a:prstGeom>
          <a:noFill/>
        </p:spPr>
        <p:txBody>
          <a:bodyPr lIns="68577" tIns="34289" rIns="68577" bIns="34289"/>
          <a:lstStyle/>
          <a:p>
            <a:pPr eaLnBrk="1" hangingPunct="1">
              <a:defRPr/>
            </a:pPr>
            <a:fld id="{B453DC91-7DA5-437A-AFCC-2B18743308D6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9" name="8 Rectángulo"/>
          <p:cNvSpPr/>
          <p:nvPr userDrawn="1"/>
        </p:nvSpPr>
        <p:spPr>
          <a:xfrm>
            <a:off x="0" y="4822034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 userDrawn="1"/>
        </p:nvSpPr>
        <p:spPr bwMode="auto">
          <a:xfrm>
            <a:off x="2321721" y="4981576"/>
            <a:ext cx="55367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 userDrawn="1"/>
        </p:nvSpPr>
        <p:spPr bwMode="auto">
          <a:xfrm>
            <a:off x="4480323" y="4981576"/>
            <a:ext cx="58413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 userDrawn="1"/>
        </p:nvSpPr>
        <p:spPr bwMode="auto">
          <a:xfrm>
            <a:off x="6340081" y="4981576"/>
            <a:ext cx="69474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 userDrawn="1"/>
        </p:nvSpPr>
        <p:spPr bwMode="auto">
          <a:xfrm>
            <a:off x="8483205" y="4981576"/>
            <a:ext cx="44948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 userDrawn="1"/>
        </p:nvSpPr>
        <p:spPr bwMode="auto">
          <a:xfrm>
            <a:off x="4387456" y="4829176"/>
            <a:ext cx="76206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6" name="3 Imagen" descr="PIOCHA AB.jpg"/>
          <p:cNvPicPr preferRelativeResize="0"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6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7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-200023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254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8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7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4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532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41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297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18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06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8" name="Marcador de texto 2"/>
          <p:cNvSpPr>
            <a:spLocks noGrp="1"/>
          </p:cNvSpPr>
          <p:nvPr>
            <p:ph idx="13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1AD1FA55-5F92-4C3B-8CC7-F03FD210C6F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8D7C101D-38A8-4CDD-A1FA-FB00B89BB40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80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84" indent="0">
              <a:buNone/>
              <a:defRPr sz="1500" b="1"/>
            </a:lvl2pPr>
            <a:lvl3pPr marL="685766" indent="0">
              <a:buNone/>
              <a:defRPr sz="1400" b="1"/>
            </a:lvl3pPr>
            <a:lvl4pPr marL="1028649" indent="0">
              <a:buNone/>
              <a:defRPr sz="1200" b="1"/>
            </a:lvl4pPr>
            <a:lvl5pPr marL="1371532" indent="0">
              <a:buNone/>
              <a:defRPr sz="1200" b="1"/>
            </a:lvl5pPr>
            <a:lvl6pPr marL="1714415" indent="0">
              <a:buNone/>
              <a:defRPr sz="1200" b="1"/>
            </a:lvl6pPr>
            <a:lvl7pPr marL="2057297" indent="0">
              <a:buNone/>
              <a:defRPr sz="1200" b="1"/>
            </a:lvl7pPr>
            <a:lvl8pPr marL="2400180" indent="0">
              <a:buNone/>
              <a:defRPr sz="1200" b="1"/>
            </a:lvl8pPr>
            <a:lvl9pPr marL="2743064" indent="0">
              <a:buNone/>
              <a:defRPr sz="12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80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821A5E69-E444-44D3-BCB1-3512EA0489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B1B3CBBD-C3F4-4CD3-AFA7-FEB9B56C49C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A2A358AF-E993-4369-BBEA-D8EDC750CC5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0486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884" indent="0">
              <a:buNone/>
              <a:defRPr sz="900"/>
            </a:lvl2pPr>
            <a:lvl3pPr marL="685766" indent="0">
              <a:buNone/>
              <a:defRPr sz="800"/>
            </a:lvl3pPr>
            <a:lvl4pPr marL="1028649" indent="0">
              <a:buNone/>
              <a:defRPr sz="700"/>
            </a:lvl4pPr>
            <a:lvl5pPr marL="1371532" indent="0">
              <a:buNone/>
              <a:defRPr sz="700"/>
            </a:lvl5pPr>
            <a:lvl6pPr marL="1714415" indent="0">
              <a:buNone/>
              <a:defRPr sz="700"/>
            </a:lvl6pPr>
            <a:lvl7pPr marL="2057297" indent="0">
              <a:buNone/>
              <a:defRPr sz="700"/>
            </a:lvl7pPr>
            <a:lvl8pPr marL="2400180" indent="0">
              <a:buNone/>
              <a:defRPr sz="700"/>
            </a:lvl8pPr>
            <a:lvl9pPr marL="2743064" indent="0">
              <a:buNone/>
              <a:defRPr sz="7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1E3170BB-00A2-4ED5-BA8A-F461042E723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884" indent="0">
              <a:buNone/>
              <a:defRPr sz="2100"/>
            </a:lvl2pPr>
            <a:lvl3pPr marL="685766" indent="0">
              <a:buNone/>
              <a:defRPr sz="1800"/>
            </a:lvl3pPr>
            <a:lvl4pPr marL="1028649" indent="0">
              <a:buNone/>
              <a:defRPr sz="1500"/>
            </a:lvl4pPr>
            <a:lvl5pPr marL="1371532" indent="0">
              <a:buNone/>
              <a:defRPr sz="1500"/>
            </a:lvl5pPr>
            <a:lvl6pPr marL="1714415" indent="0">
              <a:buNone/>
              <a:defRPr sz="1500"/>
            </a:lvl6pPr>
            <a:lvl7pPr marL="2057297" indent="0">
              <a:buNone/>
              <a:defRPr sz="1500"/>
            </a:lvl7pPr>
            <a:lvl8pPr marL="2400180" indent="0">
              <a:buNone/>
              <a:defRPr sz="1500"/>
            </a:lvl8pPr>
            <a:lvl9pPr marL="2743064" indent="0">
              <a:buNone/>
              <a:defRPr sz="1500"/>
            </a:lvl9pPr>
          </a:lstStyle>
          <a:p>
            <a:pPr lvl="0"/>
            <a:endParaRPr lang="es-ES_tradn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884" indent="0">
              <a:buNone/>
              <a:defRPr sz="900"/>
            </a:lvl2pPr>
            <a:lvl3pPr marL="685766" indent="0">
              <a:buNone/>
              <a:defRPr sz="800"/>
            </a:lvl3pPr>
            <a:lvl4pPr marL="1028649" indent="0">
              <a:buNone/>
              <a:defRPr sz="700"/>
            </a:lvl4pPr>
            <a:lvl5pPr marL="1371532" indent="0">
              <a:buNone/>
              <a:defRPr sz="700"/>
            </a:lvl5pPr>
            <a:lvl6pPr marL="1714415" indent="0">
              <a:buNone/>
              <a:defRPr sz="700"/>
            </a:lvl6pPr>
            <a:lvl7pPr marL="2057297" indent="0">
              <a:buNone/>
              <a:defRPr sz="700"/>
            </a:lvl7pPr>
            <a:lvl8pPr marL="2400180" indent="0">
              <a:buNone/>
              <a:defRPr sz="700"/>
            </a:lvl8pPr>
            <a:lvl9pPr marL="2743064" indent="0">
              <a:buNone/>
              <a:defRPr sz="7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26E0E8F0-0CF2-49A1-95B8-A8DF225DA70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C954B0CF-7507-44B8-BDB5-F9B39FC3D1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057"/>
            <a:ext cx="2057400" cy="4388644"/>
          </a:xfrm>
        </p:spPr>
        <p:txBody>
          <a:bodyPr vert="eaVert"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057"/>
            <a:ext cx="6019800" cy="4388644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57C81306-8429-4138-901F-74886DCB9C6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DA0BC88F-DCE7-4B64-BE61-3A03D63D345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1" y="206057"/>
            <a:ext cx="8229600" cy="43886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3919"/>
            <a:ext cx="2133600" cy="357188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3919"/>
            <a:ext cx="2895600" cy="357188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3919"/>
            <a:ext cx="2133600" cy="357188"/>
          </a:xfrm>
        </p:spPr>
        <p:txBody>
          <a:bodyPr/>
          <a:lstStyle>
            <a:lvl1pPr>
              <a:defRPr smtClean="0">
                <a:solidFill>
                  <a:srgbClr val="000000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0ECB824-2EDF-4858-A8C0-1A0C0DBC9969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 userDrawn="1"/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/>
        </p:spPr>
        <p:txBody>
          <a:bodyPr lIns="68580" tIns="34290" rIns="68580" bIns="34290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_tradnl" sz="3300" smtClean="0">
                <a:latin typeface="Calibri" panose="020F0502020204030204" pitchFamily="34" charset="0"/>
              </a:rPr>
              <a:t>Clic para editar título</a:t>
            </a:r>
          </a:p>
        </p:txBody>
      </p:sp>
      <p:sp>
        <p:nvSpPr>
          <p:cNvPr id="6" name="Marcador de número de diapositiva 5"/>
          <p:cNvSpPr txBox="1">
            <a:spLocks/>
          </p:cNvSpPr>
          <p:nvPr userDrawn="1"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lIns="68580" tIns="34290" rIns="68580" bIns="34290" anchor="ctr"/>
          <a:lstStyle/>
          <a:p>
            <a:pPr algn="r" eaLnBrk="1" hangingPunct="1">
              <a:defRPr/>
            </a:pPr>
            <a:fld id="{A2926AD8-5AA0-4A8F-93FA-E6152320C8F3}" type="slidenum">
              <a:rPr lang="es-ES_tradnl" altLang="es-CL" sz="900">
                <a:solidFill>
                  <a:srgbClr val="898989"/>
                </a:solidFill>
              </a:rPr>
              <a:pPr algn="r" eaLnBrk="1" hangingPunct="1">
                <a:defRPr/>
              </a:pPr>
              <a:t>‹Nº›</a:t>
            </a:fld>
            <a:endParaRPr lang="es-ES_tradnl" altLang="es-CL" sz="900">
              <a:solidFill>
                <a:srgbClr val="898989"/>
              </a:solidFill>
            </a:endParaRPr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4"/>
            <a:ext cx="907256" cy="288131"/>
          </a:xfrm>
          <a:prstGeom prst="rect">
            <a:avLst/>
          </a:prstGeom>
          <a:noFill/>
          <a:extLst/>
        </p:spPr>
        <p:txBody>
          <a:bodyPr lIns="68580" tIns="34290" rIns="68580" bIns="34290"/>
          <a:lstStyle/>
          <a:p>
            <a:pPr eaLnBrk="1" hangingPunct="1">
              <a:defRPr/>
            </a:pPr>
            <a:fld id="{8611E242-80D7-40D3-B8D9-D7E70D280875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9" name="8 Rectángulo"/>
          <p:cNvSpPr/>
          <p:nvPr userDrawn="1"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 userDrawn="1"/>
        </p:nvSpPr>
        <p:spPr bwMode="auto">
          <a:xfrm>
            <a:off x="2321719" y="4981576"/>
            <a:ext cx="55367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 userDrawn="1"/>
        </p:nvSpPr>
        <p:spPr bwMode="auto">
          <a:xfrm>
            <a:off x="4480322" y="4981576"/>
            <a:ext cx="58413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 userDrawn="1"/>
        </p:nvSpPr>
        <p:spPr bwMode="auto">
          <a:xfrm>
            <a:off x="6340079" y="4981576"/>
            <a:ext cx="69474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 userDrawn="1"/>
        </p:nvSpPr>
        <p:spPr bwMode="auto">
          <a:xfrm>
            <a:off x="8483203" y="4981576"/>
            <a:ext cx="44948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 userDrawn="1"/>
        </p:nvSpPr>
        <p:spPr bwMode="auto">
          <a:xfrm>
            <a:off x="4387454" y="4829175"/>
            <a:ext cx="76206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6" name="3 Imagen" descr="PIOCHA AB.jpg"/>
          <p:cNvPicPr preferRelativeResize="0"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4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7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-200025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98"/>
            <a:ext cx="7772400" cy="1102519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ES_tradnl"/>
          </a:p>
        </p:txBody>
      </p:sp>
      <p:sp>
        <p:nvSpPr>
          <p:cNvPr id="8" name="Marcador de texto 2"/>
          <p:cNvSpPr>
            <a:spLocks noGrp="1"/>
          </p:cNvSpPr>
          <p:nvPr>
            <p:ph idx="13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A5FD5140-5CC7-4014-B7F0-4ECA359D342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 userDrawn="1"/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/>
        </p:spPr>
        <p:txBody>
          <a:bodyPr lIns="68580" tIns="34290" rIns="68580" bIns="34290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_tradnl" sz="3300" smtClean="0">
                <a:latin typeface="Calibri" panose="020F0502020204030204" pitchFamily="34" charset="0"/>
              </a:rPr>
              <a:t>Clic para editar título</a:t>
            </a:r>
          </a:p>
        </p:txBody>
      </p:sp>
      <p:sp>
        <p:nvSpPr>
          <p:cNvPr id="6" name="Marcador de número de diapositiva 5"/>
          <p:cNvSpPr txBox="1">
            <a:spLocks/>
          </p:cNvSpPr>
          <p:nvPr userDrawn="1"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lIns="68580" tIns="34290" rIns="68580" bIns="34290" anchor="ctr"/>
          <a:lstStyle/>
          <a:p>
            <a:pPr algn="r" eaLnBrk="1" hangingPunct="1">
              <a:defRPr/>
            </a:pPr>
            <a:fld id="{F617C4BB-6256-4ECC-A704-30F7B010FF4B}" type="slidenum">
              <a:rPr lang="es-ES_tradnl" altLang="es-CL" sz="900">
                <a:solidFill>
                  <a:srgbClr val="898989"/>
                </a:solidFill>
              </a:rPr>
              <a:pPr algn="r" eaLnBrk="1" hangingPunct="1">
                <a:defRPr/>
              </a:pPr>
              <a:t>‹Nº›</a:t>
            </a:fld>
            <a:endParaRPr lang="es-ES_tradnl" altLang="es-CL" sz="900">
              <a:solidFill>
                <a:srgbClr val="898989"/>
              </a:solidFill>
            </a:endParaRPr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4"/>
            <a:ext cx="907256" cy="288131"/>
          </a:xfrm>
          <a:prstGeom prst="rect">
            <a:avLst/>
          </a:prstGeom>
          <a:noFill/>
          <a:extLst/>
        </p:spPr>
        <p:txBody>
          <a:bodyPr lIns="68580" tIns="34290" rIns="68580" bIns="34290"/>
          <a:lstStyle/>
          <a:p>
            <a:pPr eaLnBrk="1" hangingPunct="1">
              <a:defRPr/>
            </a:pPr>
            <a:fld id="{D508FB32-34C0-45BD-933D-05F8B839E92F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9" name="8 Rectángulo"/>
          <p:cNvSpPr/>
          <p:nvPr userDrawn="1"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 userDrawn="1"/>
        </p:nvSpPr>
        <p:spPr bwMode="auto">
          <a:xfrm>
            <a:off x="2321719" y="4981576"/>
            <a:ext cx="55367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 userDrawn="1"/>
        </p:nvSpPr>
        <p:spPr bwMode="auto">
          <a:xfrm>
            <a:off x="4480322" y="4981576"/>
            <a:ext cx="58413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 userDrawn="1"/>
        </p:nvSpPr>
        <p:spPr bwMode="auto">
          <a:xfrm>
            <a:off x="6340079" y="4981576"/>
            <a:ext cx="69474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 userDrawn="1"/>
        </p:nvSpPr>
        <p:spPr bwMode="auto">
          <a:xfrm>
            <a:off x="8483203" y="4981576"/>
            <a:ext cx="44948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 userDrawn="1"/>
        </p:nvSpPr>
        <p:spPr bwMode="auto">
          <a:xfrm>
            <a:off x="4387454" y="4829175"/>
            <a:ext cx="76206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6" name="3 Imagen" descr="PIOCHA AB.jpg"/>
          <p:cNvPicPr preferRelativeResize="0"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4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7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-200025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8" name="Marcador de texto 2"/>
          <p:cNvSpPr>
            <a:spLocks noGrp="1"/>
          </p:cNvSpPr>
          <p:nvPr>
            <p:ph idx="13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8EE69258-D7C7-407C-A664-62709E87C8A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ítulo 1"/>
          <p:cNvSpPr txBox="1">
            <a:spLocks/>
          </p:cNvSpPr>
          <p:nvPr userDrawn="1"/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/>
        </p:spPr>
        <p:txBody>
          <a:bodyPr lIns="68580" tIns="34290" rIns="68580" bIns="34290" anchor="ctr"/>
          <a:lstStyle>
            <a:lvl1pPr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_tradnl" sz="3300" smtClean="0">
                <a:latin typeface="Calibri" panose="020F0502020204030204" pitchFamily="34" charset="0"/>
              </a:rPr>
              <a:t>Clic para editar título</a:t>
            </a:r>
          </a:p>
        </p:txBody>
      </p:sp>
      <p:sp>
        <p:nvSpPr>
          <p:cNvPr id="6" name="Marcador de número de diapositiva 5"/>
          <p:cNvSpPr txBox="1">
            <a:spLocks/>
          </p:cNvSpPr>
          <p:nvPr userDrawn="1"/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lIns="68580" tIns="34290" rIns="68580" bIns="34290" anchor="ctr"/>
          <a:lstStyle/>
          <a:p>
            <a:pPr algn="r" eaLnBrk="1" hangingPunct="1">
              <a:defRPr/>
            </a:pPr>
            <a:fld id="{6DA0C43A-D9A7-4076-854E-C7B6D9074313}" type="slidenum">
              <a:rPr lang="es-ES_tradnl" altLang="es-CL" sz="900">
                <a:solidFill>
                  <a:srgbClr val="898989"/>
                </a:solidFill>
              </a:rPr>
              <a:pPr algn="r" eaLnBrk="1" hangingPunct="1">
                <a:defRPr/>
              </a:pPr>
              <a:t>‹Nº›</a:t>
            </a:fld>
            <a:endParaRPr lang="es-ES_tradnl" altLang="es-CL" sz="900">
              <a:solidFill>
                <a:srgbClr val="898989"/>
              </a:solidFill>
            </a:endParaRPr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4"/>
            <a:ext cx="907256" cy="288131"/>
          </a:xfrm>
          <a:prstGeom prst="rect">
            <a:avLst/>
          </a:prstGeom>
          <a:noFill/>
          <a:extLst/>
        </p:spPr>
        <p:txBody>
          <a:bodyPr lIns="68580" tIns="34290" rIns="68580" bIns="34290"/>
          <a:lstStyle/>
          <a:p>
            <a:pPr eaLnBrk="1" hangingPunct="1">
              <a:defRPr/>
            </a:pPr>
            <a:fld id="{B453DC91-7DA5-437A-AFCC-2B18743308D6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9" name="8 Rectángulo"/>
          <p:cNvSpPr/>
          <p:nvPr userDrawn="1"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9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 userDrawn="1"/>
        </p:nvSpPr>
        <p:spPr bwMode="auto">
          <a:xfrm>
            <a:off x="2321719" y="4981576"/>
            <a:ext cx="55367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2" name="11 CuadroTexto"/>
          <p:cNvSpPr txBox="1">
            <a:spLocks noChangeArrowheads="1"/>
          </p:cNvSpPr>
          <p:nvPr userDrawn="1"/>
        </p:nvSpPr>
        <p:spPr bwMode="auto">
          <a:xfrm>
            <a:off x="4480322" y="4981576"/>
            <a:ext cx="58413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3" name="12 CuadroTexto"/>
          <p:cNvSpPr txBox="1">
            <a:spLocks noChangeArrowheads="1"/>
          </p:cNvSpPr>
          <p:nvPr userDrawn="1"/>
        </p:nvSpPr>
        <p:spPr bwMode="auto">
          <a:xfrm>
            <a:off x="6340079" y="4981576"/>
            <a:ext cx="69474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 userDrawn="1"/>
        </p:nvSpPr>
        <p:spPr bwMode="auto">
          <a:xfrm>
            <a:off x="8483203" y="4981576"/>
            <a:ext cx="44948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 userDrawn="1"/>
        </p:nvSpPr>
        <p:spPr bwMode="auto">
          <a:xfrm>
            <a:off x="4387454" y="4829175"/>
            <a:ext cx="76206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6" name="3 Imagen" descr="PIOCHA AB.jpg"/>
          <p:cNvPicPr preferRelativeResize="0"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4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7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3" cstate="print"/>
          <a:stretch>
            <a:fillRect/>
          </a:stretch>
        </p:blipFill>
        <p:spPr bwMode="auto">
          <a:xfrm>
            <a:off x="-200025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254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8" name="Marcador de texto 2"/>
          <p:cNvSpPr>
            <a:spLocks noGrp="1"/>
          </p:cNvSpPr>
          <p:nvPr>
            <p:ph idx="13"/>
          </p:nvPr>
        </p:nvSpPr>
        <p:spPr>
          <a:xfrm>
            <a:off x="457200" y="1200155"/>
            <a:ext cx="8229600" cy="3394472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18" name="Marcador de fecha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" name="Marcador de pie de página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" name="Marcador de número de diapositiva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1AD1FA55-5F92-4C3B-8CC7-F03FD210C6F4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200155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200155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8D7C101D-38A8-4CDD-A1FA-FB00B89BB407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78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78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821A5E69-E444-44D3-BCB1-3512EA04898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B1B3CBBD-C3F4-4CD3-AFA7-FEB9B56C49CD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A2A358AF-E993-4369-BBEA-D8EDC750CC5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04867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1E3170BB-00A2-4ED5-BA8A-F461042E7233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ES_tradnl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26E0E8F0-0CF2-49A1-95B8-A8DF225DA706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C954B0CF-7507-44B8-BDB5-F9B39FC3D1B8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6058"/>
            <a:ext cx="2057400" cy="4388644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ES_tradn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058"/>
            <a:ext cx="6019800" cy="4388644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57C81306-8429-4138-901F-74886DCB9C65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latin typeface="Calibri" pitchFamily="34" charset="0"/>
              </a:defRPr>
            </a:lvl1pPr>
          </a:lstStyle>
          <a:p>
            <a:pPr>
              <a:defRPr/>
            </a:pPr>
            <a:fld id="{DA0BC88F-DCE7-4B64-BE61-3A03D63D345A}" type="slidenum">
              <a:rPr lang="es-ES" altLang="es-CL"/>
              <a:pPr>
                <a:defRPr/>
              </a:pPr>
              <a:t>‹Nº›</a:t>
            </a:fld>
            <a:endParaRPr lang="es-ES" altLang="es-C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250782"/>
            <a:ext cx="2133600" cy="273844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4D3BC9-F700-46F2-8D46-63F305D7584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01082822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D2A360-D0A9-43F3-9273-5298D12411DC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7051294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939DB4-6EF0-4ED1-A359-4C9D43231E4C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94126998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FBF6B-39F5-4FC2-89B0-EC182F506B5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8084483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065EFE-27D2-421B-9E15-9788BF7A2D6F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48851777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3DC06-D195-44E9-A792-DDF98F7DD32E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7848530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0C04FC-9529-40F6-ABCC-8715EBB2517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610723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A86AA5-F532-4287-A0CE-A0F2A2C8345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8189470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55C6DE-1BA8-4B7B-B988-3AB766EDD1E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8694186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EA1E9-4D34-412C-B64B-A7602F13086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5022887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9E5DED-C7A2-4F66-B5A7-5963935FF94D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4171768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 anchor="t"/>
          <a:lstStyle>
            <a:lvl1pPr>
              <a:defRPr/>
            </a:lvl1pPr>
          </a:lstStyle>
          <a:p>
            <a:fld id="{F1AC8FA6-F3AE-4869-96A2-DD378E39D70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52413094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1" y="206058"/>
            <a:ext cx="8229600" cy="438864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4684713"/>
            <a:ext cx="2133600" cy="357187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4684713"/>
            <a:ext cx="2895600" cy="357187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4684713"/>
            <a:ext cx="2133600" cy="357187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fld id="{9163631D-4D64-4B38-80E2-7C0E9738B120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9832674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16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31.xml"/><Relationship Id="rId16" Type="http://schemas.openxmlformats.org/officeDocument/2006/relationships/theme" Target="../theme/theme3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slideLayout" Target="../slideLayouts/slideLayout57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47793" y="130724"/>
            <a:ext cx="6096000" cy="35608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40232"/>
            <a:ext cx="8229600" cy="3394472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23821"/>
            <a:ext cx="2133600" cy="273844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D60D1EDE-7116-2443-9BDD-368CE5B37660}" type="slidenum">
              <a:rPr lang="en-US" smtClean="0"/>
              <a:pPr/>
              <a:t>‹Nº›</a:t>
            </a:fld>
            <a:endParaRPr lang="en-US"/>
          </a:p>
        </p:txBody>
      </p:sp>
      <p:grpSp>
        <p:nvGrpSpPr>
          <p:cNvPr id="27" name="Group 26"/>
          <p:cNvGrpSpPr/>
          <p:nvPr userDrawn="1"/>
        </p:nvGrpSpPr>
        <p:grpSpPr>
          <a:xfrm>
            <a:off x="4257731" y="4720367"/>
            <a:ext cx="628539" cy="280755"/>
            <a:chOff x="3256504" y="4721279"/>
            <a:chExt cx="628539" cy="280755"/>
          </a:xfrm>
        </p:grpSpPr>
        <p:sp>
          <p:nvSpPr>
            <p:cNvPr id="5" name="Oval 4"/>
            <p:cNvSpPr/>
            <p:nvPr userDrawn="1"/>
          </p:nvSpPr>
          <p:spPr>
            <a:xfrm>
              <a:off x="3256504" y="4721279"/>
              <a:ext cx="276847" cy="276847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 userDrawn="1"/>
          </p:nvSpPr>
          <p:spPr>
            <a:xfrm>
              <a:off x="3608196" y="4725187"/>
              <a:ext cx="276847" cy="276847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/>
            <p:cNvGrpSpPr/>
            <p:nvPr userDrawn="1"/>
          </p:nvGrpSpPr>
          <p:grpSpPr>
            <a:xfrm>
              <a:off x="3365891" y="4826243"/>
              <a:ext cx="45719" cy="73401"/>
              <a:chOff x="3345327" y="4804129"/>
              <a:chExt cx="74099" cy="118964"/>
            </a:xfrm>
          </p:grpSpPr>
          <p:cxnSp>
            <p:nvCxnSpPr>
              <p:cNvPr id="31" name="Straight Connector 30"/>
              <p:cNvCxnSpPr/>
              <p:nvPr userDrawn="1"/>
            </p:nvCxnSpPr>
            <p:spPr>
              <a:xfrm rot="16200000">
                <a:off x="3350846" y="4798611"/>
                <a:ext cx="63061" cy="74098"/>
              </a:xfrm>
              <a:prstGeom prst="line">
                <a:avLst/>
              </a:prstGeom>
              <a:ln w="9525" cmpd="sng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 userDrawn="1"/>
            </p:nvCxnSpPr>
            <p:spPr>
              <a:xfrm>
                <a:off x="3345327" y="4861369"/>
                <a:ext cx="74097" cy="61724"/>
              </a:xfrm>
              <a:prstGeom prst="line">
                <a:avLst/>
              </a:prstGeom>
              <a:ln w="9525" cmpd="sng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Group 33"/>
            <p:cNvGrpSpPr/>
            <p:nvPr userDrawn="1"/>
          </p:nvGrpSpPr>
          <p:grpSpPr>
            <a:xfrm flipH="1" flipV="1">
              <a:off x="3727667" y="4823914"/>
              <a:ext cx="45719" cy="73401"/>
              <a:chOff x="3345327" y="4804129"/>
              <a:chExt cx="74099" cy="118964"/>
            </a:xfrm>
          </p:grpSpPr>
          <p:cxnSp>
            <p:nvCxnSpPr>
              <p:cNvPr id="35" name="Straight Connector 34"/>
              <p:cNvCxnSpPr/>
              <p:nvPr userDrawn="1"/>
            </p:nvCxnSpPr>
            <p:spPr>
              <a:xfrm rot="16200000">
                <a:off x="3350846" y="4798611"/>
                <a:ext cx="63061" cy="74098"/>
              </a:xfrm>
              <a:prstGeom prst="line">
                <a:avLst/>
              </a:prstGeom>
              <a:ln w="9525" cmpd="sng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/>
              <p:cNvCxnSpPr/>
              <p:nvPr userDrawn="1"/>
            </p:nvCxnSpPr>
            <p:spPr>
              <a:xfrm>
                <a:off x="3345327" y="4861369"/>
                <a:ext cx="74097" cy="61724"/>
              </a:xfrm>
              <a:prstGeom prst="line">
                <a:avLst/>
              </a:prstGeom>
              <a:ln w="9525" cmpd="sng">
                <a:solidFill>
                  <a:schemeClr val="tx1">
                    <a:lumMod val="50000"/>
                    <a:lumOff val="50000"/>
                  </a:scheme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37" name="Straight Connector 36"/>
          <p:cNvCxnSpPr/>
          <p:nvPr userDrawn="1"/>
        </p:nvCxnSpPr>
        <p:spPr>
          <a:xfrm flipH="1">
            <a:off x="399803" y="562064"/>
            <a:ext cx="8318131" cy="0"/>
          </a:xfrm>
          <a:prstGeom prst="line">
            <a:avLst/>
          </a:prstGeom>
          <a:ln w="9525" cmpd="sng">
            <a:solidFill>
              <a:srgbClr val="E0E0E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8" name="3 Imagen" descr="PIOCHA AB.jpg"/>
          <p:cNvPicPr>
            <a:picLocks noChangeAspect="1"/>
          </p:cNvPicPr>
          <p:nvPr userDrawn="1"/>
        </p:nvPicPr>
        <p:blipFill>
          <a:blip r:embed="rId16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118" y="1"/>
            <a:ext cx="486808" cy="486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053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2" r:id="rId4"/>
    <p:sldLayoutId id="2147483652" r:id="rId5"/>
    <p:sldLayoutId id="2147483653" r:id="rId6"/>
    <p:sldLayoutId id="2147483666" r:id="rId7"/>
    <p:sldLayoutId id="2147483668" r:id="rId8"/>
    <p:sldLayoutId id="2147483667" r:id="rId9"/>
    <p:sldLayoutId id="2147483660" r:id="rId10"/>
    <p:sldLayoutId id="2147483663" r:id="rId11"/>
    <p:sldLayoutId id="2147483764" r:id="rId12"/>
    <p:sldLayoutId id="2147483765" r:id="rId13"/>
    <p:sldLayoutId id="2147483780" r:id="rId14"/>
  </p:sldLayoutIdLst>
  <p:hf hdr="0" ftr="0" dt="0"/>
  <p:txStyles>
    <p:titleStyle>
      <a:lvl1pPr algn="l" defTabSz="457166" rtl="0" eaLnBrk="1" latinLnBrk="0" hangingPunct="1">
        <a:spcBef>
          <a:spcPct val="0"/>
        </a:spcBef>
        <a:buNone/>
        <a:defRPr sz="1400" b="1" kern="1200">
          <a:solidFill>
            <a:schemeClr val="tx1"/>
          </a:solidFill>
          <a:latin typeface="Raleway"/>
          <a:ea typeface="+mj-ea"/>
          <a:cs typeface="Raleway"/>
        </a:defRPr>
      </a:lvl1pPr>
    </p:titleStyle>
    <p:bodyStyle>
      <a:lvl1pPr marL="342875" indent="-342875" algn="l" defTabSz="45716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Raleway"/>
          <a:ea typeface="+mn-ea"/>
          <a:cs typeface="Raleway"/>
        </a:defRPr>
      </a:lvl1pPr>
      <a:lvl2pPr marL="742895" indent="-285729" algn="l" defTabSz="457166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Raleway"/>
          <a:ea typeface="+mn-ea"/>
          <a:cs typeface="Raleway"/>
        </a:defRPr>
      </a:lvl2pPr>
      <a:lvl3pPr marL="1142915" indent="-228582" algn="l" defTabSz="457166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Raleway"/>
          <a:ea typeface="+mn-ea"/>
          <a:cs typeface="Raleway"/>
        </a:defRPr>
      </a:lvl3pPr>
      <a:lvl4pPr marL="1600080" indent="-228582" algn="l" defTabSz="457166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Raleway"/>
          <a:ea typeface="+mn-ea"/>
          <a:cs typeface="Raleway"/>
        </a:defRPr>
      </a:lvl4pPr>
      <a:lvl5pPr marL="2057246" indent="-228582" algn="l" defTabSz="457166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Raleway"/>
          <a:ea typeface="+mn-ea"/>
          <a:cs typeface="Raleway"/>
        </a:defRPr>
      </a:lvl5pPr>
      <a:lvl6pPr marL="2514411" indent="-228582" algn="l" defTabSz="45716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78" indent="-228582" algn="l" defTabSz="45716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44" indent="-228582" algn="l" defTabSz="45716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09" indent="-228582" algn="l" defTabSz="457166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6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33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98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64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29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95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60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26" algn="l" defTabSz="45716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9AB5E4"/>
            </a:gs>
            <a:gs pos="50000">
              <a:srgbClr val="C2D1ED"/>
            </a:gs>
            <a:gs pos="100000">
              <a:srgbClr val="E1E8F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457200" y="205978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77" tIns="34289" rIns="68577" bIns="342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/>
              <a:t>Clic para editar título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77" tIns="34289" rIns="68577" bIns="342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/>
              <a:t>Haga clic para modificar el estilo de texto del patrón</a:t>
            </a:r>
          </a:p>
          <a:p>
            <a:pPr lvl="1"/>
            <a:r>
              <a:rPr lang="es-ES_tradnl" altLang="es-CL"/>
              <a:t>Segundo nivel</a:t>
            </a:r>
          </a:p>
          <a:p>
            <a:pPr lvl="2"/>
            <a:r>
              <a:rPr lang="es-ES_tradnl" altLang="es-CL"/>
              <a:t>Tercer nivel</a:t>
            </a:r>
          </a:p>
          <a:p>
            <a:pPr lvl="3"/>
            <a:r>
              <a:rPr lang="es-ES_tradnl" altLang="es-CL"/>
              <a:t>Cuarto nivel</a:t>
            </a:r>
          </a:p>
          <a:p>
            <a:pPr lvl="4"/>
            <a:r>
              <a:rPr lang="es-ES_tradnl" altLang="es-C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77" tIns="34289" rIns="68577" bIns="34289" rtlCol="0" anchor="ctr"/>
          <a:lstStyle>
            <a:lvl1pPr algn="l" eaLnBrk="1" hangingPunct="1">
              <a:defRPr sz="9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s-CL"/>
              <a:t>www.bestppt.com</a:t>
            </a:r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77" tIns="34289" rIns="68577" bIns="34289" rtlCol="0" anchor="ctr"/>
          <a:lstStyle>
            <a:lvl1pPr algn="ctr" eaLnBrk="1" hangingPunct="1">
              <a:defRPr sz="9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wrap="square" lIns="68577" tIns="34289" rIns="68577" bIns="34289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D24F71-0049-47CB-B9F2-CB9DF003706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6"/>
            <a:ext cx="907256" cy="288131"/>
          </a:xfrm>
          <a:prstGeom prst="rect">
            <a:avLst/>
          </a:prstGeom>
          <a:noFill/>
        </p:spPr>
        <p:txBody>
          <a:bodyPr lIns="68577" tIns="34289" rIns="68577" bIns="34289"/>
          <a:lstStyle/>
          <a:p>
            <a:pPr eaLnBrk="1" hangingPunct="1">
              <a:defRPr/>
            </a:pPr>
            <a:fld id="{CCF422C1-3BFF-484C-97E3-F392AF4F8876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8" name="7 Rectángulo"/>
          <p:cNvSpPr/>
          <p:nvPr userDrawn="1"/>
        </p:nvSpPr>
        <p:spPr>
          <a:xfrm>
            <a:off x="0" y="4822034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7" tIns="34289" rIns="68577" bIns="34289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8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034" name="9 CuadroTexto"/>
          <p:cNvSpPr txBox="1">
            <a:spLocks noChangeArrowheads="1"/>
          </p:cNvSpPr>
          <p:nvPr userDrawn="1"/>
        </p:nvSpPr>
        <p:spPr bwMode="auto">
          <a:xfrm>
            <a:off x="2321721" y="4981576"/>
            <a:ext cx="55367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035" name="10 CuadroTexto"/>
          <p:cNvSpPr txBox="1">
            <a:spLocks noChangeArrowheads="1"/>
          </p:cNvSpPr>
          <p:nvPr userDrawn="1"/>
        </p:nvSpPr>
        <p:spPr bwMode="auto">
          <a:xfrm>
            <a:off x="4480323" y="4981576"/>
            <a:ext cx="584134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036" name="11 CuadroTexto"/>
          <p:cNvSpPr txBox="1">
            <a:spLocks noChangeArrowheads="1"/>
          </p:cNvSpPr>
          <p:nvPr userDrawn="1"/>
        </p:nvSpPr>
        <p:spPr bwMode="auto">
          <a:xfrm>
            <a:off x="6340081" y="4981576"/>
            <a:ext cx="69474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037" name="12 CuadroTexto"/>
          <p:cNvSpPr txBox="1">
            <a:spLocks noChangeArrowheads="1"/>
          </p:cNvSpPr>
          <p:nvPr userDrawn="1"/>
        </p:nvSpPr>
        <p:spPr bwMode="auto">
          <a:xfrm>
            <a:off x="8483205" y="4981576"/>
            <a:ext cx="449482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038" name="13 CuadroTexto"/>
          <p:cNvSpPr txBox="1">
            <a:spLocks noChangeArrowheads="1"/>
          </p:cNvSpPr>
          <p:nvPr userDrawn="1"/>
        </p:nvSpPr>
        <p:spPr bwMode="auto">
          <a:xfrm>
            <a:off x="4387456" y="4829176"/>
            <a:ext cx="762068" cy="176972"/>
          </a:xfrm>
          <a:prstGeom prst="rect">
            <a:avLst/>
          </a:prstGeom>
          <a:noFill/>
          <a:ln>
            <a:noFill/>
          </a:ln>
        </p:spPr>
        <p:txBody>
          <a:bodyPr wrap="none" lIns="68577" tIns="34289" rIns="68577" bIns="3428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dirty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5" name="3 Imagen" descr="PIOCHA AB.jpg"/>
          <p:cNvPicPr preferRelativeResize="0">
            <a:picLocks noChangeAspect="1"/>
          </p:cNvPicPr>
          <p:nvPr userDrawn="1"/>
        </p:nvPicPr>
        <p:blipFill>
          <a:blip r:embed="rId17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6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6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18" cstate="print"/>
          <a:stretch>
            <a:fillRect/>
          </a:stretch>
        </p:blipFill>
        <p:spPr bwMode="auto">
          <a:xfrm>
            <a:off x="-200023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8" r:id="rId15"/>
  </p:sldLayoutIdLst>
  <p:hf hdr="0" ftr="0" dt="0"/>
  <p:txStyles>
    <p:titleStyle>
      <a:lvl1pPr algn="ctr" defTabSz="342884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342884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defTabSz="342884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defTabSz="342884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defTabSz="342884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884" algn="ctr" defTabSz="342884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766" algn="ctr" defTabSz="342884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649" algn="ctr" defTabSz="342884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532" algn="ctr" defTabSz="342884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62" indent="-257162" algn="l" defTabSz="342884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85" indent="-214303" algn="l" defTabSz="342884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07" indent="-171442" algn="l" defTabSz="342884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090" indent="-171442" algn="l" defTabSz="342884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974" indent="-171442" algn="l" defTabSz="342884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856" indent="-171442" algn="l" defTabSz="342884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39" indent="-171442" algn="l" defTabSz="342884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2" indent="-171442" algn="l" defTabSz="342884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05" indent="-171442" algn="l" defTabSz="342884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6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49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2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5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97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0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64" algn="l" defTabSz="342884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rgbClr val="9AB5E4"/>
            </a:gs>
            <a:gs pos="50000">
              <a:srgbClr val="C2D1ED"/>
            </a:gs>
            <a:gs pos="100000">
              <a:srgbClr val="E1E8F5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Clic para editar título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L" smtClean="0"/>
              <a:t>Haga clic para modificar el estilo de texto del patrón</a:t>
            </a:r>
          </a:p>
          <a:p>
            <a:pPr lvl="1"/>
            <a:r>
              <a:rPr lang="es-ES_tradnl" altLang="es-CL" smtClean="0"/>
              <a:t>Segundo nivel</a:t>
            </a:r>
          </a:p>
          <a:p>
            <a:pPr lvl="2"/>
            <a:r>
              <a:rPr lang="es-ES_tradnl" altLang="es-CL" smtClean="0"/>
              <a:t>Tercer nivel</a:t>
            </a:r>
          </a:p>
          <a:p>
            <a:pPr lvl="3"/>
            <a:r>
              <a:rPr lang="es-ES_tradnl" altLang="es-CL" smtClean="0"/>
              <a:t>Cuarto nivel</a:t>
            </a:r>
          </a:p>
          <a:p>
            <a:pPr lvl="4"/>
            <a:r>
              <a:rPr lang="es-ES_tradnl" altLang="es-CL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hangingPunct="1">
              <a:defRPr sz="9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hangingPunct="1">
              <a:defRPr sz="900">
                <a:solidFill>
                  <a:prstClr val="black">
                    <a:tint val="75000"/>
                  </a:prst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D24F71-0049-47CB-B9F2-CB9DF0037069}" type="slidenum">
              <a:rPr lang="es-ES_tradnl" altLang="es-CL"/>
              <a:pPr>
                <a:defRPr/>
              </a:pPr>
              <a:t>‹Nº›</a:t>
            </a:fld>
            <a:endParaRPr lang="es-ES_tradnl" altLang="es-CL"/>
          </a:p>
        </p:txBody>
      </p:sp>
      <p:sp>
        <p:nvSpPr>
          <p:cNvPr id="7" name="1 Marcador de número de diapositiva"/>
          <p:cNvSpPr txBox="1">
            <a:spLocks/>
          </p:cNvSpPr>
          <p:nvPr userDrawn="1"/>
        </p:nvSpPr>
        <p:spPr bwMode="auto">
          <a:xfrm>
            <a:off x="8465344" y="4541044"/>
            <a:ext cx="907256" cy="288131"/>
          </a:xfrm>
          <a:prstGeom prst="rect">
            <a:avLst/>
          </a:prstGeom>
          <a:noFill/>
          <a:extLst/>
        </p:spPr>
        <p:txBody>
          <a:bodyPr lIns="68580" tIns="34290" rIns="68580" bIns="34290"/>
          <a:lstStyle/>
          <a:p>
            <a:pPr eaLnBrk="1" hangingPunct="1">
              <a:defRPr/>
            </a:pPr>
            <a:fld id="{CCF422C1-3BFF-484C-97E3-F392AF4F8876}" type="slidenum">
              <a:rPr lang="es-CL" altLang="es-CL">
                <a:solidFill>
                  <a:srgbClr val="8064A2"/>
                </a:solidFill>
                <a:latin typeface="Lato" pitchFamily="34" charset="0"/>
              </a:rPr>
              <a:pPr eaLnBrk="1" hangingPunct="1">
                <a:defRPr/>
              </a:pPr>
              <a:t>‹Nº›</a:t>
            </a:fld>
            <a:endParaRPr lang="es-CL" altLang="es-CL">
              <a:solidFill>
                <a:srgbClr val="8064A2"/>
              </a:solidFill>
              <a:latin typeface="Lato" pitchFamily="34" charset="0"/>
            </a:endParaRPr>
          </a:p>
        </p:txBody>
      </p:sp>
      <p:sp>
        <p:nvSpPr>
          <p:cNvPr id="8" name="7 Rectángulo"/>
          <p:cNvSpPr/>
          <p:nvPr userDrawn="1"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 sz="700" b="1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8 CuadroTexto"/>
          <p:cNvSpPr txBox="1">
            <a:spLocks noChangeArrowheads="1"/>
          </p:cNvSpPr>
          <p:nvPr userDrawn="1"/>
        </p:nvSpPr>
        <p:spPr bwMode="auto">
          <a:xfrm>
            <a:off x="177403" y="4981576"/>
            <a:ext cx="47192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HONOR</a:t>
            </a:r>
          </a:p>
        </p:txBody>
      </p:sp>
      <p:sp>
        <p:nvSpPr>
          <p:cNvPr id="1034" name="9 CuadroTexto"/>
          <p:cNvSpPr txBox="1">
            <a:spLocks noChangeArrowheads="1"/>
          </p:cNvSpPr>
          <p:nvPr userDrawn="1"/>
        </p:nvSpPr>
        <p:spPr bwMode="auto">
          <a:xfrm>
            <a:off x="2321719" y="4981576"/>
            <a:ext cx="55367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LEALTAD</a:t>
            </a:r>
          </a:p>
        </p:txBody>
      </p:sp>
      <p:sp>
        <p:nvSpPr>
          <p:cNvPr id="1035" name="10 CuadroTexto"/>
          <p:cNvSpPr txBox="1">
            <a:spLocks noChangeArrowheads="1"/>
          </p:cNvSpPr>
          <p:nvPr userDrawn="1"/>
        </p:nvSpPr>
        <p:spPr bwMode="auto">
          <a:xfrm>
            <a:off x="4480322" y="4981576"/>
            <a:ext cx="584134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VALENTÍA</a:t>
            </a:r>
          </a:p>
        </p:txBody>
      </p:sp>
      <p:sp>
        <p:nvSpPr>
          <p:cNvPr id="1036" name="11 CuadroTexto"/>
          <p:cNvSpPr txBox="1">
            <a:spLocks noChangeArrowheads="1"/>
          </p:cNvSpPr>
          <p:nvPr userDrawn="1"/>
        </p:nvSpPr>
        <p:spPr bwMode="auto">
          <a:xfrm>
            <a:off x="6340079" y="4981576"/>
            <a:ext cx="69474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INTEGRIDAD</a:t>
            </a:r>
          </a:p>
        </p:txBody>
      </p:sp>
      <p:sp>
        <p:nvSpPr>
          <p:cNvPr id="1037" name="12 CuadroTexto"/>
          <p:cNvSpPr txBox="1">
            <a:spLocks noChangeArrowheads="1"/>
          </p:cNvSpPr>
          <p:nvPr userDrawn="1"/>
        </p:nvSpPr>
        <p:spPr bwMode="auto">
          <a:xfrm>
            <a:off x="8483203" y="4981576"/>
            <a:ext cx="449482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DEBER</a:t>
            </a:r>
          </a:p>
        </p:txBody>
      </p:sp>
      <p:sp>
        <p:nvSpPr>
          <p:cNvPr id="1038" name="13 CuadroTexto"/>
          <p:cNvSpPr txBox="1">
            <a:spLocks noChangeArrowheads="1"/>
          </p:cNvSpPr>
          <p:nvPr userDrawn="1"/>
        </p:nvSpPr>
        <p:spPr bwMode="auto">
          <a:xfrm>
            <a:off x="4387454" y="4829175"/>
            <a:ext cx="762068" cy="176972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CL" sz="700" b="1" smtClean="0">
                <a:solidFill>
                  <a:srgbClr val="FFCC00"/>
                </a:solidFill>
              </a:rPr>
              <a:t>PATRIOTISMO</a:t>
            </a:r>
          </a:p>
        </p:txBody>
      </p:sp>
      <p:pic>
        <p:nvPicPr>
          <p:cNvPr id="15" name="3 Imagen" descr="PIOCHA AB.jpg"/>
          <p:cNvPicPr preferRelativeResize="0">
            <a:picLocks noChangeAspect="1"/>
          </p:cNvPicPr>
          <p:nvPr userDrawn="1"/>
        </p:nvPicPr>
        <p:blipFill>
          <a:blip r:embed="rId17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9644" y="57150"/>
            <a:ext cx="535781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01600" dist="76200" dir="6000000" sx="108000" sy="108000" algn="ctr" rotWithShape="0">
              <a:srgbClr val="000000">
                <a:alpha val="80000"/>
              </a:srgbClr>
            </a:outerShdw>
          </a:effectLst>
        </p:spPr>
      </p:pic>
      <p:pic>
        <p:nvPicPr>
          <p:cNvPr id="16" name="Picture 2" descr="C:\Users\Direcabasjefecodeviv\Desktop\eXPO VARIAS\Consec 2016\Dirección de Abastecimiento de la Armada.png"/>
          <p:cNvPicPr preferRelativeResize="0">
            <a:picLocks noChangeAspect="1" noChangeArrowheads="1"/>
          </p:cNvPicPr>
          <p:nvPr userDrawn="1"/>
        </p:nvPicPr>
        <p:blipFill>
          <a:blip r:embed="rId18" cstate="print"/>
          <a:stretch>
            <a:fillRect/>
          </a:stretch>
        </p:blipFill>
        <p:spPr bwMode="auto">
          <a:xfrm>
            <a:off x="-200025" y="-142875"/>
            <a:ext cx="988219" cy="875110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3" r:id="rId15"/>
  </p:sldLayoutIdLst>
  <p:hf hdr="0" ftr="0" dt="0"/>
  <p:txStyles>
    <p:titleStyle>
      <a:lvl1pPr algn="ctr" defTabSz="3429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3429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defTabSz="3429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defTabSz="3429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defTabSz="3429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defTabSz="3429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defTabSz="3429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defTabSz="3429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defTabSz="3429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defTabSz="3429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409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 defTabSz="685800">
              <a:defRPr/>
            </a:pPr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32CACFF-491A-4EDC-B6DD-A11DB07AFA57}" type="slidenum">
              <a:rPr lang="es-CL" altLang="es-CL" smtClean="0"/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CL" altLang="es-CL" smtClean="0"/>
          </a:p>
        </p:txBody>
      </p:sp>
    </p:spTree>
    <p:extLst>
      <p:ext uri="{BB962C8B-B14F-4D97-AF65-F5344CB8AC3E}">
        <p14:creationId xmlns:p14="http://schemas.microsoft.com/office/powerpoint/2010/main" val="3984547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</p:sldLayoutIdLst>
  <p:hf hdr="0" ftr="0" dt="0"/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19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jpe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jpeg"/><Relationship Id="rId17" Type="http://schemas.openxmlformats.org/officeDocument/2006/relationships/image" Target="../media/image19.png"/><Relationship Id="rId2" Type="http://schemas.openxmlformats.org/officeDocument/2006/relationships/image" Target="../media/image2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jpeg"/><Relationship Id="rId5" Type="http://schemas.openxmlformats.org/officeDocument/2006/relationships/image" Target="../media/image27.png"/><Relationship Id="rId15" Type="http://schemas.openxmlformats.org/officeDocument/2006/relationships/image" Target="../media/image37.jpeg"/><Relationship Id="rId10" Type="http://schemas.openxmlformats.org/officeDocument/2006/relationships/image" Target="../media/image32.jpeg"/><Relationship Id="rId4" Type="http://schemas.openxmlformats.org/officeDocument/2006/relationships/image" Target="../media/image26.pn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image" Target="../media/image38.png"/><Relationship Id="rId21" Type="http://schemas.openxmlformats.org/officeDocument/2006/relationships/image" Target="../media/image19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51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9.png"/><Relationship Id="rId3" Type="http://schemas.openxmlformats.org/officeDocument/2006/relationships/image" Target="../media/image41.png"/><Relationship Id="rId7" Type="http://schemas.openxmlformats.org/officeDocument/2006/relationships/image" Target="../media/image39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png"/><Relationship Id="rId11" Type="http://schemas.openxmlformats.org/officeDocument/2006/relationships/image" Target="../media/image44.png"/><Relationship Id="rId5" Type="http://schemas.openxmlformats.org/officeDocument/2006/relationships/image" Target="../media/image56.png"/><Relationship Id="rId10" Type="http://schemas.openxmlformats.org/officeDocument/2006/relationships/image" Target="../media/image53.png"/><Relationship Id="rId4" Type="http://schemas.openxmlformats.org/officeDocument/2006/relationships/image" Target="../media/image55.png"/><Relationship Id="rId9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1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58.png"/><Relationship Id="rId7" Type="http://schemas.openxmlformats.org/officeDocument/2006/relationships/image" Target="../media/image1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19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19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8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8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84.png"/><Relationship Id="rId7" Type="http://schemas.openxmlformats.org/officeDocument/2006/relationships/image" Target="../media/image18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77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8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59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19.png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7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1.png"/><Relationship Id="rId4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18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13" Type="http://schemas.openxmlformats.org/officeDocument/2006/relationships/image" Target="../media/image99.jpeg"/><Relationship Id="rId3" Type="http://schemas.openxmlformats.org/officeDocument/2006/relationships/slide" Target="slide47.xml"/><Relationship Id="rId7" Type="http://schemas.openxmlformats.org/officeDocument/2006/relationships/slide" Target="slide52.xml"/><Relationship Id="rId12" Type="http://schemas.openxmlformats.org/officeDocument/2006/relationships/image" Target="../media/image9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6.xml"/><Relationship Id="rId6" Type="http://schemas.openxmlformats.org/officeDocument/2006/relationships/slide" Target="slide50.xml"/><Relationship Id="rId11" Type="http://schemas.openxmlformats.org/officeDocument/2006/relationships/image" Target="../media/image97.png"/><Relationship Id="rId5" Type="http://schemas.openxmlformats.org/officeDocument/2006/relationships/slide" Target="slide45.xml"/><Relationship Id="rId10" Type="http://schemas.openxmlformats.org/officeDocument/2006/relationships/image" Target="../media/image19.png"/><Relationship Id="rId4" Type="http://schemas.openxmlformats.org/officeDocument/2006/relationships/slide" Target="slide39.xml"/><Relationship Id="rId9" Type="http://schemas.openxmlformats.org/officeDocument/2006/relationships/image" Target="../media/image18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7.png"/><Relationship Id="rId7" Type="http://schemas.openxmlformats.org/officeDocument/2006/relationships/image" Target="../media/image18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5" Type="http://schemas.openxmlformats.org/officeDocument/2006/relationships/image" Target="../media/image19.png"/><Relationship Id="rId4" Type="http://schemas.openxmlformats.org/officeDocument/2006/relationships/image" Target="../media/image10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13" Type="http://schemas.openxmlformats.org/officeDocument/2006/relationships/image" Target="../media/image121.jpeg"/><Relationship Id="rId18" Type="http://schemas.openxmlformats.org/officeDocument/2006/relationships/image" Target="../media/image126.jpeg"/><Relationship Id="rId3" Type="http://schemas.openxmlformats.org/officeDocument/2006/relationships/image" Target="../media/image112.jpeg"/><Relationship Id="rId21" Type="http://schemas.openxmlformats.org/officeDocument/2006/relationships/image" Target="../media/image129.png"/><Relationship Id="rId7" Type="http://schemas.openxmlformats.org/officeDocument/2006/relationships/image" Target="../media/image116.png"/><Relationship Id="rId12" Type="http://schemas.openxmlformats.org/officeDocument/2006/relationships/image" Target="../media/image120.jpeg"/><Relationship Id="rId17" Type="http://schemas.openxmlformats.org/officeDocument/2006/relationships/image" Target="../media/image125.jpeg"/><Relationship Id="rId2" Type="http://schemas.openxmlformats.org/officeDocument/2006/relationships/image" Target="../media/image111.png"/><Relationship Id="rId16" Type="http://schemas.openxmlformats.org/officeDocument/2006/relationships/image" Target="../media/image124.jpeg"/><Relationship Id="rId20" Type="http://schemas.openxmlformats.org/officeDocument/2006/relationships/image" Target="../media/image1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11" Type="http://schemas.openxmlformats.org/officeDocument/2006/relationships/image" Target="../media/image119.png"/><Relationship Id="rId5" Type="http://schemas.openxmlformats.org/officeDocument/2006/relationships/image" Target="../media/image114.png"/><Relationship Id="rId15" Type="http://schemas.openxmlformats.org/officeDocument/2006/relationships/image" Target="../media/image123.png"/><Relationship Id="rId10" Type="http://schemas.openxmlformats.org/officeDocument/2006/relationships/image" Target="../media/image110.png"/><Relationship Id="rId19" Type="http://schemas.openxmlformats.org/officeDocument/2006/relationships/image" Target="../media/image127.png"/><Relationship Id="rId4" Type="http://schemas.openxmlformats.org/officeDocument/2006/relationships/image" Target="../media/image113.png"/><Relationship Id="rId9" Type="http://schemas.openxmlformats.org/officeDocument/2006/relationships/image" Target="../media/image118.png"/><Relationship Id="rId14" Type="http://schemas.openxmlformats.org/officeDocument/2006/relationships/image" Target="../media/image122.png"/><Relationship Id="rId22" Type="http://schemas.openxmlformats.org/officeDocument/2006/relationships/image" Target="../media/image13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9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4.png"/><Relationship Id="rId4" Type="http://schemas.openxmlformats.org/officeDocument/2006/relationships/image" Target="../media/image19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7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7" Type="http://schemas.openxmlformats.org/officeDocument/2006/relationships/image" Target="../media/image14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0.png"/><Relationship Id="rId5" Type="http://schemas.openxmlformats.org/officeDocument/2006/relationships/image" Target="../media/image149.png"/><Relationship Id="rId4" Type="http://schemas.openxmlformats.org/officeDocument/2006/relationships/image" Target="../media/image129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5.png"/><Relationship Id="rId7" Type="http://schemas.openxmlformats.org/officeDocument/2006/relationships/image" Target="../media/image159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8.jpeg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Relationship Id="rId9" Type="http://schemas.openxmlformats.org/officeDocument/2006/relationships/image" Target="../media/image19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jpg"/><Relationship Id="rId3" Type="http://schemas.openxmlformats.org/officeDocument/2006/relationships/image" Target="../media/image18.png"/><Relationship Id="rId7" Type="http://schemas.openxmlformats.org/officeDocument/2006/relationships/image" Target="../media/image162.jp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1.jpg"/><Relationship Id="rId11" Type="http://schemas.openxmlformats.org/officeDocument/2006/relationships/image" Target="../media/image166.JPG"/><Relationship Id="rId5" Type="http://schemas.openxmlformats.org/officeDocument/2006/relationships/image" Target="../media/image160.JPG"/><Relationship Id="rId10" Type="http://schemas.openxmlformats.org/officeDocument/2006/relationships/image" Target="../media/image165.JPG"/><Relationship Id="rId4" Type="http://schemas.openxmlformats.org/officeDocument/2006/relationships/image" Target="../media/image19.png"/><Relationship Id="rId9" Type="http://schemas.openxmlformats.org/officeDocument/2006/relationships/image" Target="../media/image164.JP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jpg"/><Relationship Id="rId3" Type="http://schemas.openxmlformats.org/officeDocument/2006/relationships/image" Target="../media/image18.png"/><Relationship Id="rId7" Type="http://schemas.openxmlformats.org/officeDocument/2006/relationships/image" Target="../media/image169.jp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8.jpg"/><Relationship Id="rId5" Type="http://schemas.openxmlformats.org/officeDocument/2006/relationships/image" Target="../media/image167.jpg"/><Relationship Id="rId10" Type="http://schemas.openxmlformats.org/officeDocument/2006/relationships/image" Target="../media/image172.JPG"/><Relationship Id="rId4" Type="http://schemas.openxmlformats.org/officeDocument/2006/relationships/image" Target="../media/image19.png"/><Relationship Id="rId9" Type="http://schemas.openxmlformats.org/officeDocument/2006/relationships/image" Target="../media/image171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>
            <a:lum/>
          </a:blip>
          <a:srcRect/>
          <a:stretch>
            <a:fillRect t="3285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810363" y="2509854"/>
            <a:ext cx="2320335" cy="584769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lvl="1"/>
            <a:r>
              <a:rPr lang="en-US" sz="1600" b="1" dirty="0">
                <a:solidFill>
                  <a:srgbClr val="000000"/>
                </a:solidFill>
                <a:cs typeface="Raleway"/>
              </a:rPr>
              <a:t>  </a:t>
            </a:r>
            <a:r>
              <a:rPr lang="en-US" sz="1600" b="1" dirty="0">
                <a:solidFill>
                  <a:srgbClr val="1E88E5">
                    <a:lumMod val="75000"/>
                  </a:srgbClr>
                </a:solidFill>
                <a:cs typeface="Raleway"/>
              </a:rPr>
              <a:t>DIRECCIÓN DE ABASTECIMIENTO</a:t>
            </a:r>
          </a:p>
        </p:txBody>
      </p:sp>
      <p:pic>
        <p:nvPicPr>
          <p:cNvPr id="1026" name="Picture 2" descr="Resultado de imagen para direcabas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093" l="0" r="100000">
                        <a14:backgroundMark x1="23667" y1="8163" x2="23667" y2="8163"/>
                        <a14:backgroundMark x1="26333" y1="13379" x2="26333" y2="13379"/>
                        <a14:backgroundMark x1="29000" y1="16553" x2="29000" y2="16553"/>
                        <a14:backgroundMark x1="39333" y1="7710" x2="39333" y2="7710"/>
                        <a14:backgroundMark x1="74000" y1="11111" x2="74000" y2="11111"/>
                        <a14:backgroundMark x1="71333" y1="16553" x2="71333" y2="16553"/>
                        <a14:backgroundMark x1="43000" y1="14286" x2="43000" y2="1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26" y="2353010"/>
            <a:ext cx="569785" cy="8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7 Conector recto"/>
          <p:cNvCxnSpPr/>
          <p:nvPr/>
        </p:nvCxnSpPr>
        <p:spPr>
          <a:xfrm>
            <a:off x="2182900" y="2460590"/>
            <a:ext cx="0" cy="66790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793" y="4636572"/>
            <a:ext cx="9144793" cy="47552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046350" y="1158676"/>
            <a:ext cx="34163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000000"/>
                </a:solidFill>
                <a:latin typeface="Raleway"/>
              </a:rPr>
              <a:t>EXPOSICIÓN </a:t>
            </a:r>
          </a:p>
          <a:p>
            <a:pPr algn="ctr"/>
            <a:r>
              <a:rPr lang="es-ES" b="1" dirty="0" smtClean="0">
                <a:solidFill>
                  <a:srgbClr val="000000"/>
                </a:solidFill>
                <a:latin typeface="Raleway"/>
              </a:rPr>
              <a:t>CADETES ABASTECIMIENTO</a:t>
            </a:r>
          </a:p>
          <a:p>
            <a:pPr algn="ctr"/>
            <a:r>
              <a:rPr lang="es-ES" b="1" dirty="0" smtClean="0">
                <a:solidFill>
                  <a:srgbClr val="000000"/>
                </a:solidFill>
                <a:latin typeface="Raleway"/>
              </a:rPr>
              <a:t> ESNAVAL</a:t>
            </a:r>
            <a:endParaRPr lang="es-ES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leway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2504" y="0"/>
            <a:ext cx="3481496" cy="4636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0619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24" r="100" b="18095"/>
          <a:stretch/>
        </p:blipFill>
        <p:spPr>
          <a:xfrm>
            <a:off x="-149030" y="-88420"/>
            <a:ext cx="9297553" cy="523373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394354" y="3248947"/>
            <a:ext cx="1850192" cy="750099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s-ES" sz="1350" b="1" kern="120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2708697" y="386670"/>
            <a:ext cx="3198376" cy="6232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r>
              <a:rPr lang="es-ES" sz="150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ORGANIZACIÓN</a:t>
            </a:r>
            <a:r>
              <a:rPr lang="es-ES" sz="180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 </a:t>
            </a:r>
            <a:r>
              <a:rPr lang="es-ES" sz="18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ADMINISTRATIVA</a:t>
            </a:r>
          </a:p>
        </p:txBody>
      </p:sp>
      <p:sp>
        <p:nvSpPr>
          <p:cNvPr id="39" name="20 Rectángulo"/>
          <p:cNvSpPr/>
          <p:nvPr/>
        </p:nvSpPr>
        <p:spPr>
          <a:xfrm>
            <a:off x="3721946" y="-5669"/>
            <a:ext cx="4597228" cy="34624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  <a:buFontTx/>
              <a:buNone/>
            </a:pPr>
            <a:r>
              <a:rPr lang="es-ES" sz="180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MISIÓN Y ORGANIZACIÓN</a:t>
            </a:r>
          </a:p>
        </p:txBody>
      </p:sp>
      <p:cxnSp>
        <p:nvCxnSpPr>
          <p:cNvPr id="35" name="Conector recto 34"/>
          <p:cNvCxnSpPr/>
          <p:nvPr/>
        </p:nvCxnSpPr>
        <p:spPr>
          <a:xfrm>
            <a:off x="998090" y="391788"/>
            <a:ext cx="7317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1 Rectángulo"/>
          <p:cNvSpPr/>
          <p:nvPr/>
        </p:nvSpPr>
        <p:spPr>
          <a:xfrm>
            <a:off x="5819493" y="1764269"/>
            <a:ext cx="1537383" cy="591446"/>
          </a:xfrm>
          <a:prstGeom prst="rect">
            <a:avLst/>
          </a:prstGeom>
          <a:solidFill>
            <a:srgbClr val="00206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ClrTx/>
              <a:buFontTx/>
              <a:buNone/>
            </a:pPr>
            <a:r>
              <a:rPr lang="es-CL" sz="2100" b="1" kern="1200" dirty="0">
                <a:solidFill>
                  <a:prstClr val="white"/>
                </a:solidFill>
              </a:rPr>
              <a:t>E.M.G.A.</a:t>
            </a:r>
          </a:p>
        </p:txBody>
      </p:sp>
      <p:grpSp>
        <p:nvGrpSpPr>
          <p:cNvPr id="77" name="Grupo 76"/>
          <p:cNvGrpSpPr/>
          <p:nvPr/>
        </p:nvGrpSpPr>
        <p:grpSpPr>
          <a:xfrm>
            <a:off x="6826486" y="3248256"/>
            <a:ext cx="2017712" cy="1771226"/>
            <a:chOff x="6142524" y="4312542"/>
            <a:chExt cx="2690283" cy="2361634"/>
          </a:xfrm>
        </p:grpSpPr>
        <p:pic>
          <p:nvPicPr>
            <p:cNvPr id="10" name="Picture 7" descr="C:\Documents and Settings\Administrador\Escritorio\Presentación Armada\img\organizacion-06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142524" y="5207616"/>
              <a:ext cx="2690283" cy="146656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1" name="10 Rectángulo"/>
            <p:cNvSpPr/>
            <p:nvPr/>
          </p:nvSpPr>
          <p:spPr>
            <a:xfrm>
              <a:off x="6253784" y="4312542"/>
              <a:ext cx="2501317" cy="1000132"/>
            </a:xfrm>
            <a:prstGeom prst="rect">
              <a:avLst/>
            </a:prstGeom>
            <a:solidFill>
              <a:srgbClr val="001841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buClrTx/>
                <a:buFontTx/>
                <a:buNone/>
              </a:pPr>
              <a:endParaRPr lang="es-ES" sz="1350" b="1" kern="1200">
                <a:solidFill>
                  <a:prstClr val="white"/>
                </a:solidFill>
                <a:latin typeface="Century Gothic" pitchFamily="34" charset="0"/>
              </a:endParaRPr>
            </a:p>
          </p:txBody>
        </p:sp>
        <p:sp>
          <p:nvSpPr>
            <p:cNvPr id="26" name="2 Marcador de contenido"/>
            <p:cNvSpPr txBox="1">
              <a:spLocks/>
            </p:cNvSpPr>
            <p:nvPr/>
          </p:nvSpPr>
          <p:spPr>
            <a:xfrm>
              <a:off x="6267892" y="4316827"/>
              <a:ext cx="2476517" cy="980194"/>
            </a:xfrm>
            <a:prstGeom prst="rect">
              <a:avLst/>
            </a:prstGeom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vert="horz" lIns="68580" tIns="34290" rIns="68580" bIns="34290" rtlCol="0" anchor="ctr">
              <a:noAutofit/>
            </a:bodyPr>
            <a:lstStyle/>
            <a:p>
              <a:pPr algn="ctr">
                <a:buClrTx/>
                <a:buFontTx/>
                <a:buNone/>
              </a:pPr>
              <a:r>
                <a:rPr lang="es-ES" sz="900" b="1" kern="1200" dirty="0">
                  <a:solidFill>
                    <a:prstClr val="white"/>
                  </a:solidFill>
                  <a:latin typeface="Calibri"/>
                </a:rPr>
                <a:t>DIRECCIÓN</a:t>
              </a:r>
            </a:p>
            <a:p>
              <a:pPr algn="ctr">
                <a:buClrTx/>
                <a:buFontTx/>
                <a:buNone/>
              </a:pPr>
              <a:r>
                <a:rPr lang="es-ES" sz="900" b="1" kern="1200" dirty="0">
                  <a:solidFill>
                    <a:prstClr val="white"/>
                  </a:solidFill>
                  <a:latin typeface="Calibri"/>
                </a:rPr>
                <a:t>GENERAL DE</a:t>
              </a:r>
            </a:p>
            <a:p>
              <a:pPr algn="ctr">
                <a:buClrTx/>
                <a:buFontTx/>
                <a:buNone/>
              </a:pPr>
              <a:r>
                <a:rPr lang="es-ES" sz="900" b="1" kern="1200" dirty="0">
                  <a:solidFill>
                    <a:prstClr val="white"/>
                  </a:solidFill>
                  <a:latin typeface="Calibri"/>
                </a:rPr>
                <a:t>FINANZAS</a:t>
              </a:r>
            </a:p>
          </p:txBody>
        </p:sp>
      </p:grpSp>
      <p:grpSp>
        <p:nvGrpSpPr>
          <p:cNvPr id="159" name="Grupo 158"/>
          <p:cNvGrpSpPr/>
          <p:nvPr/>
        </p:nvGrpSpPr>
        <p:grpSpPr>
          <a:xfrm>
            <a:off x="6588184" y="2355715"/>
            <a:ext cx="393398" cy="1266190"/>
            <a:chOff x="8784246" y="3140953"/>
            <a:chExt cx="524530" cy="1688253"/>
          </a:xfrm>
        </p:grpSpPr>
        <p:cxnSp>
          <p:nvCxnSpPr>
            <p:cNvPr id="153" name="Conector recto 152"/>
            <p:cNvCxnSpPr>
              <a:stCxn id="32" idx="2"/>
            </p:cNvCxnSpPr>
            <p:nvPr/>
          </p:nvCxnSpPr>
          <p:spPr>
            <a:xfrm>
              <a:off x="8784246" y="3140953"/>
              <a:ext cx="0" cy="1684437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Conector recto 155"/>
            <p:cNvCxnSpPr/>
            <p:nvPr/>
          </p:nvCxnSpPr>
          <p:spPr>
            <a:xfrm>
              <a:off x="8794513" y="4829206"/>
              <a:ext cx="514263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Conector recto 157"/>
            <p:cNvCxnSpPr/>
            <p:nvPr/>
          </p:nvCxnSpPr>
          <p:spPr>
            <a:xfrm>
              <a:off x="8794512" y="3770650"/>
              <a:ext cx="514263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o 164"/>
          <p:cNvGrpSpPr/>
          <p:nvPr/>
        </p:nvGrpSpPr>
        <p:grpSpPr>
          <a:xfrm>
            <a:off x="262805" y="1198974"/>
            <a:ext cx="6151847" cy="3820508"/>
            <a:chOff x="293630" y="1598632"/>
            <a:chExt cx="8202462" cy="5094010"/>
          </a:xfrm>
        </p:grpSpPr>
        <p:grpSp>
          <p:nvGrpSpPr>
            <p:cNvPr id="151" name="Grupo 150"/>
            <p:cNvGrpSpPr/>
            <p:nvPr/>
          </p:nvGrpSpPr>
          <p:grpSpPr>
            <a:xfrm>
              <a:off x="293630" y="1598632"/>
              <a:ext cx="8202462" cy="5094010"/>
              <a:chOff x="610004" y="1594347"/>
              <a:chExt cx="8202462" cy="5094010"/>
            </a:xfrm>
          </p:grpSpPr>
          <p:pic>
            <p:nvPicPr>
              <p:cNvPr id="8" name="Picture 6" descr="C:\Documents and Settings\Administrador\Escritorio\Presentación Armada\img\organizacion-05.png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3386872" y="5207616"/>
                <a:ext cx="2673349" cy="1466560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</p:pic>
          <p:sp>
            <p:nvSpPr>
              <p:cNvPr id="25" name="2 Marcador de contenido"/>
              <p:cNvSpPr txBox="1">
                <a:spLocks/>
              </p:cNvSpPr>
              <p:nvPr/>
            </p:nvSpPr>
            <p:spPr>
              <a:xfrm>
                <a:off x="3475072" y="4316827"/>
                <a:ext cx="2476517" cy="980194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txBody>
              <a:bodyPr vert="horz" lIns="68580" tIns="34290" rIns="68580" bIns="34290" rtlCol="0" anchor="ctr">
                <a:noAutofit/>
              </a:bodyPr>
              <a:lstStyle/>
              <a:p>
                <a:pPr algn="ctr">
                  <a:buClrTx/>
                  <a:buFontTx/>
                  <a:buNone/>
                </a:pPr>
                <a:r>
                  <a:rPr lang="es-ES" sz="900" b="1" kern="1200" dirty="0">
                    <a:solidFill>
                      <a:prstClr val="white"/>
                    </a:solidFill>
                    <a:latin typeface="Calibri"/>
                  </a:rPr>
                  <a:t>DIRECCIÓN</a:t>
                </a:r>
              </a:p>
              <a:p>
                <a:pPr algn="ctr">
                  <a:buClrTx/>
                  <a:buFontTx/>
                  <a:buNone/>
                </a:pPr>
                <a:r>
                  <a:rPr lang="es-ES" sz="900" b="1" kern="1200" dirty="0">
                    <a:solidFill>
                      <a:prstClr val="white"/>
                    </a:solidFill>
                    <a:latin typeface="Calibri"/>
                  </a:rPr>
                  <a:t>GENERAL DE LOS</a:t>
                </a:r>
              </a:p>
              <a:p>
                <a:pPr algn="ctr">
                  <a:buClrTx/>
                  <a:buFontTx/>
                  <a:buNone/>
                </a:pPr>
                <a:r>
                  <a:rPr lang="es-ES" sz="900" b="1" kern="1200" dirty="0">
                    <a:solidFill>
                      <a:prstClr val="white"/>
                    </a:solidFill>
                    <a:latin typeface="Calibri"/>
                  </a:rPr>
                  <a:t>SERVICIOS</a:t>
                </a:r>
              </a:p>
            </p:txBody>
          </p:sp>
          <p:grpSp>
            <p:nvGrpSpPr>
              <p:cNvPr id="101" name="Grupo 100"/>
              <p:cNvGrpSpPr/>
              <p:nvPr/>
            </p:nvGrpSpPr>
            <p:grpSpPr>
              <a:xfrm>
                <a:off x="610004" y="4312542"/>
                <a:ext cx="2681582" cy="2361634"/>
                <a:chOff x="610004" y="4312542"/>
                <a:chExt cx="2681582" cy="2361634"/>
              </a:xfrm>
            </p:grpSpPr>
            <p:pic>
              <p:nvPicPr>
                <p:cNvPr id="7" name="Picture 5" descr="C:\Documents and Settings\Administrador\Escritorio\Presentación Armada\img\organizacion-04.png"/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610004" y="5207616"/>
                  <a:ext cx="2681582" cy="1466560"/>
                </a:xfrm>
                <a:prstGeom prst="rect">
                  <a:avLst/>
                </a:prstGeom>
                <a:ln>
                  <a:noFill/>
                </a:ln>
                <a:effectLst>
                  <a:outerShdw blurRad="292100" dist="139700" dir="2700000" algn="tl" rotWithShape="0">
                    <a:srgbClr val="333333">
                      <a:alpha val="65000"/>
                    </a:srgb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3" name="12 Rectángulo"/>
                <p:cNvSpPr/>
                <p:nvPr/>
              </p:nvSpPr>
              <p:spPr>
                <a:xfrm>
                  <a:off x="706377" y="4312542"/>
                  <a:ext cx="2521092" cy="1000132"/>
                </a:xfrm>
                <a:prstGeom prst="rect">
                  <a:avLst/>
                </a:prstGeom>
                <a:solidFill>
                  <a:srgbClr val="00184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buClrTx/>
                    <a:buFontTx/>
                    <a:buNone/>
                  </a:pPr>
                  <a:endParaRPr lang="es-ES" sz="1350" b="1" kern="120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endParaRPr>
                </a:p>
              </p:txBody>
            </p:sp>
            <p:sp>
              <p:nvSpPr>
                <p:cNvPr id="24" name="2 Marcador de contenido"/>
                <p:cNvSpPr txBox="1">
                  <a:spLocks/>
                </p:cNvSpPr>
                <p:nvPr/>
              </p:nvSpPr>
              <p:spPr>
                <a:xfrm>
                  <a:off x="695068" y="4316827"/>
                  <a:ext cx="2522807" cy="980194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txBody>
                <a:bodyPr vert="horz" lIns="68580" tIns="34290" rIns="68580" bIns="3429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</a:rPr>
                    <a:t>DIRECCIÓN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</a:rPr>
                    <a:t>GENERAL DEL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</a:rPr>
                    <a:t>PERSONAL</a:t>
                  </a:r>
                </a:p>
              </p:txBody>
            </p:sp>
          </p:grpSp>
          <p:grpSp>
            <p:nvGrpSpPr>
              <p:cNvPr id="81" name="Grupo 80"/>
              <p:cNvGrpSpPr/>
              <p:nvPr/>
            </p:nvGrpSpPr>
            <p:grpSpPr>
              <a:xfrm>
                <a:off x="6153933" y="4312542"/>
                <a:ext cx="2658533" cy="2375815"/>
                <a:chOff x="6153933" y="4312542"/>
                <a:chExt cx="2658533" cy="2375815"/>
              </a:xfrm>
            </p:grpSpPr>
            <p:sp>
              <p:nvSpPr>
                <p:cNvPr id="14" name="13 Rectángulo"/>
                <p:cNvSpPr/>
                <p:nvPr/>
              </p:nvSpPr>
              <p:spPr>
                <a:xfrm>
                  <a:off x="6208786" y="4312542"/>
                  <a:ext cx="2501317" cy="1000132"/>
                </a:xfrm>
                <a:prstGeom prst="rect">
                  <a:avLst/>
                </a:prstGeom>
                <a:solidFill>
                  <a:srgbClr val="00184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buClrTx/>
                    <a:buFontTx/>
                    <a:buNone/>
                  </a:pPr>
                  <a:endParaRPr lang="es-ES" sz="1350" b="1" kern="1200">
                    <a:solidFill>
                      <a:prstClr val="white"/>
                    </a:solidFill>
                    <a:latin typeface="Century Gothic" pitchFamily="34" charset="0"/>
                  </a:endParaRPr>
                </a:p>
              </p:txBody>
            </p:sp>
            <p:grpSp>
              <p:nvGrpSpPr>
                <p:cNvPr id="80" name="Grupo 79"/>
                <p:cNvGrpSpPr/>
                <p:nvPr/>
              </p:nvGrpSpPr>
              <p:grpSpPr>
                <a:xfrm>
                  <a:off x="6153933" y="4331008"/>
                  <a:ext cx="2658533" cy="2357349"/>
                  <a:chOff x="8933148" y="4316827"/>
                  <a:chExt cx="2658533" cy="2357349"/>
                </a:xfrm>
              </p:grpSpPr>
              <p:pic>
                <p:nvPicPr>
                  <p:cNvPr id="9" name="Picture 8" descr="C:\Documents and Settings\Administrador\Escritorio\Presentación Armada\img\organizacion-07.png"/>
                  <p:cNvPicPr>
                    <a:picLocks noChangeAspect="1" noChangeArrowheads="1"/>
                  </p:cNvPicPr>
                  <p:nvPr/>
                </p:nvPicPr>
                <p:blipFill>
                  <a:blip r:embed="rId6"/>
                  <a:srcRect/>
                  <a:stretch>
                    <a:fillRect/>
                  </a:stretch>
                </p:blipFill>
                <p:spPr bwMode="auto">
                  <a:xfrm>
                    <a:off x="8933148" y="5207615"/>
                    <a:ext cx="2658533" cy="1466561"/>
                  </a:xfrm>
                  <a:prstGeom prst="rect">
                    <a:avLst/>
                  </a:prstGeom>
                  <a:ln>
                    <a:noFill/>
                  </a:ln>
                  <a:effectLst>
                    <a:outerShdw blurRad="292100" dist="139700" dir="2700000" algn="tl" rotWithShape="0">
                      <a:srgbClr val="333333">
                        <a:alpha val="65000"/>
                      </a:srgbClr>
                    </a:outerShdw>
                  </a:effectLst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</p:pic>
              <p:sp>
                <p:nvSpPr>
                  <p:cNvPr id="27" name="2 Marcador de contenido"/>
                  <p:cNvSpPr txBox="1">
                    <a:spLocks/>
                  </p:cNvSpPr>
                  <p:nvPr/>
                </p:nvSpPr>
                <p:spPr>
                  <a:xfrm>
                    <a:off x="9004880" y="4316827"/>
                    <a:ext cx="2476517" cy="980194"/>
                  </a:xfrm>
                  <a:prstGeom prst="rect">
                    <a:avLst/>
                  </a:prstGeom>
                  <a:ln>
                    <a:solidFill>
                      <a:schemeClr val="bg1"/>
                    </a:solidFill>
                  </a:ln>
                  <a:scene3d>
                    <a:camera prst="orthographicFront"/>
                    <a:lightRig rig="threePt" dir="t"/>
                  </a:scene3d>
                  <a:sp3d>
                    <a:bevelT/>
                  </a:sp3d>
                </p:spPr>
                <p:txBody>
                  <a:bodyPr vert="horz" lIns="68580" tIns="34290" rIns="68580" bIns="34290" rtlCol="0" anchor="ctr">
                    <a:noAutofit/>
                  </a:bodyPr>
                  <a:lstStyle/>
                  <a:p>
                    <a:pPr algn="ctr">
                      <a:buClrTx/>
                      <a:buFontTx/>
                      <a:buNone/>
                    </a:pPr>
                    <a:r>
                      <a:rPr lang="es-ES" sz="900" b="1" kern="1200" dirty="0">
                        <a:solidFill>
                          <a:prstClr val="white"/>
                        </a:solidFill>
                        <a:latin typeface="Calibri"/>
                      </a:rPr>
                      <a:t>DIRECCIÓN</a:t>
                    </a:r>
                  </a:p>
                  <a:p>
                    <a:pPr algn="ctr">
                      <a:buClrTx/>
                      <a:buFontTx/>
                      <a:buNone/>
                    </a:pPr>
                    <a:r>
                      <a:rPr lang="es-ES" sz="900" b="1" kern="1200" dirty="0">
                        <a:solidFill>
                          <a:prstClr val="white"/>
                        </a:solidFill>
                        <a:latin typeface="Calibri"/>
                      </a:rPr>
                      <a:t>GENERAL DEL</a:t>
                    </a:r>
                  </a:p>
                  <a:p>
                    <a:pPr algn="ctr">
                      <a:buClrTx/>
                      <a:buFontTx/>
                      <a:buNone/>
                    </a:pPr>
                    <a:r>
                      <a:rPr lang="es-ES" sz="900" b="1" kern="1200" dirty="0">
                        <a:solidFill>
                          <a:prstClr val="white"/>
                        </a:solidFill>
                        <a:latin typeface="Calibri"/>
                      </a:rPr>
                      <a:t>TERRITORIO MARÍTIMO</a:t>
                    </a:r>
                  </a:p>
                </p:txBody>
              </p:sp>
            </p:grpSp>
          </p:grpSp>
          <p:grpSp>
            <p:nvGrpSpPr>
              <p:cNvPr id="91" name="Grupo 90"/>
              <p:cNvGrpSpPr/>
              <p:nvPr/>
            </p:nvGrpSpPr>
            <p:grpSpPr>
              <a:xfrm>
                <a:off x="1812237" y="3911650"/>
                <a:ext cx="5583174" cy="399420"/>
                <a:chOff x="1812237" y="3911650"/>
                <a:chExt cx="5583174" cy="399420"/>
              </a:xfrm>
            </p:grpSpPr>
            <p:cxnSp>
              <p:nvCxnSpPr>
                <p:cNvPr id="83" name="Conector recto 82"/>
                <p:cNvCxnSpPr/>
                <p:nvPr/>
              </p:nvCxnSpPr>
              <p:spPr>
                <a:xfrm>
                  <a:off x="1813057" y="3911650"/>
                  <a:ext cx="5582354" cy="2624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Conector recto 84"/>
                <p:cNvCxnSpPr/>
                <p:nvPr/>
              </p:nvCxnSpPr>
              <p:spPr>
                <a:xfrm>
                  <a:off x="1812237" y="3918040"/>
                  <a:ext cx="0" cy="39303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Conector recto 87"/>
                <p:cNvCxnSpPr/>
                <p:nvPr/>
              </p:nvCxnSpPr>
              <p:spPr>
                <a:xfrm>
                  <a:off x="4704788" y="3911650"/>
                  <a:ext cx="0" cy="39303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Conector recto 88"/>
                <p:cNvCxnSpPr/>
                <p:nvPr/>
              </p:nvCxnSpPr>
              <p:spPr>
                <a:xfrm>
                  <a:off x="7391357" y="3911650"/>
                  <a:ext cx="0" cy="39303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93" name="Conector recto 92"/>
              <p:cNvCxnSpPr/>
              <p:nvPr/>
            </p:nvCxnSpPr>
            <p:spPr>
              <a:xfrm flipV="1">
                <a:off x="3385951" y="2680955"/>
                <a:ext cx="4686773" cy="18261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3" name="Grupo 72"/>
              <p:cNvGrpSpPr/>
              <p:nvPr/>
            </p:nvGrpSpPr>
            <p:grpSpPr>
              <a:xfrm>
                <a:off x="4660340" y="1912879"/>
                <a:ext cx="2868083" cy="1344660"/>
                <a:chOff x="4670418" y="1751771"/>
                <a:chExt cx="2868083" cy="1344660"/>
              </a:xfrm>
            </p:grpSpPr>
            <p:pic>
              <p:nvPicPr>
                <p:cNvPr id="6" name="Picture 4" descr="C:\Documents and Settings\Administrador\Escritorio\Presentación Armada\img\organizacion-03.png"/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4670418" y="1751771"/>
                  <a:ext cx="2868083" cy="1344660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8" name="2 Marcador de contenido"/>
                <p:cNvSpPr txBox="1">
                  <a:spLocks/>
                </p:cNvSpPr>
                <p:nvPr/>
              </p:nvSpPr>
              <p:spPr>
                <a:xfrm>
                  <a:off x="4857741" y="1921495"/>
                  <a:ext cx="2571768" cy="428628"/>
                </a:xfrm>
                <a:prstGeom prst="rect">
                  <a:avLst/>
                </a:prstGeom>
              </p:spPr>
              <p:txBody>
                <a:bodyPr vert="horz" lIns="68580" tIns="34290" rIns="68580" bIns="3429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2700" b="1" kern="1200" dirty="0">
                      <a:solidFill>
                        <a:srgbClr val="FFC000"/>
                      </a:solidFill>
                      <a:latin typeface="Calibri"/>
                      <a:cs typeface="Calibri" panose="020F0502020204030204" pitchFamily="34" charset="0"/>
                    </a:rPr>
                    <a:t>C.J.A.</a:t>
                  </a:r>
                </a:p>
              </p:txBody>
            </p:sp>
          </p:grpSp>
          <p:grpSp>
            <p:nvGrpSpPr>
              <p:cNvPr id="130" name="Grupo 129"/>
              <p:cNvGrpSpPr/>
              <p:nvPr/>
            </p:nvGrpSpPr>
            <p:grpSpPr>
              <a:xfrm>
                <a:off x="3441579" y="2026481"/>
                <a:ext cx="691923" cy="1351977"/>
                <a:chOff x="3441579" y="2026481"/>
                <a:chExt cx="691923" cy="1351977"/>
              </a:xfrm>
            </p:grpSpPr>
            <p:cxnSp>
              <p:nvCxnSpPr>
                <p:cNvPr id="108" name="Conector recto 107"/>
                <p:cNvCxnSpPr/>
                <p:nvPr/>
              </p:nvCxnSpPr>
              <p:spPr>
                <a:xfrm>
                  <a:off x="4129562" y="2030767"/>
                  <a:ext cx="3940" cy="1347691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Conector recto 109"/>
                <p:cNvCxnSpPr/>
                <p:nvPr/>
              </p:nvCxnSpPr>
              <p:spPr>
                <a:xfrm>
                  <a:off x="3441579" y="2026481"/>
                  <a:ext cx="685325" cy="0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1" name="Conector recto 110"/>
                <p:cNvCxnSpPr/>
                <p:nvPr/>
              </p:nvCxnSpPr>
              <p:spPr>
                <a:xfrm>
                  <a:off x="3448177" y="3366821"/>
                  <a:ext cx="685325" cy="1254"/>
                </a:xfrm>
                <a:prstGeom prst="line">
                  <a:avLst/>
                </a:prstGeom>
                <a:ln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6" name="Grupo 75"/>
              <p:cNvGrpSpPr/>
              <p:nvPr/>
            </p:nvGrpSpPr>
            <p:grpSpPr>
              <a:xfrm>
                <a:off x="669217" y="1594347"/>
                <a:ext cx="2906184" cy="864269"/>
                <a:chOff x="543089" y="1543332"/>
                <a:chExt cx="2906184" cy="864269"/>
              </a:xfrm>
            </p:grpSpPr>
            <p:pic>
              <p:nvPicPr>
                <p:cNvPr id="15" name="Picture 3" descr="C:\Documents and Settings\Administrador\Escritorio\Presentación Armada\img\organizacion-02.png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43089" y="1543332"/>
                  <a:ext cx="2906184" cy="86426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20" name="2 Marcador de contenido"/>
                <p:cNvSpPr txBox="1">
                  <a:spLocks/>
                </p:cNvSpPr>
                <p:nvPr/>
              </p:nvSpPr>
              <p:spPr>
                <a:xfrm>
                  <a:off x="682481" y="1643050"/>
                  <a:ext cx="2667019" cy="570435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vert="horz" lIns="68580" tIns="34290" rIns="68580" bIns="3429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SECRETARÍA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GENERAL</a:t>
                  </a:r>
                </a:p>
              </p:txBody>
            </p:sp>
          </p:grpSp>
          <p:grpSp>
            <p:nvGrpSpPr>
              <p:cNvPr id="133" name="Grupo 132"/>
              <p:cNvGrpSpPr/>
              <p:nvPr/>
            </p:nvGrpSpPr>
            <p:grpSpPr>
              <a:xfrm>
                <a:off x="655744" y="2248458"/>
                <a:ext cx="2906184" cy="864269"/>
                <a:chOff x="543089" y="1543332"/>
                <a:chExt cx="2906184" cy="864269"/>
              </a:xfrm>
            </p:grpSpPr>
            <p:pic>
              <p:nvPicPr>
                <p:cNvPr id="134" name="Picture 3" descr="C:\Documents and Settings\Administrador\Escritorio\Presentación Armada\img\organizacion-02.png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43089" y="1543332"/>
                  <a:ext cx="2906184" cy="86426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35" name="2 Marcador de contenido"/>
                <p:cNvSpPr txBox="1">
                  <a:spLocks/>
                </p:cNvSpPr>
                <p:nvPr/>
              </p:nvSpPr>
              <p:spPr>
                <a:xfrm>
                  <a:off x="682481" y="1643050"/>
                  <a:ext cx="2667019" cy="570435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vert="horz" lIns="68580" tIns="34290" rIns="68580" bIns="3429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CONTRALOR</a:t>
                  </a:r>
                </a:p>
              </p:txBody>
            </p:sp>
          </p:grpSp>
          <p:grpSp>
            <p:nvGrpSpPr>
              <p:cNvPr id="139" name="Grupo 138"/>
              <p:cNvGrpSpPr/>
              <p:nvPr/>
            </p:nvGrpSpPr>
            <p:grpSpPr>
              <a:xfrm>
                <a:off x="655744" y="2933401"/>
                <a:ext cx="2906184" cy="864269"/>
                <a:chOff x="543089" y="1543332"/>
                <a:chExt cx="2906184" cy="864269"/>
              </a:xfrm>
            </p:grpSpPr>
            <p:pic>
              <p:nvPicPr>
                <p:cNvPr id="140" name="Picture 3" descr="C:\Documents and Settings\Administrador\Escritorio\Presentación Armada\img\organizacion-02.png"/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543089" y="1543332"/>
                  <a:ext cx="2906184" cy="864269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</p:pic>
            <p:sp>
              <p:nvSpPr>
                <p:cNvPr id="141" name="2 Marcador de contenido"/>
                <p:cNvSpPr txBox="1">
                  <a:spLocks/>
                </p:cNvSpPr>
                <p:nvPr/>
              </p:nvSpPr>
              <p:spPr>
                <a:xfrm>
                  <a:off x="682481" y="1643050"/>
                  <a:ext cx="2667019" cy="570435"/>
                </a:xfrm>
                <a:prstGeom prst="rect">
                  <a:avLst/>
                </a:prstGeom>
                <a:ln>
                  <a:solidFill>
                    <a:schemeClr val="bg1"/>
                  </a:solidFill>
                </a:ln>
              </p:spPr>
              <p:txBody>
                <a:bodyPr vert="horz" lIns="68580" tIns="34290" rIns="68580" bIns="34290" rtlCol="0" anchor="ctr">
                  <a:noAutofit/>
                </a:bodyPr>
                <a:lstStyle/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AUDITORÍA</a:t>
                  </a:r>
                </a:p>
                <a:p>
                  <a:pPr algn="ctr">
                    <a:buClrTx/>
                    <a:buFontTx/>
                    <a:buNone/>
                  </a:pPr>
                  <a:r>
                    <a:rPr lang="es-ES" sz="900" b="1" kern="1200" dirty="0">
                      <a:solidFill>
                        <a:prstClr val="white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Calibri"/>
                      <a:cs typeface="Calibri" panose="020F0502020204030204" pitchFamily="34" charset="0"/>
                    </a:rPr>
                    <a:t>GENERAL</a:t>
                  </a:r>
                </a:p>
              </p:txBody>
            </p:sp>
          </p:grpSp>
        </p:grpSp>
        <p:cxnSp>
          <p:nvCxnSpPr>
            <p:cNvPr id="161" name="Conector recto 160"/>
            <p:cNvCxnSpPr/>
            <p:nvPr/>
          </p:nvCxnSpPr>
          <p:spPr>
            <a:xfrm>
              <a:off x="5778007" y="3177172"/>
              <a:ext cx="0" cy="73075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5" name="Grupo 144"/>
          <p:cNvGrpSpPr/>
          <p:nvPr/>
        </p:nvGrpSpPr>
        <p:grpSpPr>
          <a:xfrm>
            <a:off x="6826486" y="2539227"/>
            <a:ext cx="2017712" cy="648202"/>
            <a:chOff x="543089" y="1543332"/>
            <a:chExt cx="2906184" cy="864269"/>
          </a:xfrm>
        </p:grpSpPr>
        <p:pic>
          <p:nvPicPr>
            <p:cNvPr id="146" name="Picture 3" descr="C:\Documents and Settings\Administrador\Escritorio\Presentación Armada\img\organizacion-02.png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543089" y="1543332"/>
              <a:ext cx="2906184" cy="86426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</a:sp3d>
          </p:spPr>
        </p:pic>
        <p:sp>
          <p:nvSpPr>
            <p:cNvPr id="147" name="2 Marcador de contenido"/>
            <p:cNvSpPr txBox="1">
              <a:spLocks/>
            </p:cNvSpPr>
            <p:nvPr/>
          </p:nvSpPr>
          <p:spPr>
            <a:xfrm>
              <a:off x="682481" y="1643050"/>
              <a:ext cx="2667019" cy="57043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txBody>
            <a:bodyPr vert="horz" lIns="68580" tIns="34290" rIns="68580" bIns="34290" rtlCol="0" anchor="ctr">
              <a:noAutofit/>
            </a:bodyPr>
            <a:lstStyle/>
            <a:p>
              <a:pPr algn="ctr">
                <a:buClrTx/>
                <a:buFontTx/>
                <a:buNone/>
              </a:pPr>
              <a:r>
                <a:rPr lang="es-ES" sz="900" b="1" kern="12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  <a:cs typeface="Calibri" panose="020F0502020204030204" pitchFamily="34" charset="0"/>
                </a:rPr>
                <a:t>DIRECCIÓN </a:t>
              </a:r>
            </a:p>
            <a:p>
              <a:pPr algn="ctr">
                <a:buClrTx/>
                <a:buFontTx/>
                <a:buNone/>
              </a:pPr>
              <a:r>
                <a:rPr lang="es-ES" sz="900" b="1" kern="12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/>
                  <a:cs typeface="Calibri" panose="020F0502020204030204" pitchFamily="34" charset="0"/>
                </a:rPr>
                <a:t>DE INTELIGENCIA</a:t>
              </a:r>
            </a:p>
          </p:txBody>
        </p:sp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8946" y="3786336"/>
            <a:ext cx="566978" cy="16917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3407" y="3786336"/>
            <a:ext cx="566978" cy="16917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2748" y="3787813"/>
            <a:ext cx="566978" cy="169179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18598" y="3788623"/>
            <a:ext cx="320068" cy="164606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29461" y="2816859"/>
            <a:ext cx="320068" cy="164606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91983" y="1456181"/>
            <a:ext cx="320068" cy="164606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91983" y="1988176"/>
            <a:ext cx="320068" cy="164606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91983" y="2509763"/>
            <a:ext cx="320068" cy="164606"/>
          </a:xfrm>
          <a:prstGeom prst="rect">
            <a:avLst/>
          </a:prstGeom>
        </p:spPr>
      </p:pic>
      <p:pic>
        <p:nvPicPr>
          <p:cNvPr id="47" name="Imagen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1834" y="2081909"/>
            <a:ext cx="612701" cy="196613"/>
          </a:xfrm>
          <a:prstGeom prst="rect">
            <a:avLst/>
          </a:prstGeom>
        </p:spPr>
      </p:pic>
      <p:pic>
        <p:nvPicPr>
          <p:cNvPr id="48" name="Imagen 4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49502" y="1963209"/>
            <a:ext cx="996577" cy="222129"/>
          </a:xfrm>
          <a:prstGeom prst="rect">
            <a:avLst/>
          </a:prstGeom>
        </p:spPr>
      </p:pic>
      <p:sp>
        <p:nvSpPr>
          <p:cNvPr id="70" name="Rectángulo 69"/>
          <p:cNvSpPr/>
          <p:nvPr/>
        </p:nvSpPr>
        <p:spPr>
          <a:xfrm>
            <a:off x="2404410" y="3253421"/>
            <a:ext cx="1857388" cy="1768012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1" name="Picture 2" descr="Imagen relacionad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4747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2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24" r="100" b="18095"/>
          <a:stretch/>
        </p:blipFill>
        <p:spPr>
          <a:xfrm>
            <a:off x="-56753" y="-28317"/>
            <a:ext cx="9297553" cy="523373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3493865" y="1045773"/>
            <a:ext cx="1850192" cy="750099"/>
          </a:xfrm>
          <a:prstGeom prst="rect">
            <a:avLst/>
          </a:prstGeom>
          <a:solidFill>
            <a:srgbClr val="001841"/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endParaRPr lang="es-ES" sz="1350" b="1" kern="1200">
              <a:solidFill>
                <a:prstClr val="white"/>
              </a:solidFill>
              <a:latin typeface="Century Gothic" pitchFamily="34" charset="0"/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2708697" y="386670"/>
            <a:ext cx="3198376" cy="6232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</a:pPr>
            <a:r>
              <a:rPr lang="es-ES" sz="150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ORGANIZACIÓN</a:t>
            </a:r>
            <a:r>
              <a:rPr lang="es-ES" sz="180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 </a:t>
            </a:r>
            <a:r>
              <a:rPr lang="es-ES" sz="1800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ADMINISTRATIVA</a:t>
            </a:r>
          </a:p>
        </p:txBody>
      </p:sp>
      <p:sp>
        <p:nvSpPr>
          <p:cNvPr id="39" name="20 Rectángulo"/>
          <p:cNvSpPr/>
          <p:nvPr/>
        </p:nvSpPr>
        <p:spPr>
          <a:xfrm>
            <a:off x="3721946" y="-5669"/>
            <a:ext cx="4597228" cy="34624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  <a:buFontTx/>
              <a:buNone/>
            </a:pPr>
            <a:r>
              <a:rPr lang="es-ES" sz="1800" kern="1200" dirty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MISIÓN Y ORGANIZACIÓN</a:t>
            </a:r>
          </a:p>
        </p:txBody>
      </p:sp>
      <p:cxnSp>
        <p:nvCxnSpPr>
          <p:cNvPr id="35" name="Conector recto 34"/>
          <p:cNvCxnSpPr/>
          <p:nvPr/>
        </p:nvCxnSpPr>
        <p:spPr>
          <a:xfrm>
            <a:off x="998090" y="391788"/>
            <a:ext cx="7317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2 Marcador de contenido"/>
          <p:cNvSpPr txBox="1">
            <a:spLocks/>
          </p:cNvSpPr>
          <p:nvPr/>
        </p:nvSpPr>
        <p:spPr>
          <a:xfrm>
            <a:off x="3486669" y="1053250"/>
            <a:ext cx="1857388" cy="735146"/>
          </a:xfrm>
          <a:prstGeom prst="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68580" tIns="34290" rIns="68580" bIns="34290" rtlCol="0" anchor="ctr">
            <a:noAutofit/>
          </a:bodyPr>
          <a:lstStyle/>
          <a:p>
            <a:pPr algn="ctr">
              <a:buClrTx/>
              <a:buFontTx/>
              <a:buNone/>
            </a:pPr>
            <a:r>
              <a:rPr lang="es-ES" sz="900" b="1" kern="1200" dirty="0">
                <a:solidFill>
                  <a:prstClr val="white"/>
                </a:solidFill>
                <a:latin typeface="Calibri"/>
              </a:rPr>
              <a:t>DIRECCIÓN</a:t>
            </a:r>
          </a:p>
          <a:p>
            <a:pPr algn="ctr">
              <a:buClrTx/>
              <a:buFontTx/>
              <a:buNone/>
            </a:pPr>
            <a:r>
              <a:rPr lang="es-ES" sz="900" b="1" kern="1200" dirty="0">
                <a:solidFill>
                  <a:prstClr val="white"/>
                </a:solidFill>
                <a:latin typeface="Calibri"/>
              </a:rPr>
              <a:t>GENERAL DE LOS</a:t>
            </a:r>
          </a:p>
          <a:p>
            <a:pPr algn="ctr">
              <a:buClrTx/>
              <a:buFontTx/>
              <a:buNone/>
            </a:pPr>
            <a:r>
              <a:rPr lang="es-ES" sz="900" b="1" kern="1200" dirty="0">
                <a:solidFill>
                  <a:prstClr val="white"/>
                </a:solidFill>
                <a:latin typeface="Calibri"/>
              </a:rPr>
              <a:t>SERVICIOS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1874" y="1593675"/>
            <a:ext cx="566978" cy="169179"/>
          </a:xfrm>
          <a:prstGeom prst="rect">
            <a:avLst/>
          </a:prstGeom>
        </p:spPr>
      </p:pic>
      <p:grpSp>
        <p:nvGrpSpPr>
          <p:cNvPr id="122" name="Grupo 121"/>
          <p:cNvGrpSpPr/>
          <p:nvPr/>
        </p:nvGrpSpPr>
        <p:grpSpPr>
          <a:xfrm>
            <a:off x="1555583" y="2819395"/>
            <a:ext cx="5719559" cy="1768219"/>
            <a:chOff x="2303023" y="1160114"/>
            <a:chExt cx="7626078" cy="2357626"/>
          </a:xfrm>
        </p:grpSpPr>
        <p:grpSp>
          <p:nvGrpSpPr>
            <p:cNvPr id="123" name="Grupo 122"/>
            <p:cNvGrpSpPr/>
            <p:nvPr/>
          </p:nvGrpSpPr>
          <p:grpSpPr>
            <a:xfrm>
              <a:off x="2303023" y="1775016"/>
              <a:ext cx="1344168" cy="446154"/>
              <a:chOff x="3795294" y="-30580"/>
              <a:chExt cx="3121543" cy="660495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5" name="Rectángulo redondeado 174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76" name="Rectángulo 175"/>
              <p:cNvSpPr/>
              <p:nvPr/>
            </p:nvSpPr>
            <p:spPr>
              <a:xfrm>
                <a:off x="3813628" y="-30580"/>
                <a:ext cx="3084875" cy="642168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DIRISNAV</a:t>
                </a:r>
              </a:p>
            </p:txBody>
          </p:sp>
        </p:grpSp>
        <p:grpSp>
          <p:nvGrpSpPr>
            <p:cNvPr id="124" name="Grupo 123"/>
            <p:cNvGrpSpPr/>
            <p:nvPr/>
          </p:nvGrpSpPr>
          <p:grpSpPr>
            <a:xfrm>
              <a:off x="6212963" y="2412547"/>
              <a:ext cx="1344168" cy="446157"/>
              <a:chOff x="3795294" y="-30584"/>
              <a:chExt cx="3121543" cy="660499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3" name="Rectángulo redondeado 172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74" name="Rectángulo 173"/>
              <p:cNvSpPr/>
              <p:nvPr/>
            </p:nvSpPr>
            <p:spPr>
              <a:xfrm>
                <a:off x="3813625" y="-30584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SERVIMADA</a:t>
                </a:r>
              </a:p>
            </p:txBody>
          </p:sp>
        </p:grpSp>
        <p:grpSp>
          <p:nvGrpSpPr>
            <p:cNvPr id="125" name="Grupo 124"/>
            <p:cNvGrpSpPr/>
            <p:nvPr/>
          </p:nvGrpSpPr>
          <p:grpSpPr>
            <a:xfrm>
              <a:off x="4621155" y="2412547"/>
              <a:ext cx="1344168" cy="446157"/>
              <a:chOff x="3795294" y="-30584"/>
              <a:chExt cx="3121543" cy="660499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71" name="Rectángulo redondeado 170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72" name="Rectángulo 171"/>
              <p:cNvSpPr/>
              <p:nvPr/>
            </p:nvSpPr>
            <p:spPr>
              <a:xfrm>
                <a:off x="3813628" y="-30584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SERVICONS</a:t>
                </a:r>
              </a:p>
            </p:txBody>
          </p:sp>
        </p:grpSp>
        <p:grpSp>
          <p:nvGrpSpPr>
            <p:cNvPr id="126" name="Grupo 125"/>
            <p:cNvGrpSpPr/>
            <p:nvPr/>
          </p:nvGrpSpPr>
          <p:grpSpPr>
            <a:xfrm>
              <a:off x="3873501" y="1775015"/>
              <a:ext cx="1344168" cy="446155"/>
              <a:chOff x="3795294" y="-30582"/>
              <a:chExt cx="3121543" cy="660497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9" name="Rectángulo redondeado 168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70" name="Rectángulo 169"/>
              <p:cNvSpPr/>
              <p:nvPr/>
            </p:nvSpPr>
            <p:spPr>
              <a:xfrm>
                <a:off x="3813628" y="-30582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DRUARM</a:t>
                </a:r>
              </a:p>
            </p:txBody>
          </p:sp>
        </p:grpSp>
        <p:grpSp>
          <p:nvGrpSpPr>
            <p:cNvPr id="127" name="Grupo 126"/>
            <p:cNvGrpSpPr/>
            <p:nvPr/>
          </p:nvGrpSpPr>
          <p:grpSpPr>
            <a:xfrm>
              <a:off x="8584933" y="1766886"/>
              <a:ext cx="1344168" cy="446157"/>
              <a:chOff x="3795294" y="-30584"/>
              <a:chExt cx="3121543" cy="660499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7" name="Rectángulo redondeado 166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68" name="Rectángulo 167"/>
              <p:cNvSpPr/>
              <p:nvPr/>
            </p:nvSpPr>
            <p:spPr>
              <a:xfrm>
                <a:off x="3813628" y="-30584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DIRECTELINF</a:t>
                </a:r>
              </a:p>
            </p:txBody>
          </p:sp>
        </p:grpSp>
        <p:grpSp>
          <p:nvGrpSpPr>
            <p:cNvPr id="128" name="Grupo 127"/>
            <p:cNvGrpSpPr/>
            <p:nvPr/>
          </p:nvGrpSpPr>
          <p:grpSpPr>
            <a:xfrm>
              <a:off x="5443979" y="1775015"/>
              <a:ext cx="1344168" cy="446155"/>
              <a:chOff x="3795294" y="-30582"/>
              <a:chExt cx="3121543" cy="660497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4" name="Rectángulo redondeado 163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66" name="Rectángulo 165"/>
              <p:cNvSpPr/>
              <p:nvPr/>
            </p:nvSpPr>
            <p:spPr>
              <a:xfrm>
                <a:off x="3813628" y="-30582"/>
                <a:ext cx="3084876" cy="642167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DIPRIDA</a:t>
                </a:r>
              </a:p>
            </p:txBody>
          </p:sp>
        </p:grpSp>
        <p:grpSp>
          <p:nvGrpSpPr>
            <p:cNvPr id="129" name="Grupo 128"/>
            <p:cNvGrpSpPr/>
            <p:nvPr/>
          </p:nvGrpSpPr>
          <p:grpSpPr>
            <a:xfrm>
              <a:off x="7014457" y="1784137"/>
              <a:ext cx="1344168" cy="433773"/>
              <a:chOff x="3795294" y="2161"/>
              <a:chExt cx="3121543" cy="642166"/>
            </a:xfrm>
            <a:solidFill>
              <a:srgbClr val="C00000"/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62" name="Rectángulo redondeado 161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63" name="Rectángulo 162"/>
              <p:cNvSpPr/>
              <p:nvPr/>
            </p:nvSpPr>
            <p:spPr>
              <a:xfrm>
                <a:off x="3813625" y="2161"/>
                <a:ext cx="3084876" cy="642166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DIRECABAS</a:t>
                </a:r>
              </a:p>
            </p:txBody>
          </p:sp>
        </p:grpSp>
        <p:grpSp>
          <p:nvGrpSpPr>
            <p:cNvPr id="131" name="Grupo 130"/>
            <p:cNvGrpSpPr/>
            <p:nvPr/>
          </p:nvGrpSpPr>
          <p:grpSpPr>
            <a:xfrm>
              <a:off x="3092070" y="3094941"/>
              <a:ext cx="1344168" cy="422799"/>
              <a:chOff x="3795294" y="3995"/>
              <a:chExt cx="3121543" cy="625920"/>
            </a:xfrm>
            <a:solidFill>
              <a:schemeClr val="accent5">
                <a:lumMod val="75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57" name="Rectángulo redondeado 156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60" name="Rectángulo 159"/>
              <p:cNvSpPr/>
              <p:nvPr/>
            </p:nvSpPr>
            <p:spPr>
              <a:xfrm>
                <a:off x="3813626" y="22329"/>
                <a:ext cx="3084876" cy="589254"/>
              </a:xfrm>
              <a:prstGeom prst="rect">
                <a:avLst/>
              </a:prstGeom>
              <a:grp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defRPr/>
                </a:pPr>
                <a:r>
                  <a:rPr lang="es-CL" sz="750" b="1" dirty="0">
                    <a:solidFill>
                      <a:schemeClr val="bg1"/>
                    </a:solidFill>
                  </a:rPr>
                  <a:t>CHILIARCO</a:t>
                </a:r>
              </a:p>
            </p:txBody>
          </p:sp>
        </p:grpSp>
        <p:grpSp>
          <p:nvGrpSpPr>
            <p:cNvPr id="132" name="Grupo 131"/>
            <p:cNvGrpSpPr/>
            <p:nvPr/>
          </p:nvGrpSpPr>
          <p:grpSpPr>
            <a:xfrm>
              <a:off x="7839445" y="3086814"/>
              <a:ext cx="1344168" cy="422799"/>
              <a:chOff x="3795294" y="3995"/>
              <a:chExt cx="3121543" cy="625920"/>
            </a:xfrm>
            <a:solidFill>
              <a:schemeClr val="accent5">
                <a:lumMod val="75000"/>
              </a:schemeClr>
            </a:solidFill>
            <a:scene3d>
              <a:camera prst="orthographicFront"/>
              <a:lightRig rig="threePt" dir="t">
                <a:rot lat="0" lon="0" rev="7500000"/>
              </a:lightRig>
            </a:scene3d>
          </p:grpSpPr>
          <p:sp>
            <p:nvSpPr>
              <p:cNvPr id="154" name="Rectángulo redondeado 153"/>
              <p:cNvSpPr/>
              <p:nvPr/>
            </p:nvSpPr>
            <p:spPr>
              <a:xfrm>
                <a:off x="3795294" y="3995"/>
                <a:ext cx="3121543" cy="625920"/>
              </a:xfrm>
              <a:prstGeom prst="roundRect">
                <a:avLst>
                  <a:gd name="adj" fmla="val 10000"/>
                </a:avLst>
              </a:prstGeom>
              <a:grpFill/>
              <a:ln>
                <a:noFill/>
              </a:ln>
              <a:effectLst>
                <a:outerShdw blurRad="38100" dist="25400" dir="5400000" rotWithShape="0">
                  <a:srgbClr val="000000">
                    <a:alpha val="45000"/>
                  </a:srgbClr>
                </a:outerShdw>
              </a:effectLst>
              <a:sp3d prstMaterial="plastic">
                <a:bevelT w="127000" h="25400" prst="relaxedInset"/>
              </a:sp3d>
            </p:spPr>
          </p:sp>
          <p:sp>
            <p:nvSpPr>
              <p:cNvPr id="155" name="Rectángulo 154"/>
              <p:cNvSpPr/>
              <p:nvPr/>
            </p:nvSpPr>
            <p:spPr>
              <a:xfrm>
                <a:off x="3813627" y="22328"/>
                <a:ext cx="3084877" cy="589254"/>
              </a:xfrm>
              <a:prstGeom prst="rect">
                <a:avLst/>
              </a:prstGeom>
              <a:grpFill/>
              <a:ln>
                <a:noFill/>
              </a:ln>
              <a:effectLst/>
              <a:sp3d/>
            </p:spPr>
            <p:txBody>
              <a:bodyPr spcFirstLastPara="0" vert="horz" wrap="square" lIns="51435" tIns="51435" rIns="51435" bIns="51435" numCol="1" spcCol="1270" anchor="ctr" anchorCtr="0">
                <a:noAutofit/>
              </a:bodyPr>
              <a:lstStyle/>
              <a:p>
                <a:pPr algn="ctr" defTabSz="600075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CL" sz="750" b="1" dirty="0">
                    <a:solidFill>
                      <a:schemeClr val="bg1"/>
                    </a:solidFill>
                  </a:rPr>
                  <a:t>CHILONDON</a:t>
                </a:r>
              </a:p>
            </p:txBody>
          </p:sp>
        </p:grpSp>
        <p:cxnSp>
          <p:nvCxnSpPr>
            <p:cNvPr id="136" name="Conector recto 135"/>
            <p:cNvCxnSpPr/>
            <p:nvPr/>
          </p:nvCxnSpPr>
          <p:spPr>
            <a:xfrm>
              <a:off x="6096000" y="1160114"/>
              <a:ext cx="0" cy="62526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Conector recto 136"/>
            <p:cNvCxnSpPr/>
            <p:nvPr/>
          </p:nvCxnSpPr>
          <p:spPr>
            <a:xfrm flipH="1" flipV="1">
              <a:off x="2975105" y="1477035"/>
              <a:ext cx="6281911" cy="161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Conector recto 137"/>
            <p:cNvCxnSpPr>
              <a:endCxn id="167" idx="0"/>
            </p:cNvCxnSpPr>
            <p:nvPr/>
          </p:nvCxnSpPr>
          <p:spPr>
            <a:xfrm>
              <a:off x="9257016" y="1489283"/>
              <a:ext cx="1" cy="30096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Conector recto 141"/>
            <p:cNvCxnSpPr/>
            <p:nvPr/>
          </p:nvCxnSpPr>
          <p:spPr>
            <a:xfrm flipH="1">
              <a:off x="7717431" y="1487668"/>
              <a:ext cx="1514" cy="28408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Conector recto 142"/>
            <p:cNvCxnSpPr/>
            <p:nvPr/>
          </p:nvCxnSpPr>
          <p:spPr>
            <a:xfrm>
              <a:off x="4494225" y="1485613"/>
              <a:ext cx="1" cy="30096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Conector recto 143"/>
            <p:cNvCxnSpPr/>
            <p:nvPr/>
          </p:nvCxnSpPr>
          <p:spPr>
            <a:xfrm flipH="1">
              <a:off x="5326850" y="1487668"/>
              <a:ext cx="2260" cy="9482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Conector recto 147"/>
            <p:cNvCxnSpPr/>
            <p:nvPr/>
          </p:nvCxnSpPr>
          <p:spPr>
            <a:xfrm>
              <a:off x="2975106" y="1484135"/>
              <a:ext cx="1" cy="30096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Conector recto 148"/>
            <p:cNvCxnSpPr/>
            <p:nvPr/>
          </p:nvCxnSpPr>
          <p:spPr>
            <a:xfrm flipH="1">
              <a:off x="6890478" y="1480859"/>
              <a:ext cx="2655" cy="95504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Conector recto 149"/>
            <p:cNvCxnSpPr/>
            <p:nvPr/>
          </p:nvCxnSpPr>
          <p:spPr>
            <a:xfrm>
              <a:off x="3766718" y="1471718"/>
              <a:ext cx="5467" cy="163560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Conector recto 151"/>
            <p:cNvCxnSpPr/>
            <p:nvPr/>
          </p:nvCxnSpPr>
          <p:spPr>
            <a:xfrm>
              <a:off x="8452092" y="1487668"/>
              <a:ext cx="15325" cy="161153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7" name="Picture 6" descr="C:\Documents and Settings\Administrador\Escritorio\Presentación Armada\img\organizacion-0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2856" y="1764511"/>
            <a:ext cx="2005012" cy="1099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1" name="Rectángulo 50"/>
          <p:cNvSpPr/>
          <p:nvPr/>
        </p:nvSpPr>
        <p:spPr>
          <a:xfrm>
            <a:off x="5080520" y="3285073"/>
            <a:ext cx="1002204" cy="334618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239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3 Estrella de 5 puntas"/>
          <p:cNvSpPr/>
          <p:nvPr/>
        </p:nvSpPr>
        <p:spPr>
          <a:xfrm>
            <a:off x="7272299" y="1090901"/>
            <a:ext cx="54006" cy="778937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14313" indent="-214313" algn="just">
              <a:buClrTx/>
              <a:buFont typeface="Wingdings" panose="05000000000000000000" pitchFamily="2" charset="2"/>
              <a:buChar char="§"/>
              <a:defRPr/>
            </a:pPr>
            <a:endParaRPr lang="es-MX" sz="1350" dirty="0">
              <a:latin typeface="Calibri"/>
              <a:cs typeface="Calibri"/>
            </a:endParaRPr>
          </a:p>
        </p:txBody>
      </p:sp>
      <p:cxnSp>
        <p:nvCxnSpPr>
          <p:cNvPr id="19" name="Conector recto 18"/>
          <p:cNvCxnSpPr/>
          <p:nvPr/>
        </p:nvCxnSpPr>
        <p:spPr>
          <a:xfrm>
            <a:off x="998090" y="391788"/>
            <a:ext cx="7317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ángulo 10">
            <a:extLst>
              <a:ext uri="{FF2B5EF4-FFF2-40B4-BE49-F238E27FC236}">
                <a16:creationId xmlns="" xmlns:a16="http://schemas.microsoft.com/office/drawing/2014/main" id="{FD33AA91-01C5-304B-90F2-039B3F0337D4}"/>
              </a:ext>
            </a:extLst>
          </p:cNvPr>
          <p:cNvSpPr/>
          <p:nvPr/>
        </p:nvSpPr>
        <p:spPr>
          <a:xfrm>
            <a:off x="1191" y="4752741"/>
            <a:ext cx="9144000" cy="380196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buClrTx/>
              <a:buFontTx/>
              <a:buNone/>
              <a:defRPr/>
            </a:pPr>
            <a:r>
              <a:rPr lang="es-CL" sz="825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  <a:buClrTx/>
              <a:buFontTx/>
              <a:buNone/>
              <a:defRPr/>
            </a:pPr>
            <a:r>
              <a:rPr lang="es-CL" sz="825" b="1" kern="12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4" name="2 Marcador de contenido">
            <a:extLst>
              <a:ext uri="{FF2B5EF4-FFF2-40B4-BE49-F238E27FC236}">
                <a16:creationId xmlns="" xmlns:a16="http://schemas.microsoft.com/office/drawing/2014/main" id="{ABA16C26-2022-13E7-7105-C53051EF567A}"/>
              </a:ext>
            </a:extLst>
          </p:cNvPr>
          <p:cNvSpPr txBox="1">
            <a:spLocks/>
          </p:cNvSpPr>
          <p:nvPr/>
        </p:nvSpPr>
        <p:spPr bwMode="auto">
          <a:xfrm>
            <a:off x="1173328" y="1386819"/>
            <a:ext cx="7221600" cy="816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148" tIns="68580" rIns="68580" bIns="34290" numCol="1" anchor="t" anchorCtr="0" compatLnSpc="1">
            <a:prstTxWarp prst="textNoShape">
              <a:avLst/>
            </a:prstTxWarp>
            <a:normAutofit/>
          </a:bodyPr>
          <a:lstStyle>
            <a:lvl1pPr marL="438150" indent="-319088" algn="l" rtl="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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02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3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F8FA9"/>
              </a:buClr>
              <a:buFont typeface="Arial" charset="0"/>
              <a:buChar char="▪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16025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A66AC"/>
              </a:buClr>
              <a:buFont typeface="Arial" charset="0"/>
              <a:buChar char="▪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25575" indent="-182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5AA2AE"/>
              </a:buClr>
              <a:buFont typeface="Wingdings 3" pitchFamily="18" charset="2"/>
              <a:buChar char=""/>
              <a:defRPr 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7632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29968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31136" indent="-1828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 pitchFamily="18" charset="2"/>
              <a:buChar char="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0" algn="just">
              <a:lnSpc>
                <a:spcPts val="2625"/>
              </a:lnSpc>
              <a:buClr>
                <a:srgbClr val="629DD1"/>
              </a:buClr>
              <a:buFont typeface="Wingdings 2" pitchFamily="18" charset="2"/>
              <a:buNone/>
              <a:defRPr/>
            </a:pPr>
            <a:r>
              <a:rPr lang="es-MX" sz="1800" b="1" i="1" dirty="0" smtClean="0">
                <a:solidFill>
                  <a:srgbClr val="242852">
                    <a:lumMod val="50000"/>
                  </a:srgbClr>
                </a:solidFill>
                <a:cs typeface="Calibri" panose="020F0502020204030204" pitchFamily="34" charset="0"/>
              </a:rPr>
              <a:t>“Contribuir al sostenimiento del Poder Naval y el Servicio Marítimo a través del abastecimiento de bienes y servicios en forma </a:t>
            </a:r>
            <a:r>
              <a:rPr lang="es-MX" sz="1800" b="1" i="1" dirty="0" smtClean="0">
                <a:solidFill>
                  <a:srgbClr val="FF0000"/>
                </a:solidFill>
                <a:cs typeface="Calibri" panose="020F0502020204030204" pitchFamily="34" charset="0"/>
              </a:rPr>
              <a:t>efectiva y proba</a:t>
            </a:r>
            <a:r>
              <a:rPr lang="es-MX" sz="1800" b="1" i="1" dirty="0" smtClean="0">
                <a:solidFill>
                  <a:srgbClr val="242852">
                    <a:lumMod val="50000"/>
                  </a:srgbClr>
                </a:solidFill>
                <a:cs typeface="Calibri" panose="020F0502020204030204" pitchFamily="34" charset="0"/>
              </a:rPr>
              <a:t>”.</a:t>
            </a:r>
            <a:endParaRPr lang="es-CL" sz="1800" b="1" i="1" dirty="0">
              <a:solidFill>
                <a:srgbClr val="242852">
                  <a:lumMod val="50000"/>
                </a:srgbClr>
              </a:solidFill>
              <a:cs typeface="Calibri" panose="020F0502020204030204" pitchFamily="34" charset="0"/>
            </a:endParaRPr>
          </a:p>
        </p:txBody>
      </p:sp>
      <p:sp>
        <p:nvSpPr>
          <p:cNvPr id="25" name="Rectángulo 38">
            <a:extLst>
              <a:ext uri="{FF2B5EF4-FFF2-40B4-BE49-F238E27FC236}">
                <a16:creationId xmlns="" xmlns:a16="http://schemas.microsoft.com/office/drawing/2014/main" id="{2727E30B-4DC9-F2E6-DA2E-8EBDB911C4A6}"/>
              </a:ext>
            </a:extLst>
          </p:cNvPr>
          <p:cNvSpPr/>
          <p:nvPr/>
        </p:nvSpPr>
        <p:spPr>
          <a:xfrm>
            <a:off x="3487320" y="863599"/>
            <a:ext cx="2148374" cy="3722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buFontTx/>
              <a:buNone/>
              <a:defRPr/>
            </a:pPr>
            <a:r>
              <a:rPr lang="es-ES" sz="1800" kern="1200" dirty="0">
                <a:solidFill>
                  <a:srgbClr val="5B9BD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Misión</a:t>
            </a:r>
          </a:p>
        </p:txBody>
      </p:sp>
      <p:sp>
        <p:nvSpPr>
          <p:cNvPr id="29" name="Rectángulo 38">
            <a:extLst>
              <a:ext uri="{FF2B5EF4-FFF2-40B4-BE49-F238E27FC236}">
                <a16:creationId xmlns="" xmlns:a16="http://schemas.microsoft.com/office/drawing/2014/main" id="{F3C07619-7A7B-3BB7-A3AA-95D206E9F395}"/>
              </a:ext>
            </a:extLst>
          </p:cNvPr>
          <p:cNvSpPr/>
          <p:nvPr/>
        </p:nvSpPr>
        <p:spPr>
          <a:xfrm>
            <a:off x="2796988" y="932"/>
            <a:ext cx="5499707" cy="3722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  <a:buFontTx/>
              <a:buNone/>
              <a:defRPr/>
            </a:pPr>
            <a:r>
              <a:rPr lang="es-ES" sz="1800" b="1" kern="1200" dirty="0" smtClean="0">
                <a:solidFill>
                  <a:srgbClr val="5B9BD5">
                    <a:lumMod val="50000"/>
                  </a:srgbClr>
                </a:solidFill>
                <a:cs typeface="Calibri" panose="020F0502020204030204" pitchFamily="34" charset="0"/>
              </a:rPr>
              <a:t>DIRECCIÓN DE ABASTECIMIENTO DE LA ARMADA</a:t>
            </a:r>
            <a:endParaRPr lang="es-ES" sz="1800" b="1" kern="1200" dirty="0">
              <a:solidFill>
                <a:srgbClr val="5B9BD5">
                  <a:lumMod val="50000"/>
                </a:srgbClr>
              </a:solidFill>
              <a:cs typeface="Calibri" panose="020F0502020204030204" pitchFamily="34" charset="0"/>
            </a:endParaRPr>
          </a:p>
        </p:txBody>
      </p:sp>
      <p:sp>
        <p:nvSpPr>
          <p:cNvPr id="13" name="11 Rectángulo redondeado"/>
          <p:cNvSpPr/>
          <p:nvPr/>
        </p:nvSpPr>
        <p:spPr>
          <a:xfrm>
            <a:off x="1882870" y="2254756"/>
            <a:ext cx="2354710" cy="2093597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50"/>
          </a:p>
        </p:txBody>
      </p:sp>
      <p:sp>
        <p:nvSpPr>
          <p:cNvPr id="14" name="12 Rectángulo redondeado"/>
          <p:cNvSpPr/>
          <p:nvPr/>
        </p:nvSpPr>
        <p:spPr>
          <a:xfrm>
            <a:off x="4847064" y="2345357"/>
            <a:ext cx="1577259" cy="1132450"/>
          </a:xfrm>
          <a:prstGeom prst="round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050"/>
          </a:p>
        </p:txBody>
      </p:sp>
      <p:sp>
        <p:nvSpPr>
          <p:cNvPr id="15" name="13 Rectángulo redondeado"/>
          <p:cNvSpPr/>
          <p:nvPr/>
        </p:nvSpPr>
        <p:spPr>
          <a:xfrm>
            <a:off x="5733454" y="3537738"/>
            <a:ext cx="1851297" cy="1107427"/>
          </a:xfrm>
          <a:prstGeom prst="roundRect">
            <a:avLst/>
          </a:prstGeom>
          <a:blipFill>
            <a:blip r:embed="rId4" cstate="print"/>
            <a:stretch>
              <a:fillRect/>
            </a:stretch>
          </a:blipFill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/>
          </a:p>
        </p:txBody>
      </p:sp>
      <p:sp>
        <p:nvSpPr>
          <p:cNvPr id="17" name="14 Rectángulo redondeado"/>
          <p:cNvSpPr/>
          <p:nvPr/>
        </p:nvSpPr>
        <p:spPr>
          <a:xfrm>
            <a:off x="6659103" y="2329082"/>
            <a:ext cx="1655987" cy="1107427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050"/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4134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20 Rectángulo"/>
          <p:cNvSpPr/>
          <p:nvPr/>
        </p:nvSpPr>
        <p:spPr>
          <a:xfrm>
            <a:off x="3391200" y="40435"/>
            <a:ext cx="4927974" cy="346249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  <a:buFontTx/>
              <a:buNone/>
            </a:pPr>
            <a:r>
              <a:rPr lang="es-ES" sz="1800" kern="1200" dirty="0" smtClean="0">
                <a:solidFill>
                  <a:srgbClr val="4F81BD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anose="020F0502020204030204" pitchFamily="34" charset="0"/>
              </a:rPr>
              <a:t>MANDOS TÉCNICOS DEPENDIENTES  D.AB.A.</a:t>
            </a:r>
            <a:endParaRPr lang="es-ES" sz="1800" kern="1200" dirty="0">
              <a:solidFill>
                <a:srgbClr val="4F81BD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anose="020F0502020204030204" pitchFamily="34" charset="0"/>
            </a:endParaRPr>
          </a:p>
        </p:txBody>
      </p:sp>
      <p:cxnSp>
        <p:nvCxnSpPr>
          <p:cNvPr id="126" name="Conector recto 125"/>
          <p:cNvCxnSpPr/>
          <p:nvPr/>
        </p:nvCxnSpPr>
        <p:spPr>
          <a:xfrm>
            <a:off x="998090" y="437892"/>
            <a:ext cx="7317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9" name="Picture 4" descr="http://kaisanet.altervista.org/bandiere_del_mondo/bandiere_mappa/bandiera_mappa_cil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4326" y="738294"/>
            <a:ext cx="1421606" cy="372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" name="Line 23"/>
          <p:cNvSpPr>
            <a:spLocks noChangeShapeType="1"/>
          </p:cNvSpPr>
          <p:nvPr/>
        </p:nvSpPr>
        <p:spPr bwMode="auto">
          <a:xfrm>
            <a:off x="4699398" y="1502990"/>
            <a:ext cx="1672828" cy="1905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sp>
        <p:nvSpPr>
          <p:cNvPr id="131" name="Line 24"/>
          <p:cNvSpPr>
            <a:spLocks noChangeShapeType="1"/>
          </p:cNvSpPr>
          <p:nvPr/>
        </p:nvSpPr>
        <p:spPr bwMode="auto">
          <a:xfrm flipH="1" flipV="1">
            <a:off x="2556273" y="1685156"/>
            <a:ext cx="1907381" cy="1022747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sp>
        <p:nvSpPr>
          <p:cNvPr id="132" name="Line 25"/>
          <p:cNvSpPr>
            <a:spLocks noChangeShapeType="1"/>
          </p:cNvSpPr>
          <p:nvPr/>
        </p:nvSpPr>
        <p:spPr bwMode="auto">
          <a:xfrm flipV="1">
            <a:off x="4463653" y="2656706"/>
            <a:ext cx="1908572" cy="51197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sp>
        <p:nvSpPr>
          <p:cNvPr id="133" name="Line 26"/>
          <p:cNvSpPr>
            <a:spLocks noChangeShapeType="1"/>
          </p:cNvSpPr>
          <p:nvPr/>
        </p:nvSpPr>
        <p:spPr bwMode="auto">
          <a:xfrm flipH="1" flipV="1">
            <a:off x="2556273" y="2930550"/>
            <a:ext cx="1696640" cy="161924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sp>
        <p:nvSpPr>
          <p:cNvPr id="134" name="Line 27"/>
          <p:cNvSpPr>
            <a:spLocks noChangeShapeType="1"/>
          </p:cNvSpPr>
          <p:nvPr/>
        </p:nvSpPr>
        <p:spPr bwMode="auto">
          <a:xfrm>
            <a:off x="4270773" y="3550865"/>
            <a:ext cx="2030015" cy="347663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pic>
        <p:nvPicPr>
          <p:cNvPr id="135" name="134 Imagen" descr="AVNAVAL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9203" y="1422952"/>
            <a:ext cx="434578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6" name="135 Imagen" descr="IQUEABAS.png"/>
          <p:cNvPicPr>
            <a:picLocks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1204" y="1297471"/>
            <a:ext cx="434578" cy="4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7" name="136 Imagen" descr="MAGABAS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278" y="3823692"/>
            <a:ext cx="4333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8" name="137 Imagen" descr="TALCABAS.png"/>
          <p:cNvPicPr>
            <a:picLocks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714" y="2682304"/>
            <a:ext cx="434579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9" name="138 Imagen" descr="VALPABAS.png"/>
          <p:cNvPicPr>
            <a:picLocks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23462" y="2632470"/>
            <a:ext cx="435769" cy="494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0" name="139 Imagen" descr="ABASMONTT.png"/>
          <p:cNvPicPr>
            <a:picLocks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50130" y="3823692"/>
            <a:ext cx="503634" cy="539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1" name="Picture 32" descr="C:\Users\103366542\AppData\Local\Microsoft\Windows\Temporary Internet Files\Content.Outlook\V4RUPRTI\IMG_5782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6444444" y="3703060"/>
            <a:ext cx="1813314" cy="842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42" name="Line 27"/>
          <p:cNvSpPr>
            <a:spLocks noChangeShapeType="1"/>
          </p:cNvSpPr>
          <p:nvPr/>
        </p:nvSpPr>
        <p:spPr bwMode="auto">
          <a:xfrm flipH="1" flipV="1">
            <a:off x="2519899" y="4198929"/>
            <a:ext cx="2147026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sp>
        <p:nvSpPr>
          <p:cNvPr id="149" name="Oval 28"/>
          <p:cNvSpPr>
            <a:spLocks noChangeArrowheads="1"/>
          </p:cNvSpPr>
          <p:nvPr/>
        </p:nvSpPr>
        <p:spPr bwMode="auto">
          <a:xfrm>
            <a:off x="4627960" y="1448222"/>
            <a:ext cx="142875" cy="108347"/>
          </a:xfrm>
          <a:prstGeom prst="ellips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68580" tIns="34290" rIns="68580" bIns="34290" anchor="ctr"/>
          <a:lstStyle/>
          <a:p>
            <a:pPr eaLnBrk="1" hangingPunct="1"/>
            <a:endParaRPr lang="es-MX" altLang="es-CL"/>
          </a:p>
        </p:txBody>
      </p:sp>
      <p:sp>
        <p:nvSpPr>
          <p:cNvPr id="150" name="Oval 29"/>
          <p:cNvSpPr>
            <a:spLocks noChangeArrowheads="1"/>
          </p:cNvSpPr>
          <p:nvPr/>
        </p:nvSpPr>
        <p:spPr bwMode="auto">
          <a:xfrm>
            <a:off x="4356498" y="2623369"/>
            <a:ext cx="215503" cy="161925"/>
          </a:xfrm>
          <a:prstGeom prst="ellips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68580" tIns="34290" rIns="68580" bIns="34290" anchor="ctr"/>
          <a:lstStyle/>
          <a:p>
            <a:pPr eaLnBrk="1" hangingPunct="1"/>
            <a:endParaRPr lang="es-MX" altLang="es-CL"/>
          </a:p>
        </p:txBody>
      </p:sp>
      <p:sp>
        <p:nvSpPr>
          <p:cNvPr id="151" name="Oval 30"/>
          <p:cNvSpPr>
            <a:spLocks noChangeArrowheads="1"/>
          </p:cNvSpPr>
          <p:nvPr/>
        </p:nvSpPr>
        <p:spPr bwMode="auto">
          <a:xfrm>
            <a:off x="4181475" y="3038897"/>
            <a:ext cx="142875" cy="108347"/>
          </a:xfrm>
          <a:prstGeom prst="ellips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68580" tIns="34290" rIns="68580" bIns="34290" anchor="ctr"/>
          <a:lstStyle/>
          <a:p>
            <a:pPr eaLnBrk="1" hangingPunct="1"/>
            <a:endParaRPr lang="es-MX" altLang="es-CL"/>
          </a:p>
        </p:txBody>
      </p:sp>
      <p:sp>
        <p:nvSpPr>
          <p:cNvPr id="152" name="Oval 31"/>
          <p:cNvSpPr>
            <a:spLocks noChangeArrowheads="1"/>
          </p:cNvSpPr>
          <p:nvPr/>
        </p:nvSpPr>
        <p:spPr bwMode="auto">
          <a:xfrm>
            <a:off x="4666926" y="4198929"/>
            <a:ext cx="142875" cy="108347"/>
          </a:xfrm>
          <a:prstGeom prst="ellips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68580" tIns="34290" rIns="68580" bIns="34290" anchor="ctr"/>
          <a:lstStyle/>
          <a:p>
            <a:pPr eaLnBrk="1" hangingPunct="1"/>
            <a:endParaRPr lang="es-MX" altLang="es-CL"/>
          </a:p>
        </p:txBody>
      </p:sp>
      <p:sp>
        <p:nvSpPr>
          <p:cNvPr id="153" name="Oval 31"/>
          <p:cNvSpPr>
            <a:spLocks noChangeArrowheads="1"/>
          </p:cNvSpPr>
          <p:nvPr/>
        </p:nvSpPr>
        <p:spPr bwMode="auto">
          <a:xfrm>
            <a:off x="4194573" y="3494907"/>
            <a:ext cx="150019" cy="115490"/>
          </a:xfrm>
          <a:prstGeom prst="ellipse">
            <a:avLst/>
          </a:prstGeom>
          <a:noFill/>
          <a:ln w="38100" cap="sq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lIns="68580" tIns="34290" rIns="68580" bIns="34290" anchor="ctr"/>
          <a:lstStyle/>
          <a:p>
            <a:pPr eaLnBrk="1" hangingPunct="1"/>
            <a:endParaRPr lang="es-MX" altLang="es-CL"/>
          </a:p>
        </p:txBody>
      </p:sp>
      <p:pic>
        <p:nvPicPr>
          <p:cNvPr id="154" name="Picture 3" descr="C:\Users\103366542\AppData\Local\Microsoft\Windows\Temporary Internet Files\Content.Outlook\V4RUPRTI\20190208_092712 (2)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140170" y="502080"/>
            <a:ext cx="1247275" cy="530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6" name="Line 27"/>
          <p:cNvSpPr>
            <a:spLocks noChangeShapeType="1"/>
          </p:cNvSpPr>
          <p:nvPr/>
        </p:nvSpPr>
        <p:spPr bwMode="auto">
          <a:xfrm flipH="1" flipV="1">
            <a:off x="3892230" y="1269038"/>
            <a:ext cx="571424" cy="1436484"/>
          </a:xfrm>
          <a:prstGeom prst="line">
            <a:avLst/>
          </a:prstGeom>
          <a:noFill/>
          <a:ln w="28575" cap="sq">
            <a:solidFill>
              <a:srgbClr val="FF0000"/>
            </a:solidFill>
            <a:round/>
            <a:headEnd type="oval" w="sm" len="sm"/>
            <a:tailEnd type="triangle" w="sm" len="sm"/>
          </a:ln>
        </p:spPr>
        <p:txBody>
          <a:bodyPr lIns="68580" tIns="34290" rIns="68580" bIns="34290"/>
          <a:lstStyle/>
          <a:p>
            <a:endParaRPr lang="es-CL"/>
          </a:p>
        </p:txBody>
      </p:sp>
      <p:pic>
        <p:nvPicPr>
          <p:cNvPr id="157" name="Imagen 1"/>
          <p:cNvPicPr>
            <a:picLocks noChangeAspect="1"/>
          </p:cNvPicPr>
          <p:nvPr/>
        </p:nvPicPr>
        <p:blipFill>
          <a:blip r:embed="rId11" cstate="email">
            <a:extLst/>
          </a:blip>
          <a:srcRect/>
          <a:stretch>
            <a:fillRect/>
          </a:stretch>
        </p:blipFill>
        <p:spPr>
          <a:xfrm>
            <a:off x="6427004" y="1164360"/>
            <a:ext cx="1740378" cy="8669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58" name="Picture 2" descr="C:\Users\Equipo\Documents\Images\Fotos MAGABAS\MAGABAS.JPG"/>
          <p:cNvPicPr>
            <a:picLocks noChangeAspect="1" noChangeArrowheads="1"/>
          </p:cNvPicPr>
          <p:nvPr/>
        </p:nvPicPr>
        <p:blipFill>
          <a:blip r:embed="rId12" cstate="email">
            <a:extLst/>
          </a:blip>
          <a:srcRect/>
          <a:stretch>
            <a:fillRect/>
          </a:stretch>
        </p:blipFill>
        <p:spPr bwMode="auto">
          <a:xfrm>
            <a:off x="828136" y="3688500"/>
            <a:ext cx="1706680" cy="892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  <a:extLst/>
        </p:spPr>
      </p:pic>
      <p:pic>
        <p:nvPicPr>
          <p:cNvPr id="159" name="Picture 2" descr="C:\Users\103366542\AppData\Local\Microsoft\Windows\Temporary Internet Files\Content.Outlook\V4RUPRTI\Imagen2.jpg"/>
          <p:cNvPicPr>
            <a:picLocks noChangeAspect="1" noChangeArrowheads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779500" y="1250924"/>
            <a:ext cx="1768813" cy="8993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60" name="Picture 4" descr="C:\Users\103366542\AppData\Local\Microsoft\Windows\Temporary Internet Files\Content.Outlook\V4RUPRTI\IMG_1180.JPG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6411375" y="2477731"/>
            <a:ext cx="1772937" cy="8604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161" name="Picture 51" descr="C:\Users\103366542\Desktop\GESTIÓN 2015\fotos talcabas\CABT.jpg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797443" y="2465855"/>
            <a:ext cx="1749434" cy="9090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162" name="161 CuadroTexto"/>
          <p:cNvSpPr txBox="1"/>
          <p:nvPr/>
        </p:nvSpPr>
        <p:spPr>
          <a:xfrm>
            <a:off x="1188011" y="977701"/>
            <a:ext cx="1117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</a:rPr>
              <a:t>AVIABAS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3" name="162 CuadroTexto"/>
          <p:cNvSpPr txBox="1"/>
          <p:nvPr/>
        </p:nvSpPr>
        <p:spPr>
          <a:xfrm>
            <a:off x="994083" y="2183850"/>
            <a:ext cx="1391594" cy="30777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rgbClr val="002060"/>
                </a:solidFill>
              </a:rPr>
              <a:t>TALCABAS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4" name="163 CuadroTexto"/>
          <p:cNvSpPr txBox="1"/>
          <p:nvPr/>
        </p:nvSpPr>
        <p:spPr>
          <a:xfrm>
            <a:off x="1018164" y="3377212"/>
            <a:ext cx="1303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rgbClr val="002060"/>
                </a:solidFill>
              </a:rPr>
              <a:t>MAGABAS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5" name="164 CuadroTexto"/>
          <p:cNvSpPr txBox="1"/>
          <p:nvPr/>
        </p:nvSpPr>
        <p:spPr>
          <a:xfrm>
            <a:off x="6667861" y="822700"/>
            <a:ext cx="13038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</a:rPr>
              <a:t>IQUEABAS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6" name="165 CuadroTexto"/>
          <p:cNvSpPr txBox="1"/>
          <p:nvPr/>
        </p:nvSpPr>
        <p:spPr>
          <a:xfrm>
            <a:off x="6651285" y="2170150"/>
            <a:ext cx="1337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solidFill>
                  <a:srgbClr val="002060"/>
                </a:solidFill>
              </a:rPr>
              <a:t>VALPABAS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7" name="166 CuadroTexto"/>
          <p:cNvSpPr txBox="1"/>
          <p:nvPr/>
        </p:nvSpPr>
        <p:spPr>
          <a:xfrm>
            <a:off x="6670359" y="3403072"/>
            <a:ext cx="14080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002060"/>
                </a:solidFill>
              </a:rPr>
              <a:t>ABASMONTT</a:t>
            </a:r>
            <a:endParaRPr lang="es-CL" b="1" dirty="0">
              <a:solidFill>
                <a:srgbClr val="002060"/>
              </a:solidFill>
            </a:endParaRPr>
          </a:p>
        </p:txBody>
      </p:sp>
      <p:sp>
        <p:nvSpPr>
          <p:cNvPr id="168" name="167 CuadroTexto"/>
          <p:cNvSpPr txBox="1"/>
          <p:nvPr/>
        </p:nvSpPr>
        <p:spPr>
          <a:xfrm>
            <a:off x="3262167" y="1040827"/>
            <a:ext cx="95654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" b="1" dirty="0" smtClean="0">
                <a:solidFill>
                  <a:srgbClr val="002060"/>
                </a:solidFill>
              </a:rPr>
              <a:t>IMPRENTA</a:t>
            </a:r>
            <a:endParaRPr lang="es-CL" sz="1050" b="1" dirty="0">
              <a:solidFill>
                <a:srgbClr val="002060"/>
              </a:solidFill>
            </a:endParaRPr>
          </a:p>
        </p:txBody>
      </p:sp>
      <p:pic>
        <p:nvPicPr>
          <p:cNvPr id="40" name="Picture 2" descr="Imagen relacionada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7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009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Conector recto 125"/>
          <p:cNvCxnSpPr/>
          <p:nvPr/>
        </p:nvCxnSpPr>
        <p:spPr>
          <a:xfrm>
            <a:off x="998090" y="437892"/>
            <a:ext cx="7317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Rectángulo 38">
            <a:extLst>
              <a:ext uri="{FF2B5EF4-FFF2-40B4-BE49-F238E27FC236}">
                <a16:creationId xmlns:a16="http://schemas.microsoft.com/office/drawing/2014/main" xmlns="" id="{920E2AB4-9C73-407C-513C-7E52498D23F7}"/>
              </a:ext>
            </a:extLst>
          </p:cNvPr>
          <p:cNvSpPr/>
          <p:nvPr/>
        </p:nvSpPr>
        <p:spPr>
          <a:xfrm>
            <a:off x="1167973" y="3045"/>
            <a:ext cx="7123209" cy="3722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buClrTx/>
            </a:pPr>
            <a:r>
              <a:rPr lang="es-CL" sz="1800" b="1" kern="1200" dirty="0" smtClean="0">
                <a:solidFill>
                  <a:srgbClr val="5B9BD5">
                    <a:lumMod val="50000"/>
                  </a:srgbClr>
                </a:solidFill>
                <a:cs typeface="Calibri" panose="020F0502020204030204" pitchFamily="34" charset="0"/>
              </a:rPr>
              <a:t>ESCALAFÓN ABASTECIMIENTO</a:t>
            </a:r>
          </a:p>
        </p:txBody>
      </p:sp>
      <p:sp>
        <p:nvSpPr>
          <p:cNvPr id="47" name="Rectángulo redondeado 3"/>
          <p:cNvSpPr/>
          <p:nvPr/>
        </p:nvSpPr>
        <p:spPr>
          <a:xfrm>
            <a:off x="5727952" y="777600"/>
            <a:ext cx="2228048" cy="871200"/>
          </a:xfrm>
          <a:prstGeom prst="roundRect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/>
            <a:r>
              <a:rPr lang="es-MX" b="1" dirty="0" smtClean="0"/>
              <a:t>761 G.M. (Ab.) </a:t>
            </a:r>
          </a:p>
          <a:p>
            <a:pPr marL="342900" indent="-342900" algn="ctr"/>
            <a:r>
              <a:rPr lang="es-MX" b="1" dirty="0" smtClean="0"/>
              <a:t>de Línea </a:t>
            </a:r>
            <a:r>
              <a:rPr lang="es-MX" b="1" dirty="0" smtClean="0">
                <a:solidFill>
                  <a:schemeClr val="bg1"/>
                </a:solidFill>
              </a:rPr>
              <a:t>y Servicios</a:t>
            </a:r>
            <a:endParaRPr lang="es-CL" b="1" dirty="0">
              <a:solidFill>
                <a:schemeClr val="bg1"/>
              </a:solidFill>
            </a:endParaRPr>
          </a:p>
        </p:txBody>
      </p:sp>
      <p:sp>
        <p:nvSpPr>
          <p:cNvPr id="48" name="Rectángulo redondeado 3"/>
          <p:cNvSpPr/>
          <p:nvPr/>
        </p:nvSpPr>
        <p:spPr>
          <a:xfrm>
            <a:off x="1687618" y="790923"/>
            <a:ext cx="1963720" cy="843477"/>
          </a:xfrm>
          <a:prstGeom prst="roundRect">
            <a:avLst/>
          </a:prstGeom>
          <a:solidFill>
            <a:srgbClr val="00206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b="1" dirty="0" smtClean="0"/>
              <a:t>196 Oficiales AB</a:t>
            </a:r>
          </a:p>
          <a:p>
            <a:r>
              <a:rPr lang="es-MX" b="1" dirty="0" smtClean="0"/>
              <a:t>  27 Cadetes</a:t>
            </a:r>
            <a:endParaRPr lang="es-CL" b="1" dirty="0"/>
          </a:p>
        </p:txBody>
      </p:sp>
      <p:sp>
        <p:nvSpPr>
          <p:cNvPr id="10" name="Flecha: a la derecha 59">
            <a:extLst>
              <a:ext uri="{FF2B5EF4-FFF2-40B4-BE49-F238E27FC236}">
                <a16:creationId xmlns="" xmlns:a16="http://schemas.microsoft.com/office/drawing/2014/main" id="{D5F9F0D0-A913-4CFA-A2B1-A782FA4EC8DB}"/>
              </a:ext>
            </a:extLst>
          </p:cNvPr>
          <p:cNvSpPr/>
          <p:nvPr/>
        </p:nvSpPr>
        <p:spPr>
          <a:xfrm rot="16200000">
            <a:off x="-1026948" y="2407059"/>
            <a:ext cx="3425347" cy="1077340"/>
          </a:xfrm>
          <a:prstGeom prst="rightArrow">
            <a:avLst/>
          </a:prstGeom>
          <a:solidFill>
            <a:srgbClr val="EBDAE3">
              <a:alpha val="5607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CuadroTexto 40">
            <a:extLst>
              <a:ext uri="{FF2B5EF4-FFF2-40B4-BE49-F238E27FC236}">
                <a16:creationId xmlns="" xmlns:a16="http://schemas.microsoft.com/office/drawing/2014/main" id="{2C557A99-FB00-4808-874F-B1FA9C479C53}"/>
              </a:ext>
            </a:extLst>
          </p:cNvPr>
          <p:cNvSpPr txBox="1"/>
          <p:nvPr/>
        </p:nvSpPr>
        <p:spPr>
          <a:xfrm rot="16200000">
            <a:off x="216782" y="4111233"/>
            <a:ext cx="86273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700" b="1" i="1" dirty="0" smtClean="0">
                <a:solidFill>
                  <a:srgbClr val="FF757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SUBALTERNOS</a:t>
            </a:r>
            <a:endParaRPr lang="es-CL" sz="700" b="1" i="1" dirty="0">
              <a:solidFill>
                <a:srgbClr val="FF757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CuadroTexto 41">
            <a:extLst>
              <a:ext uri="{FF2B5EF4-FFF2-40B4-BE49-F238E27FC236}">
                <a16:creationId xmlns="" xmlns:a16="http://schemas.microsoft.com/office/drawing/2014/main" id="{FD20ACF0-D227-42FA-B38B-C0F1B34D8500}"/>
              </a:ext>
            </a:extLst>
          </p:cNvPr>
          <p:cNvSpPr txBox="1"/>
          <p:nvPr/>
        </p:nvSpPr>
        <p:spPr>
          <a:xfrm rot="16200000">
            <a:off x="401190" y="3371918"/>
            <a:ext cx="46679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defRPr sz="700" b="1" i="1">
                <a:solidFill>
                  <a:srgbClr val="FF7575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s-CL" dirty="0"/>
              <a:t>JEFES</a:t>
            </a:r>
          </a:p>
        </p:txBody>
      </p:sp>
      <p:sp>
        <p:nvSpPr>
          <p:cNvPr id="13" name="CuadroTexto 42">
            <a:extLst>
              <a:ext uri="{FF2B5EF4-FFF2-40B4-BE49-F238E27FC236}">
                <a16:creationId xmlns="" xmlns:a16="http://schemas.microsoft.com/office/drawing/2014/main" id="{1653BF99-B588-4412-BC84-AA9817B0F4B3}"/>
              </a:ext>
            </a:extLst>
          </p:cNvPr>
          <p:cNvSpPr txBox="1"/>
          <p:nvPr/>
        </p:nvSpPr>
        <p:spPr>
          <a:xfrm rot="16200000">
            <a:off x="264934" y="2672082"/>
            <a:ext cx="739305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7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GENERALES</a:t>
            </a:r>
            <a:endParaRPr lang="es-CL" sz="7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Flecha: pentágono 15">
            <a:extLst>
              <a:ext uri="{FF2B5EF4-FFF2-40B4-BE49-F238E27FC236}">
                <a16:creationId xmlns="" xmlns:a16="http://schemas.microsoft.com/office/drawing/2014/main" id="{66C006CB-EDC7-4CCE-8AEA-92B794EC40E3}"/>
              </a:ext>
            </a:extLst>
          </p:cNvPr>
          <p:cNvSpPr/>
          <p:nvPr/>
        </p:nvSpPr>
        <p:spPr>
          <a:xfrm>
            <a:off x="823718" y="2058344"/>
            <a:ext cx="1235727" cy="259827"/>
          </a:xfrm>
          <a:prstGeom prst="homePlate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</a:t>
            </a:r>
            <a:r>
              <a:rPr lang="es-CL" sz="12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es-CL" sz="1200" dirty="0"/>
          </a:p>
        </p:txBody>
      </p:sp>
      <p:cxnSp>
        <p:nvCxnSpPr>
          <p:cNvPr id="15" name="Conector recto 39">
            <a:extLst>
              <a:ext uri="{FF2B5EF4-FFF2-40B4-BE49-F238E27FC236}">
                <a16:creationId xmlns="" xmlns:a16="http://schemas.microsoft.com/office/drawing/2014/main" id="{90F1ED76-0478-470F-ADCD-E05713FE567C}"/>
              </a:ext>
            </a:extLst>
          </p:cNvPr>
          <p:cNvCxnSpPr>
            <a:cxnSpLocks/>
          </p:cNvCxnSpPr>
          <p:nvPr/>
        </p:nvCxnSpPr>
        <p:spPr>
          <a:xfrm>
            <a:off x="222197" y="3093407"/>
            <a:ext cx="3154277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lecha: pentágono 16">
            <a:extLst>
              <a:ext uri="{FF2B5EF4-FFF2-40B4-BE49-F238E27FC236}">
                <a16:creationId xmlns="" xmlns:a16="http://schemas.microsoft.com/office/drawing/2014/main" id="{91BD7F0D-7EEF-4C9F-A763-8E809835AB2E}"/>
              </a:ext>
            </a:extLst>
          </p:cNvPr>
          <p:cNvSpPr/>
          <p:nvPr/>
        </p:nvSpPr>
        <p:spPr>
          <a:xfrm>
            <a:off x="821908" y="3166199"/>
            <a:ext cx="1431692" cy="259827"/>
          </a:xfrm>
          <a:prstGeom prst="homePlate">
            <a:avLst/>
          </a:prstGeom>
          <a:solidFill>
            <a:srgbClr val="FF0D0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5</a:t>
            </a:r>
            <a:endParaRPr lang="es-CL" sz="1200" dirty="0"/>
          </a:p>
        </p:txBody>
      </p:sp>
      <p:sp>
        <p:nvSpPr>
          <p:cNvPr id="17" name="Flecha: pentágono 17">
            <a:extLst>
              <a:ext uri="{FF2B5EF4-FFF2-40B4-BE49-F238E27FC236}">
                <a16:creationId xmlns="" xmlns:a16="http://schemas.microsoft.com/office/drawing/2014/main" id="{0160AAF1-BB0B-4E1F-97AE-BDD9E0352916}"/>
              </a:ext>
            </a:extLst>
          </p:cNvPr>
          <p:cNvSpPr/>
          <p:nvPr/>
        </p:nvSpPr>
        <p:spPr>
          <a:xfrm>
            <a:off x="829022" y="3452594"/>
            <a:ext cx="1525378" cy="259827"/>
          </a:xfrm>
          <a:prstGeom prst="homePlate">
            <a:avLst/>
          </a:prstGeom>
          <a:solidFill>
            <a:srgbClr val="FF0D0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4</a:t>
            </a:r>
            <a:endParaRPr lang="es-CL" sz="600" dirty="0"/>
          </a:p>
        </p:txBody>
      </p:sp>
      <p:sp>
        <p:nvSpPr>
          <p:cNvPr id="18" name="Flecha: pentágono 18">
            <a:extLst>
              <a:ext uri="{FF2B5EF4-FFF2-40B4-BE49-F238E27FC236}">
                <a16:creationId xmlns="" xmlns:a16="http://schemas.microsoft.com/office/drawing/2014/main" id="{680BCE13-BC24-4685-81DC-6DCC25B4BED2}"/>
              </a:ext>
            </a:extLst>
          </p:cNvPr>
          <p:cNvSpPr/>
          <p:nvPr/>
        </p:nvSpPr>
        <p:spPr>
          <a:xfrm>
            <a:off x="834843" y="3802518"/>
            <a:ext cx="1656363" cy="259827"/>
          </a:xfrm>
          <a:prstGeom prst="homePlate">
            <a:avLst/>
          </a:prstGeom>
          <a:solidFill>
            <a:srgbClr val="FF757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3</a:t>
            </a:r>
          </a:p>
        </p:txBody>
      </p:sp>
      <p:pic>
        <p:nvPicPr>
          <p:cNvPr id="23" name="Imagen 23" descr="Imagen que contiene dibujo&#10;&#10;Descripción generada automáticamente">
            <a:extLst>
              <a:ext uri="{FF2B5EF4-FFF2-40B4-BE49-F238E27FC236}">
                <a16:creationId xmlns="" xmlns:a16="http://schemas.microsoft.com/office/drawing/2014/main" id="{B7A2CC96-F5B5-4732-8BA5-2D09AF009B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2212779" y="3797537"/>
            <a:ext cx="116258" cy="244343"/>
          </a:xfrm>
          <a:prstGeom prst="rect">
            <a:avLst/>
          </a:prstGeom>
        </p:spPr>
      </p:pic>
      <p:pic>
        <p:nvPicPr>
          <p:cNvPr id="24" name="Imagen 24" descr="Un conjunto de letras negras en un fondo negro&#10;&#10;Descripción generada automáticamente con confianza baja">
            <a:extLst>
              <a:ext uri="{FF2B5EF4-FFF2-40B4-BE49-F238E27FC236}">
                <a16:creationId xmlns="" xmlns:a16="http://schemas.microsoft.com/office/drawing/2014/main" id="{4A737CEC-5927-4EC0-9516-857471711C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2108274" y="3442897"/>
            <a:ext cx="116258" cy="244343"/>
          </a:xfrm>
          <a:prstGeom prst="rect">
            <a:avLst/>
          </a:prstGeom>
        </p:spPr>
      </p:pic>
      <p:pic>
        <p:nvPicPr>
          <p:cNvPr id="25" name="Imagen 25" descr="Imagen que contiene tabla&#10;&#10;Descripción generada automáticamente">
            <a:extLst>
              <a:ext uri="{FF2B5EF4-FFF2-40B4-BE49-F238E27FC236}">
                <a16:creationId xmlns="" xmlns:a16="http://schemas.microsoft.com/office/drawing/2014/main" id="{6FD9EAD0-114D-485E-B3C1-082E4CE34B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1918307" y="3147869"/>
            <a:ext cx="116258" cy="244343"/>
          </a:xfrm>
          <a:prstGeom prst="rect">
            <a:avLst/>
          </a:prstGeom>
        </p:spPr>
      </p:pic>
      <p:cxnSp>
        <p:nvCxnSpPr>
          <p:cNvPr id="26" name="Conector recto 38">
            <a:extLst>
              <a:ext uri="{FF2B5EF4-FFF2-40B4-BE49-F238E27FC236}">
                <a16:creationId xmlns="" xmlns:a16="http://schemas.microsoft.com/office/drawing/2014/main" id="{467C75EA-04E6-4C76-AC0D-F800DE0777F3}"/>
              </a:ext>
            </a:extLst>
          </p:cNvPr>
          <p:cNvCxnSpPr>
            <a:cxnSpLocks/>
          </p:cNvCxnSpPr>
          <p:nvPr/>
        </p:nvCxnSpPr>
        <p:spPr>
          <a:xfrm>
            <a:off x="235700" y="3782756"/>
            <a:ext cx="3766825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lecha: pentágono 19">
            <a:extLst>
              <a:ext uri="{FF2B5EF4-FFF2-40B4-BE49-F238E27FC236}">
                <a16:creationId xmlns="" xmlns:a16="http://schemas.microsoft.com/office/drawing/2014/main" id="{99CFFD0E-84F2-464B-BEAA-D38A59474199}"/>
              </a:ext>
            </a:extLst>
          </p:cNvPr>
          <p:cNvSpPr/>
          <p:nvPr/>
        </p:nvSpPr>
        <p:spPr>
          <a:xfrm>
            <a:off x="840601" y="4083198"/>
            <a:ext cx="1851202" cy="259827"/>
          </a:xfrm>
          <a:prstGeom prst="homePlate">
            <a:avLst/>
          </a:prstGeom>
          <a:solidFill>
            <a:srgbClr val="FF757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2</a:t>
            </a:r>
            <a:endParaRPr lang="es-CL" sz="600" dirty="0"/>
          </a:p>
        </p:txBody>
      </p:sp>
      <p:sp>
        <p:nvSpPr>
          <p:cNvPr id="28" name="Flecha: pentágono 21">
            <a:extLst>
              <a:ext uri="{FF2B5EF4-FFF2-40B4-BE49-F238E27FC236}">
                <a16:creationId xmlns="" xmlns:a16="http://schemas.microsoft.com/office/drawing/2014/main" id="{915FA11A-24F0-4527-990B-E8314FDC0355}"/>
              </a:ext>
            </a:extLst>
          </p:cNvPr>
          <p:cNvSpPr/>
          <p:nvPr/>
        </p:nvSpPr>
        <p:spPr>
          <a:xfrm>
            <a:off x="840601" y="4398575"/>
            <a:ext cx="2026192" cy="259827"/>
          </a:xfrm>
          <a:prstGeom prst="homePlate">
            <a:avLst/>
          </a:prstGeom>
          <a:solidFill>
            <a:srgbClr val="FF757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1</a:t>
            </a:r>
            <a:endParaRPr lang="es-CL" sz="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" name="Imagen 20" descr="Dibujo en blanco y negro&#10;&#10;Descripción generada automáticamente con confianza baja">
            <a:extLst>
              <a:ext uri="{FF2B5EF4-FFF2-40B4-BE49-F238E27FC236}">
                <a16:creationId xmlns="" xmlns:a16="http://schemas.microsoft.com/office/drawing/2014/main" id="{C50D23CB-2EC7-4FE8-93F9-FE8D88669E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2585265" y="4440841"/>
            <a:ext cx="116258" cy="244343"/>
          </a:xfrm>
          <a:prstGeom prst="rect">
            <a:avLst/>
          </a:prstGeom>
        </p:spPr>
      </p:pic>
      <p:pic>
        <p:nvPicPr>
          <p:cNvPr id="30" name="Imagen 21" descr="Imagen que contiene dibujo&#10;&#10;Descripción generada automáticamente">
            <a:extLst>
              <a:ext uri="{FF2B5EF4-FFF2-40B4-BE49-F238E27FC236}">
                <a16:creationId xmlns="" xmlns:a16="http://schemas.microsoft.com/office/drawing/2014/main" id="{EC2416E4-B870-4A98-8411-659B6DA7AEF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2372263" y="4093329"/>
            <a:ext cx="116258" cy="244343"/>
          </a:xfrm>
          <a:prstGeom prst="rect">
            <a:avLst/>
          </a:prstGeom>
        </p:spPr>
      </p:pic>
      <p:pic>
        <p:nvPicPr>
          <p:cNvPr id="31" name="Imagen 22" descr="Imagen que contiene dibujo&#10;&#10;Descripción generada automáticamente">
            <a:extLst>
              <a:ext uri="{FF2B5EF4-FFF2-40B4-BE49-F238E27FC236}">
                <a16:creationId xmlns="" xmlns:a16="http://schemas.microsoft.com/office/drawing/2014/main" id="{09D26A0D-21E5-42BE-A25A-BF6942F8808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2505440" y="4093330"/>
            <a:ext cx="116258" cy="244343"/>
          </a:xfrm>
          <a:prstGeom prst="rect">
            <a:avLst/>
          </a:prstGeom>
        </p:spPr>
      </p:pic>
      <p:pic>
        <p:nvPicPr>
          <p:cNvPr id="32" name="Imagen 30">
            <a:extLst>
              <a:ext uri="{FF2B5EF4-FFF2-40B4-BE49-F238E27FC236}">
                <a16:creationId xmlns="" xmlns:a16="http://schemas.microsoft.com/office/drawing/2014/main" id="{2347C13F-5BE3-4416-B7B4-61F544A6D56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888" r="4240"/>
          <a:stretch/>
        </p:blipFill>
        <p:spPr>
          <a:xfrm rot="1117685">
            <a:off x="2436591" y="4438646"/>
            <a:ext cx="86730" cy="236331"/>
          </a:xfrm>
          <a:prstGeom prst="rect">
            <a:avLst/>
          </a:prstGeom>
        </p:spPr>
      </p:pic>
      <p:sp>
        <p:nvSpPr>
          <p:cNvPr id="33" name="CuadroTexto 31">
            <a:extLst>
              <a:ext uri="{FF2B5EF4-FFF2-40B4-BE49-F238E27FC236}">
                <a16:creationId xmlns="" xmlns:a16="http://schemas.microsoft.com/office/drawing/2014/main" id="{AC1A1D56-87D3-41E2-A43D-54B9E74ADC24}"/>
              </a:ext>
            </a:extLst>
          </p:cNvPr>
          <p:cNvSpPr txBox="1"/>
          <p:nvPr/>
        </p:nvSpPr>
        <p:spPr>
          <a:xfrm>
            <a:off x="2802335" y="4447020"/>
            <a:ext cx="14302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 (27) – GAMA (10)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CuadroTexto 32">
            <a:extLst>
              <a:ext uri="{FF2B5EF4-FFF2-40B4-BE49-F238E27FC236}">
                <a16:creationId xmlns="" xmlns:a16="http://schemas.microsoft.com/office/drawing/2014/main" id="{69D9DE06-D362-4FF1-833E-4245B2DDC1C8}"/>
              </a:ext>
            </a:extLst>
          </p:cNvPr>
          <p:cNvSpPr txBox="1"/>
          <p:nvPr/>
        </p:nvSpPr>
        <p:spPr>
          <a:xfrm>
            <a:off x="2624526" y="4107117"/>
            <a:ext cx="118814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 (24) - </a:t>
            </a:r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T2</a:t>
            </a:r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° (27)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CuadroTexto 33">
            <a:extLst>
              <a:ext uri="{FF2B5EF4-FFF2-40B4-BE49-F238E27FC236}">
                <a16:creationId xmlns="" xmlns:a16="http://schemas.microsoft.com/office/drawing/2014/main" id="{A311F3C9-66FB-4591-AFB5-9B6EE7F6454C}"/>
              </a:ext>
            </a:extLst>
          </p:cNvPr>
          <p:cNvSpPr txBox="1"/>
          <p:nvPr/>
        </p:nvSpPr>
        <p:spPr>
          <a:xfrm>
            <a:off x="2427081" y="3785568"/>
            <a:ext cx="6479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T1</a:t>
            </a:r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° (64)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CuadroTexto 34">
            <a:extLst>
              <a:ext uri="{FF2B5EF4-FFF2-40B4-BE49-F238E27FC236}">
                <a16:creationId xmlns="" xmlns:a16="http://schemas.microsoft.com/office/drawing/2014/main" id="{F39F29B1-D598-4E83-85BE-00706C346C97}"/>
              </a:ext>
            </a:extLst>
          </p:cNvPr>
          <p:cNvSpPr txBox="1"/>
          <p:nvPr/>
        </p:nvSpPr>
        <p:spPr>
          <a:xfrm>
            <a:off x="2286354" y="3446438"/>
            <a:ext cx="6335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 (38)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CuadroTexto 35">
            <a:extLst>
              <a:ext uri="{FF2B5EF4-FFF2-40B4-BE49-F238E27FC236}">
                <a16:creationId xmlns="" xmlns:a16="http://schemas.microsoft.com/office/drawing/2014/main" id="{6AFC88A4-FE3C-48AC-9877-3DE74EFC8A81}"/>
              </a:ext>
            </a:extLst>
          </p:cNvPr>
          <p:cNvSpPr txBox="1"/>
          <p:nvPr/>
        </p:nvSpPr>
        <p:spPr>
          <a:xfrm>
            <a:off x="2198180" y="3171671"/>
            <a:ext cx="61908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 (22)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CuadroTexto 36">
            <a:extLst>
              <a:ext uri="{FF2B5EF4-FFF2-40B4-BE49-F238E27FC236}">
                <a16:creationId xmlns="" xmlns:a16="http://schemas.microsoft.com/office/drawing/2014/main" id="{67749F2C-038C-4B48-B404-A7B67A2C8284}"/>
              </a:ext>
            </a:extLst>
          </p:cNvPr>
          <p:cNvSpPr txBox="1"/>
          <p:nvPr/>
        </p:nvSpPr>
        <p:spPr>
          <a:xfrm>
            <a:off x="2037274" y="2593809"/>
            <a:ext cx="6399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(01)</a:t>
            </a:r>
          </a:p>
          <a:p>
            <a:r>
              <a:rPr lang="es-ES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CN (09)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Flecha: a la derecha 60">
            <a:extLst>
              <a:ext uri="{FF2B5EF4-FFF2-40B4-BE49-F238E27FC236}">
                <a16:creationId xmlns="" xmlns:a16="http://schemas.microsoft.com/office/drawing/2014/main" id="{EC40561A-1542-4C04-AFB6-4CB82E0F72AE}"/>
              </a:ext>
            </a:extLst>
          </p:cNvPr>
          <p:cNvSpPr/>
          <p:nvPr/>
        </p:nvSpPr>
        <p:spPr>
          <a:xfrm rot="16200000">
            <a:off x="3613531" y="2593476"/>
            <a:ext cx="3052508" cy="1077340"/>
          </a:xfrm>
          <a:prstGeom prst="rightArrow">
            <a:avLst/>
          </a:prstGeom>
          <a:solidFill>
            <a:srgbClr val="D2EDFE">
              <a:alpha val="55686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4" name="Conector recto de flecha 47">
            <a:extLst>
              <a:ext uri="{FF2B5EF4-FFF2-40B4-BE49-F238E27FC236}">
                <a16:creationId xmlns="" xmlns:a16="http://schemas.microsoft.com/office/drawing/2014/main" id="{11CE887A-BC70-4529-B0E7-90C958210EB1}"/>
              </a:ext>
            </a:extLst>
          </p:cNvPr>
          <p:cNvCxnSpPr>
            <a:cxnSpLocks/>
          </p:cNvCxnSpPr>
          <p:nvPr/>
        </p:nvCxnSpPr>
        <p:spPr>
          <a:xfrm flipV="1">
            <a:off x="5227200" y="1884095"/>
            <a:ext cx="5257" cy="2687905"/>
          </a:xfrm>
          <a:prstGeom prst="straightConnector1">
            <a:avLst/>
          </a:prstGeom>
          <a:ln w="38100">
            <a:solidFill>
              <a:srgbClr val="74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12">
            <a:extLst>
              <a:ext uri="{FF2B5EF4-FFF2-40B4-BE49-F238E27FC236}">
                <a16:creationId xmlns="" xmlns:a16="http://schemas.microsoft.com/office/drawing/2014/main" id="{868BD04E-44D9-4284-A75B-637544F765AF}"/>
              </a:ext>
            </a:extLst>
          </p:cNvPr>
          <p:cNvCxnSpPr>
            <a:cxnSpLocks/>
          </p:cNvCxnSpPr>
          <p:nvPr/>
        </p:nvCxnSpPr>
        <p:spPr>
          <a:xfrm flipV="1">
            <a:off x="770400" y="1648800"/>
            <a:ext cx="3620" cy="2973601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lecha: pentágono 64">
            <a:extLst>
              <a:ext uri="{FF2B5EF4-FFF2-40B4-BE49-F238E27FC236}">
                <a16:creationId xmlns="" xmlns:a16="http://schemas.microsoft.com/office/drawing/2014/main" id="{F6438AC8-1648-4639-920D-9CBB1D9C391B}"/>
              </a:ext>
            </a:extLst>
          </p:cNvPr>
          <p:cNvSpPr/>
          <p:nvPr/>
        </p:nvSpPr>
        <p:spPr>
          <a:xfrm>
            <a:off x="5385531" y="2290004"/>
            <a:ext cx="1432869" cy="259827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5</a:t>
            </a:r>
            <a:endParaRPr lang="es-CL" sz="1200" dirty="0"/>
          </a:p>
        </p:txBody>
      </p:sp>
      <p:pic>
        <p:nvPicPr>
          <p:cNvPr id="51" name="Imagen 72" descr="Icono&#10;&#10;Descripción generada automáticamente">
            <a:extLst>
              <a:ext uri="{FF2B5EF4-FFF2-40B4-BE49-F238E27FC236}">
                <a16:creationId xmlns="" xmlns:a16="http://schemas.microsoft.com/office/drawing/2014/main" id="{73ECB53B-FBB6-4294-AE68-27D21C3ABD6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6417953" y="2327747"/>
            <a:ext cx="110494" cy="188079"/>
          </a:xfrm>
          <a:prstGeom prst="rect">
            <a:avLst/>
          </a:prstGeom>
        </p:spPr>
      </p:pic>
      <p:pic>
        <p:nvPicPr>
          <p:cNvPr id="52" name="Imagen 73" descr="Dibujo en fondo negro&#10;&#10;Descripción generada automáticamente con confianza baja">
            <a:extLst>
              <a:ext uri="{FF2B5EF4-FFF2-40B4-BE49-F238E27FC236}">
                <a16:creationId xmlns="" xmlns:a16="http://schemas.microsoft.com/office/drawing/2014/main" id="{B154855F-CAE4-4207-8D04-A5291049088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6581491" y="2330889"/>
            <a:ext cx="110494" cy="188079"/>
          </a:xfrm>
          <a:prstGeom prst="rect">
            <a:avLst/>
          </a:prstGeom>
        </p:spPr>
      </p:pic>
      <p:sp>
        <p:nvSpPr>
          <p:cNvPr id="53" name="Flecha: pentágono 65">
            <a:extLst>
              <a:ext uri="{FF2B5EF4-FFF2-40B4-BE49-F238E27FC236}">
                <a16:creationId xmlns="" xmlns:a16="http://schemas.microsoft.com/office/drawing/2014/main" id="{A89F0D5C-A700-4B8A-AB61-E43A25DCD3F0}"/>
              </a:ext>
            </a:extLst>
          </p:cNvPr>
          <p:cNvSpPr/>
          <p:nvPr/>
        </p:nvSpPr>
        <p:spPr>
          <a:xfrm>
            <a:off x="5385532" y="2990966"/>
            <a:ext cx="1620068" cy="259827"/>
          </a:xfrm>
          <a:prstGeom prst="homePlate">
            <a:avLst/>
          </a:prstGeom>
          <a:solidFill>
            <a:srgbClr val="0038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4</a:t>
            </a:r>
            <a:endParaRPr lang="es-CL" sz="600" dirty="0"/>
          </a:p>
        </p:txBody>
      </p:sp>
      <p:sp>
        <p:nvSpPr>
          <p:cNvPr id="54" name="Flecha: pentágono 66">
            <a:extLst>
              <a:ext uri="{FF2B5EF4-FFF2-40B4-BE49-F238E27FC236}">
                <a16:creationId xmlns="" xmlns:a16="http://schemas.microsoft.com/office/drawing/2014/main" id="{813C39CD-B7E5-478C-B41A-41B34C31389F}"/>
              </a:ext>
            </a:extLst>
          </p:cNvPr>
          <p:cNvSpPr/>
          <p:nvPr/>
        </p:nvSpPr>
        <p:spPr>
          <a:xfrm>
            <a:off x="5379407" y="3313361"/>
            <a:ext cx="1791793" cy="259827"/>
          </a:xfrm>
          <a:prstGeom prst="homePlate">
            <a:avLst/>
          </a:prstGeom>
          <a:solidFill>
            <a:srgbClr val="0038A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3</a:t>
            </a:r>
            <a:endParaRPr lang="es-CL" sz="600" dirty="0"/>
          </a:p>
        </p:txBody>
      </p:sp>
      <p:pic>
        <p:nvPicPr>
          <p:cNvPr id="55" name="Imagen 69" descr="Icono&#10;&#10;Descripción generada automáticamente">
            <a:extLst>
              <a:ext uri="{FF2B5EF4-FFF2-40B4-BE49-F238E27FC236}">
                <a16:creationId xmlns="" xmlns:a16="http://schemas.microsoft.com/office/drawing/2014/main" id="{4AF2C8D5-A3E1-409A-A60F-D79E02E2917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6889409" y="3346667"/>
            <a:ext cx="138293" cy="188079"/>
          </a:xfrm>
          <a:prstGeom prst="rect">
            <a:avLst/>
          </a:prstGeom>
        </p:spPr>
      </p:pic>
      <p:pic>
        <p:nvPicPr>
          <p:cNvPr id="56" name="Imagen 70" descr="Icono&#10;&#10;Descripción generada automáticamente">
            <a:extLst>
              <a:ext uri="{FF2B5EF4-FFF2-40B4-BE49-F238E27FC236}">
                <a16:creationId xmlns="" xmlns:a16="http://schemas.microsoft.com/office/drawing/2014/main" id="{30EB8B28-E210-49F7-BFF1-E9F6B24CB86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6601639" y="3013163"/>
            <a:ext cx="138293" cy="188079"/>
          </a:xfrm>
          <a:prstGeom prst="rect">
            <a:avLst/>
          </a:prstGeom>
        </p:spPr>
      </p:pic>
      <p:pic>
        <p:nvPicPr>
          <p:cNvPr id="57" name="Imagen 71" descr="Icono&#10;&#10;Descripción generada automáticamente">
            <a:extLst>
              <a:ext uri="{FF2B5EF4-FFF2-40B4-BE49-F238E27FC236}">
                <a16:creationId xmlns="" xmlns:a16="http://schemas.microsoft.com/office/drawing/2014/main" id="{3A6E4432-A464-4308-80B9-4C963EC1B57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6768742" y="3034915"/>
            <a:ext cx="138293" cy="188079"/>
          </a:xfrm>
          <a:prstGeom prst="rect">
            <a:avLst/>
          </a:prstGeom>
        </p:spPr>
      </p:pic>
      <p:cxnSp>
        <p:nvCxnSpPr>
          <p:cNvPr id="58" name="Conector recto 59">
            <a:extLst>
              <a:ext uri="{FF2B5EF4-FFF2-40B4-BE49-F238E27FC236}">
                <a16:creationId xmlns="" xmlns:a16="http://schemas.microsoft.com/office/drawing/2014/main" id="{0122AB4C-22A6-4DEA-A6F1-4B077CB154F8}"/>
              </a:ext>
            </a:extLst>
          </p:cNvPr>
          <p:cNvCxnSpPr>
            <a:cxnSpLocks/>
          </p:cNvCxnSpPr>
          <p:nvPr/>
        </p:nvCxnSpPr>
        <p:spPr>
          <a:xfrm>
            <a:off x="4747359" y="2869752"/>
            <a:ext cx="3154277" cy="0"/>
          </a:xfrm>
          <a:prstGeom prst="line">
            <a:avLst/>
          </a:prstGeom>
          <a:ln w="19050">
            <a:solidFill>
              <a:srgbClr val="74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Flecha: pentágono 67">
            <a:extLst>
              <a:ext uri="{FF2B5EF4-FFF2-40B4-BE49-F238E27FC236}">
                <a16:creationId xmlns="" xmlns:a16="http://schemas.microsoft.com/office/drawing/2014/main" id="{931ABA23-F0D8-47E4-9791-C8AFF3F5411B}"/>
              </a:ext>
            </a:extLst>
          </p:cNvPr>
          <p:cNvSpPr/>
          <p:nvPr/>
        </p:nvSpPr>
        <p:spPr>
          <a:xfrm>
            <a:off x="5379829" y="3865117"/>
            <a:ext cx="2014571" cy="259827"/>
          </a:xfrm>
          <a:prstGeom prst="homePlate">
            <a:avLst/>
          </a:prstGeom>
          <a:solidFill>
            <a:srgbClr val="6D9E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2</a:t>
            </a:r>
            <a:endParaRPr lang="es-CL" sz="600" dirty="0"/>
          </a:p>
        </p:txBody>
      </p:sp>
      <p:sp>
        <p:nvSpPr>
          <p:cNvPr id="60" name="Flecha: pentágono 68">
            <a:extLst>
              <a:ext uri="{FF2B5EF4-FFF2-40B4-BE49-F238E27FC236}">
                <a16:creationId xmlns="" xmlns:a16="http://schemas.microsoft.com/office/drawing/2014/main" id="{1175EA01-DD9A-4271-9BE3-25D061078A3B}"/>
              </a:ext>
            </a:extLst>
          </p:cNvPr>
          <p:cNvSpPr/>
          <p:nvPr/>
        </p:nvSpPr>
        <p:spPr>
          <a:xfrm>
            <a:off x="5379829" y="4197496"/>
            <a:ext cx="2403371" cy="259827"/>
          </a:xfrm>
          <a:prstGeom prst="homePlate">
            <a:avLst/>
          </a:prstGeom>
          <a:solidFill>
            <a:srgbClr val="6D9E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1</a:t>
            </a:r>
            <a:endParaRPr lang="es-CL" sz="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1" name="Conector recto 58">
            <a:extLst>
              <a:ext uri="{FF2B5EF4-FFF2-40B4-BE49-F238E27FC236}">
                <a16:creationId xmlns="" xmlns:a16="http://schemas.microsoft.com/office/drawing/2014/main" id="{E28AB556-7CA7-4C96-8C14-670B3D4C39D5}"/>
              </a:ext>
            </a:extLst>
          </p:cNvPr>
          <p:cNvCxnSpPr>
            <a:cxnSpLocks/>
          </p:cNvCxnSpPr>
          <p:nvPr/>
        </p:nvCxnSpPr>
        <p:spPr>
          <a:xfrm>
            <a:off x="4741656" y="3733928"/>
            <a:ext cx="3766825" cy="0"/>
          </a:xfrm>
          <a:prstGeom prst="line">
            <a:avLst/>
          </a:prstGeom>
          <a:ln w="19050">
            <a:solidFill>
              <a:srgbClr val="74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Imagen 66">
            <a:extLst>
              <a:ext uri="{FF2B5EF4-FFF2-40B4-BE49-F238E27FC236}">
                <a16:creationId xmlns="" xmlns:a16="http://schemas.microsoft.com/office/drawing/2014/main" id="{3CB03333-400C-4308-BF23-44ADC042289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1117128">
            <a:off x="7320632" y="4209628"/>
            <a:ext cx="138293" cy="187654"/>
          </a:xfrm>
          <a:prstGeom prst="rect">
            <a:avLst/>
          </a:prstGeom>
        </p:spPr>
      </p:pic>
      <p:pic>
        <p:nvPicPr>
          <p:cNvPr id="63" name="Imagen 67">
            <a:extLst>
              <a:ext uri="{FF2B5EF4-FFF2-40B4-BE49-F238E27FC236}">
                <a16:creationId xmlns="" xmlns:a16="http://schemas.microsoft.com/office/drawing/2014/main" id="{ED809C5F-D61B-44F9-9B6F-1DE8B34E015A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7492488" y="4233494"/>
            <a:ext cx="138293" cy="188079"/>
          </a:xfrm>
          <a:prstGeom prst="rect">
            <a:avLst/>
          </a:prstGeom>
        </p:spPr>
      </p:pic>
      <p:pic>
        <p:nvPicPr>
          <p:cNvPr id="64" name="Imagen 68" descr="Icono&#10;&#10;Descripción generada automáticamente">
            <a:extLst>
              <a:ext uri="{FF2B5EF4-FFF2-40B4-BE49-F238E27FC236}">
                <a16:creationId xmlns="" xmlns:a16="http://schemas.microsoft.com/office/drawing/2014/main" id="{DCDBC73E-FE07-4E7F-BFED-64A7A5F09F1D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128">
            <a:off x="7110810" y="3898210"/>
            <a:ext cx="138293" cy="188079"/>
          </a:xfrm>
          <a:prstGeom prst="rect">
            <a:avLst/>
          </a:prstGeom>
        </p:spPr>
      </p:pic>
      <p:sp>
        <p:nvSpPr>
          <p:cNvPr id="68" name="CuadroTexto 53">
            <a:extLst>
              <a:ext uri="{FF2B5EF4-FFF2-40B4-BE49-F238E27FC236}">
                <a16:creationId xmlns="" xmlns:a16="http://schemas.microsoft.com/office/drawing/2014/main" id="{14BFBF2D-C7D8-4580-AD1E-E43927D16A96}"/>
              </a:ext>
            </a:extLst>
          </p:cNvPr>
          <p:cNvSpPr txBox="1"/>
          <p:nvPr/>
        </p:nvSpPr>
        <p:spPr>
          <a:xfrm>
            <a:off x="7712058" y="4187442"/>
            <a:ext cx="68480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GTE- </a:t>
            </a:r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M°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CuadroTexto 54">
            <a:extLst>
              <a:ext uri="{FF2B5EF4-FFF2-40B4-BE49-F238E27FC236}">
                <a16:creationId xmlns="" xmlns:a16="http://schemas.microsoft.com/office/drawing/2014/main" id="{C04CC910-44E3-43EB-978A-3DAE76C50BC9}"/>
              </a:ext>
            </a:extLst>
          </p:cNvPr>
          <p:cNvSpPr txBox="1"/>
          <p:nvPr/>
        </p:nvSpPr>
        <p:spPr>
          <a:xfrm>
            <a:off x="7335308" y="3873915"/>
            <a:ext cx="39946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C2°</a:t>
            </a:r>
          </a:p>
        </p:txBody>
      </p:sp>
      <p:sp>
        <p:nvSpPr>
          <p:cNvPr id="70" name="CuadroTexto 55">
            <a:extLst>
              <a:ext uri="{FF2B5EF4-FFF2-40B4-BE49-F238E27FC236}">
                <a16:creationId xmlns="" xmlns:a16="http://schemas.microsoft.com/office/drawing/2014/main" id="{1EDECEA3-9037-4A16-8BA4-1A67C1F19A8A}"/>
              </a:ext>
            </a:extLst>
          </p:cNvPr>
          <p:cNvSpPr txBox="1"/>
          <p:nvPr/>
        </p:nvSpPr>
        <p:spPr>
          <a:xfrm>
            <a:off x="7101863" y="3317190"/>
            <a:ext cx="39946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C1°</a:t>
            </a:r>
          </a:p>
        </p:txBody>
      </p:sp>
      <p:sp>
        <p:nvSpPr>
          <p:cNvPr id="71" name="CuadroTexto 56">
            <a:extLst>
              <a:ext uri="{FF2B5EF4-FFF2-40B4-BE49-F238E27FC236}">
                <a16:creationId xmlns="" xmlns:a16="http://schemas.microsoft.com/office/drawing/2014/main" id="{6713904B-1717-48B1-8884-54A3F38648E8}"/>
              </a:ext>
            </a:extLst>
          </p:cNvPr>
          <p:cNvSpPr txBox="1"/>
          <p:nvPr/>
        </p:nvSpPr>
        <p:spPr>
          <a:xfrm>
            <a:off x="6932336" y="2983362"/>
            <a:ext cx="7120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S2° - S1°</a:t>
            </a:r>
          </a:p>
        </p:txBody>
      </p:sp>
      <p:sp>
        <p:nvSpPr>
          <p:cNvPr id="72" name="CuadroTexto 57">
            <a:extLst>
              <a:ext uri="{FF2B5EF4-FFF2-40B4-BE49-F238E27FC236}">
                <a16:creationId xmlns="" xmlns:a16="http://schemas.microsoft.com/office/drawing/2014/main" id="{C4824332-D545-4F9D-9D34-C89EAECEFDEB}"/>
              </a:ext>
            </a:extLst>
          </p:cNvPr>
          <p:cNvSpPr txBox="1"/>
          <p:nvPr/>
        </p:nvSpPr>
        <p:spPr>
          <a:xfrm>
            <a:off x="6757762" y="2291328"/>
            <a:ext cx="77457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- </a:t>
            </a:r>
            <a:r>
              <a:rPr lang="es-CL" sz="1000" b="1" dirty="0" err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</a:t>
            </a:r>
            <a:endParaRPr lang="es-CL" sz="1000" b="1" dirty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7" name="Imagen 27">
            <a:extLst>
              <a:ext uri="{FF2B5EF4-FFF2-40B4-BE49-F238E27FC236}">
                <a16:creationId xmlns="" xmlns:a16="http://schemas.microsoft.com/office/drawing/2014/main" id="{0509E6B1-6F41-47EB-A56C-C8B5E41DA8F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1645061" y="2058361"/>
            <a:ext cx="149850" cy="250807"/>
          </a:xfrm>
          <a:prstGeom prst="rect">
            <a:avLst/>
          </a:prstGeom>
        </p:spPr>
      </p:pic>
      <p:sp>
        <p:nvSpPr>
          <p:cNvPr id="78" name="Flecha: pentágono 15">
            <a:extLst>
              <a:ext uri="{FF2B5EF4-FFF2-40B4-BE49-F238E27FC236}">
                <a16:creationId xmlns="" xmlns:a16="http://schemas.microsoft.com/office/drawing/2014/main" id="{66C006CB-EDC7-4CCE-8AEA-92B794EC40E3}"/>
              </a:ext>
            </a:extLst>
          </p:cNvPr>
          <p:cNvSpPr/>
          <p:nvPr/>
        </p:nvSpPr>
        <p:spPr>
          <a:xfrm>
            <a:off x="836787" y="2659289"/>
            <a:ext cx="1235727" cy="259827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1200" b="1" i="1" dirty="0">
                <a:latin typeface="Arial" panose="020B0604020202020204" pitchFamily="34" charset="0"/>
                <a:cs typeface="Arial" panose="020B0604020202020204" pitchFamily="34" charset="0"/>
              </a:rPr>
              <a:t>NIVEL 6</a:t>
            </a:r>
            <a:endParaRPr lang="es-CL" sz="1200" dirty="0"/>
          </a:p>
        </p:txBody>
      </p:sp>
      <p:pic>
        <p:nvPicPr>
          <p:cNvPr id="79" name="Imagen 26" descr="Imagen que contiene edificio&#10;&#10;Descripción generada automáticamente">
            <a:extLst>
              <a:ext uri="{FF2B5EF4-FFF2-40B4-BE49-F238E27FC236}">
                <a16:creationId xmlns="" xmlns:a16="http://schemas.microsoft.com/office/drawing/2014/main" id="{19FDDD32-F61A-4B47-A810-535B2DB27ACE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1582242" y="2654976"/>
            <a:ext cx="156095" cy="244343"/>
          </a:xfrm>
          <a:prstGeom prst="rect">
            <a:avLst/>
          </a:prstGeom>
        </p:spPr>
      </p:pic>
      <p:sp>
        <p:nvSpPr>
          <p:cNvPr id="80" name="CuadroTexto 36">
            <a:extLst>
              <a:ext uri="{FF2B5EF4-FFF2-40B4-BE49-F238E27FC236}">
                <a16:creationId xmlns="" xmlns:a16="http://schemas.microsoft.com/office/drawing/2014/main" id="{67749F2C-038C-4B48-B404-A7B67A2C8284}"/>
              </a:ext>
            </a:extLst>
          </p:cNvPr>
          <p:cNvSpPr txBox="1"/>
          <p:nvPr/>
        </p:nvSpPr>
        <p:spPr>
          <a:xfrm>
            <a:off x="1994130" y="2048515"/>
            <a:ext cx="6335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 (01)</a:t>
            </a:r>
          </a:p>
        </p:txBody>
      </p:sp>
      <p:cxnSp>
        <p:nvCxnSpPr>
          <p:cNvPr id="81" name="Conector recto 39">
            <a:extLst>
              <a:ext uri="{FF2B5EF4-FFF2-40B4-BE49-F238E27FC236}">
                <a16:creationId xmlns="" xmlns:a16="http://schemas.microsoft.com/office/drawing/2014/main" id="{90F1ED76-0478-470F-ADCD-E05713FE567C}"/>
              </a:ext>
            </a:extLst>
          </p:cNvPr>
          <p:cNvCxnSpPr>
            <a:cxnSpLocks/>
          </p:cNvCxnSpPr>
          <p:nvPr/>
        </p:nvCxnSpPr>
        <p:spPr>
          <a:xfrm>
            <a:off x="222196" y="2414438"/>
            <a:ext cx="3154277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Imagen 27">
            <a:extLst>
              <a:ext uri="{FF2B5EF4-FFF2-40B4-BE49-F238E27FC236}">
                <a16:creationId xmlns="" xmlns:a16="http://schemas.microsoft.com/office/drawing/2014/main" id="{0509E6B1-6F41-47EB-A56C-C8B5E41DA8F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7685" flipH="1">
            <a:off x="1782877" y="2653422"/>
            <a:ext cx="149850" cy="250807"/>
          </a:xfrm>
          <a:prstGeom prst="rect">
            <a:avLst/>
          </a:prstGeom>
        </p:spPr>
      </p:pic>
      <p:sp>
        <p:nvSpPr>
          <p:cNvPr id="83" name="CuadroTexto 42">
            <a:extLst>
              <a:ext uri="{FF2B5EF4-FFF2-40B4-BE49-F238E27FC236}">
                <a16:creationId xmlns="" xmlns:a16="http://schemas.microsoft.com/office/drawing/2014/main" id="{1653BF99-B588-4412-BC84-AA9817B0F4B3}"/>
              </a:ext>
            </a:extLst>
          </p:cNvPr>
          <p:cNvSpPr txBox="1"/>
          <p:nvPr/>
        </p:nvSpPr>
        <p:spPr>
          <a:xfrm rot="16200000">
            <a:off x="244315" y="1935905"/>
            <a:ext cx="76976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700" b="1" i="1" dirty="0" smtClean="0">
                <a:solidFill>
                  <a:srgbClr val="74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SUPERIORES</a:t>
            </a:r>
            <a:endParaRPr lang="es-CL" sz="700" b="1" i="1" dirty="0">
              <a:solidFill>
                <a:srgbClr val="74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5" name="Picture 2" descr="Imagen relacionada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6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21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184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A7141D5-00AA-A7AF-16FF-80E944AC0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Conector recto de flecha 7">
            <a:extLst>
              <a:ext uri="{FF2B5EF4-FFF2-40B4-BE49-F238E27FC236}">
                <a16:creationId xmlns:a16="http://schemas.microsoft.com/office/drawing/2014/main" xmlns="" id="{7D15A30C-96DB-45E0-9446-D9408E7A2AFE}"/>
              </a:ext>
            </a:extLst>
          </p:cNvPr>
          <p:cNvCxnSpPr>
            <a:cxnSpLocks/>
          </p:cNvCxnSpPr>
          <p:nvPr/>
        </p:nvCxnSpPr>
        <p:spPr>
          <a:xfrm flipH="1" flipV="1">
            <a:off x="3448800" y="1562400"/>
            <a:ext cx="10185" cy="315536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lecha: pentágono 15">
            <a:extLst>
              <a:ext uri="{FF2B5EF4-FFF2-40B4-BE49-F238E27FC236}">
                <a16:creationId xmlns:a16="http://schemas.microsoft.com/office/drawing/2014/main" xmlns="" id="{7AEEA876-F437-4715-B5A6-523CD5CCA6DE}"/>
              </a:ext>
            </a:extLst>
          </p:cNvPr>
          <p:cNvSpPr/>
          <p:nvPr/>
        </p:nvSpPr>
        <p:spPr>
          <a:xfrm>
            <a:off x="3581712" y="1809960"/>
            <a:ext cx="2140607" cy="405000"/>
          </a:xfrm>
          <a:prstGeom prst="homePlate">
            <a:avLst/>
          </a:prstGeom>
          <a:solidFill>
            <a:srgbClr val="74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es-CL" sz="1200" b="1" i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6</a:t>
            </a:r>
            <a:endParaRPr lang="es-CL" sz="1200" dirty="0">
              <a:solidFill>
                <a:prstClr val="white"/>
              </a:solidFill>
            </a:endParaRPr>
          </a:p>
        </p:txBody>
      </p:sp>
      <p:sp>
        <p:nvSpPr>
          <p:cNvPr id="51" name="Flecha: pentágono 16">
            <a:extLst>
              <a:ext uri="{FF2B5EF4-FFF2-40B4-BE49-F238E27FC236}">
                <a16:creationId xmlns:a16="http://schemas.microsoft.com/office/drawing/2014/main" xmlns="" id="{D8802D1E-C69A-4273-AF9B-17C670E51026}"/>
              </a:ext>
            </a:extLst>
          </p:cNvPr>
          <p:cNvSpPr/>
          <p:nvPr/>
        </p:nvSpPr>
        <p:spPr>
          <a:xfrm>
            <a:off x="3574566" y="2291813"/>
            <a:ext cx="2141100" cy="405000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es-CL" sz="1200" b="1" i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5</a:t>
            </a:r>
            <a:endParaRPr lang="es-CL" sz="1200" dirty="0">
              <a:solidFill>
                <a:prstClr val="white"/>
              </a:solidFill>
            </a:endParaRPr>
          </a:p>
        </p:txBody>
      </p:sp>
      <p:sp>
        <p:nvSpPr>
          <p:cNvPr id="52" name="Flecha: pentágono 17">
            <a:extLst>
              <a:ext uri="{FF2B5EF4-FFF2-40B4-BE49-F238E27FC236}">
                <a16:creationId xmlns:a16="http://schemas.microsoft.com/office/drawing/2014/main" xmlns="" id="{F91809CA-14EE-4D78-9E1B-85C49224FCB8}"/>
              </a:ext>
            </a:extLst>
          </p:cNvPr>
          <p:cNvSpPr/>
          <p:nvPr/>
        </p:nvSpPr>
        <p:spPr>
          <a:xfrm>
            <a:off x="3591113" y="2777405"/>
            <a:ext cx="2141100" cy="405000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es-CL" sz="1200" b="1" i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4</a:t>
            </a:r>
            <a:endParaRPr lang="es-CL" sz="600" dirty="0">
              <a:solidFill>
                <a:prstClr val="white"/>
              </a:solidFill>
            </a:endParaRPr>
          </a:p>
        </p:txBody>
      </p:sp>
      <p:sp>
        <p:nvSpPr>
          <p:cNvPr id="53" name="Flecha: pentágono 18">
            <a:extLst>
              <a:ext uri="{FF2B5EF4-FFF2-40B4-BE49-F238E27FC236}">
                <a16:creationId xmlns:a16="http://schemas.microsoft.com/office/drawing/2014/main" xmlns="" id="{3D4AC848-2115-46F1-99FF-502DDBDB6EAC}"/>
              </a:ext>
            </a:extLst>
          </p:cNvPr>
          <p:cNvSpPr/>
          <p:nvPr/>
        </p:nvSpPr>
        <p:spPr>
          <a:xfrm>
            <a:off x="3591113" y="3247610"/>
            <a:ext cx="2141100" cy="405000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es-CL" sz="1200" b="1" i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3</a:t>
            </a:r>
            <a:endParaRPr lang="es-CL" sz="600" dirty="0">
              <a:solidFill>
                <a:prstClr val="white"/>
              </a:solidFill>
            </a:endParaRPr>
          </a:p>
        </p:txBody>
      </p:sp>
      <p:sp>
        <p:nvSpPr>
          <p:cNvPr id="54" name="Flecha: pentágono 19">
            <a:extLst>
              <a:ext uri="{FF2B5EF4-FFF2-40B4-BE49-F238E27FC236}">
                <a16:creationId xmlns:a16="http://schemas.microsoft.com/office/drawing/2014/main" xmlns="" id="{AEC2CFCC-FFA4-43D0-8770-6643EBEC3B87}"/>
              </a:ext>
            </a:extLst>
          </p:cNvPr>
          <p:cNvSpPr/>
          <p:nvPr/>
        </p:nvSpPr>
        <p:spPr>
          <a:xfrm>
            <a:off x="3591114" y="3733418"/>
            <a:ext cx="2140607" cy="405000"/>
          </a:xfrm>
          <a:prstGeom prst="homePlate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es-CL" sz="1200" b="1" i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2</a:t>
            </a:r>
            <a:endParaRPr lang="es-CL" sz="600" dirty="0">
              <a:solidFill>
                <a:prstClr val="white"/>
              </a:solidFill>
            </a:endParaRPr>
          </a:p>
        </p:txBody>
      </p:sp>
      <p:sp>
        <p:nvSpPr>
          <p:cNvPr id="55" name="Flecha: pentágono 21">
            <a:extLst>
              <a:ext uri="{FF2B5EF4-FFF2-40B4-BE49-F238E27FC236}">
                <a16:creationId xmlns:a16="http://schemas.microsoft.com/office/drawing/2014/main" xmlns="" id="{93846007-FC91-448C-9FBD-7E41486C861F}"/>
              </a:ext>
            </a:extLst>
          </p:cNvPr>
          <p:cNvSpPr/>
          <p:nvPr/>
        </p:nvSpPr>
        <p:spPr>
          <a:xfrm>
            <a:off x="3593368" y="4220637"/>
            <a:ext cx="2173703" cy="405000"/>
          </a:xfrm>
          <a:prstGeom prst="homePlate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>
              <a:defRPr/>
            </a:pPr>
            <a:r>
              <a:rPr lang="es-CL" sz="1200" b="1" i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NIVEL 1</a:t>
            </a:r>
            <a:endParaRPr lang="es-CL" sz="600" b="1" i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6" name="Imagen 15" descr="Dibujo en blanco y negro&#10;&#10;Descripción generada automáticamente con confianza baja">
            <a:extLst>
              <a:ext uri="{FF2B5EF4-FFF2-40B4-BE49-F238E27FC236}">
                <a16:creationId xmlns:a16="http://schemas.microsoft.com/office/drawing/2014/main" xmlns="" id="{E545108E-0EEB-4EE1-9728-4E25AF5AD3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6189" y="4279364"/>
            <a:ext cx="172487" cy="270000"/>
          </a:xfrm>
          <a:prstGeom prst="rect">
            <a:avLst/>
          </a:prstGeom>
        </p:spPr>
      </p:pic>
      <p:pic>
        <p:nvPicPr>
          <p:cNvPr id="57" name="Imagen 16" descr="Imagen que contiene dibujo&#10;&#10;Descripción generada automáticamente">
            <a:extLst>
              <a:ext uri="{FF2B5EF4-FFF2-40B4-BE49-F238E27FC236}">
                <a16:creationId xmlns:a16="http://schemas.microsoft.com/office/drawing/2014/main" xmlns="" id="{C6A05B18-9015-4455-A4CC-C0099AF962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4200" y="3826504"/>
            <a:ext cx="172487" cy="270000"/>
          </a:xfrm>
          <a:prstGeom prst="rect">
            <a:avLst/>
          </a:prstGeom>
        </p:spPr>
      </p:pic>
      <p:pic>
        <p:nvPicPr>
          <p:cNvPr id="58" name="Imagen 17" descr="Imagen que contiene dibujo&#10;&#10;Descripción generada automáticamente">
            <a:extLst>
              <a:ext uri="{FF2B5EF4-FFF2-40B4-BE49-F238E27FC236}">
                <a16:creationId xmlns:a16="http://schemas.microsoft.com/office/drawing/2014/main" xmlns="" id="{DC1F1493-8591-40B5-B46D-4B1828094C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6189" y="3826504"/>
            <a:ext cx="172486" cy="270000"/>
          </a:xfrm>
          <a:prstGeom prst="rect">
            <a:avLst/>
          </a:prstGeom>
        </p:spPr>
      </p:pic>
      <p:pic>
        <p:nvPicPr>
          <p:cNvPr id="59" name="Imagen 18" descr="Imagen que contiene dibujo&#10;&#10;Descripción generada automáticamente">
            <a:extLst>
              <a:ext uri="{FF2B5EF4-FFF2-40B4-BE49-F238E27FC236}">
                <a16:creationId xmlns:a16="http://schemas.microsoft.com/office/drawing/2014/main" xmlns="" id="{252FE57B-4B32-4130-BED5-1DBDE2C101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52615" y="3316106"/>
            <a:ext cx="172486" cy="270000"/>
          </a:xfrm>
          <a:prstGeom prst="rect">
            <a:avLst/>
          </a:prstGeom>
        </p:spPr>
      </p:pic>
      <p:pic>
        <p:nvPicPr>
          <p:cNvPr id="60" name="Imagen 19" descr="Un conjunto de letras negras en un fondo negro&#10;&#10;Descripción generada automáticamente con confianza baja">
            <a:extLst>
              <a:ext uri="{FF2B5EF4-FFF2-40B4-BE49-F238E27FC236}">
                <a16:creationId xmlns:a16="http://schemas.microsoft.com/office/drawing/2014/main" xmlns="" id="{C33CD018-B347-4C55-9230-A8113E73238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8844" y="2855553"/>
            <a:ext cx="221624" cy="270000"/>
          </a:xfrm>
          <a:prstGeom prst="rect">
            <a:avLst/>
          </a:prstGeom>
        </p:spPr>
      </p:pic>
      <p:pic>
        <p:nvPicPr>
          <p:cNvPr id="61" name="Imagen 20" descr="Imagen que contiene tabla&#10;&#10;Descripción generada automáticamente">
            <a:extLst>
              <a:ext uri="{FF2B5EF4-FFF2-40B4-BE49-F238E27FC236}">
                <a16:creationId xmlns:a16="http://schemas.microsoft.com/office/drawing/2014/main" xmlns="" id="{5CD51CD7-5F96-4FAA-80EA-6C0C170C164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57606" y="2358959"/>
            <a:ext cx="172487" cy="270000"/>
          </a:xfrm>
          <a:prstGeom prst="rect">
            <a:avLst/>
          </a:prstGeom>
        </p:spPr>
      </p:pic>
      <p:pic>
        <p:nvPicPr>
          <p:cNvPr id="62" name="Imagen 21" descr="Imagen que contiene edificio&#10;&#10;Descripción generada automáticamente">
            <a:extLst>
              <a:ext uri="{FF2B5EF4-FFF2-40B4-BE49-F238E27FC236}">
                <a16:creationId xmlns:a16="http://schemas.microsoft.com/office/drawing/2014/main" xmlns="" id="{6975FA93-8B98-4398-A7AB-2F62C10C55C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4200" y="1880523"/>
            <a:ext cx="172487" cy="270000"/>
          </a:xfrm>
          <a:prstGeom prst="rect">
            <a:avLst/>
          </a:prstGeom>
        </p:spPr>
      </p:pic>
      <p:pic>
        <p:nvPicPr>
          <p:cNvPr id="63" name="Imagen 22">
            <a:extLst>
              <a:ext uri="{FF2B5EF4-FFF2-40B4-BE49-F238E27FC236}">
                <a16:creationId xmlns:a16="http://schemas.microsoft.com/office/drawing/2014/main" xmlns="" id="{5B36A8C2-F009-4278-8CF2-84B5FF540A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87882" y="1870108"/>
            <a:ext cx="170100" cy="284704"/>
          </a:xfrm>
          <a:prstGeom prst="rect">
            <a:avLst/>
          </a:prstGeom>
        </p:spPr>
      </p:pic>
      <p:pic>
        <p:nvPicPr>
          <p:cNvPr id="66" name="Imagen 25">
            <a:extLst>
              <a:ext uri="{FF2B5EF4-FFF2-40B4-BE49-F238E27FC236}">
                <a16:creationId xmlns:a16="http://schemas.microsoft.com/office/drawing/2014/main" xmlns="" id="{4EB6EE35-CB16-422D-A871-A97C064D2C3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888" r="4240"/>
          <a:stretch/>
        </p:blipFill>
        <p:spPr>
          <a:xfrm>
            <a:off x="5063924" y="4288137"/>
            <a:ext cx="133039" cy="270000"/>
          </a:xfrm>
          <a:prstGeom prst="rect">
            <a:avLst/>
          </a:prstGeom>
        </p:spPr>
      </p:pic>
      <p:sp>
        <p:nvSpPr>
          <p:cNvPr id="67" name="CuadroTexto 26">
            <a:extLst>
              <a:ext uri="{FF2B5EF4-FFF2-40B4-BE49-F238E27FC236}">
                <a16:creationId xmlns:a16="http://schemas.microsoft.com/office/drawing/2014/main" xmlns="" id="{31D578E5-103D-4938-A626-5F811D756376}"/>
              </a:ext>
            </a:extLst>
          </p:cNvPr>
          <p:cNvSpPr txBox="1"/>
          <p:nvPr/>
        </p:nvSpPr>
        <p:spPr>
          <a:xfrm>
            <a:off x="5741065" y="4296179"/>
            <a:ext cx="968054" cy="2539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defRPr/>
            </a:pPr>
            <a:r>
              <a:rPr lang="es-CL" sz="1200" b="1" dirty="0">
                <a:solidFill>
                  <a:prstClr val="black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CD - GAMA</a:t>
            </a:r>
          </a:p>
        </p:txBody>
      </p:sp>
      <p:sp>
        <p:nvSpPr>
          <p:cNvPr id="68" name="CuadroTexto 27">
            <a:extLst>
              <a:ext uri="{FF2B5EF4-FFF2-40B4-BE49-F238E27FC236}">
                <a16:creationId xmlns:a16="http://schemas.microsoft.com/office/drawing/2014/main" xmlns="" id="{FE55875E-DEDD-44BF-BF6D-338BB2F22B40}"/>
              </a:ext>
            </a:extLst>
          </p:cNvPr>
          <p:cNvSpPr txBox="1"/>
          <p:nvPr/>
        </p:nvSpPr>
        <p:spPr>
          <a:xfrm>
            <a:off x="5726121" y="3808960"/>
            <a:ext cx="670696" cy="2539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defRPr/>
            </a:pPr>
            <a:r>
              <a:rPr lang="es-CL" sz="1200" b="1" dirty="0">
                <a:solidFill>
                  <a:prstClr val="black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ST- T2°</a:t>
            </a:r>
          </a:p>
        </p:txBody>
      </p:sp>
      <p:sp>
        <p:nvSpPr>
          <p:cNvPr id="69" name="CuadroTexto 28">
            <a:extLst>
              <a:ext uri="{FF2B5EF4-FFF2-40B4-BE49-F238E27FC236}">
                <a16:creationId xmlns:a16="http://schemas.microsoft.com/office/drawing/2014/main" xmlns="" id="{B0D18E16-FA89-44AE-99BB-14997E167A1F}"/>
              </a:ext>
            </a:extLst>
          </p:cNvPr>
          <p:cNvSpPr txBox="1"/>
          <p:nvPr/>
        </p:nvSpPr>
        <p:spPr>
          <a:xfrm>
            <a:off x="5732661" y="3323152"/>
            <a:ext cx="378950" cy="2539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>
                <a:solidFill>
                  <a:prstClr val="black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T1°</a:t>
            </a:r>
          </a:p>
        </p:txBody>
      </p:sp>
      <p:sp>
        <p:nvSpPr>
          <p:cNvPr id="70" name="CuadroTexto 29">
            <a:extLst>
              <a:ext uri="{FF2B5EF4-FFF2-40B4-BE49-F238E27FC236}">
                <a16:creationId xmlns:a16="http://schemas.microsoft.com/office/drawing/2014/main" xmlns="" id="{DB090657-30C4-40CD-882B-1136B31F72A2}"/>
              </a:ext>
            </a:extLst>
          </p:cNvPr>
          <p:cNvSpPr txBox="1"/>
          <p:nvPr/>
        </p:nvSpPr>
        <p:spPr>
          <a:xfrm>
            <a:off x="5726121" y="2855553"/>
            <a:ext cx="359714" cy="2539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>
                <a:solidFill>
                  <a:prstClr val="black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CC</a:t>
            </a:r>
          </a:p>
        </p:txBody>
      </p:sp>
      <p:sp>
        <p:nvSpPr>
          <p:cNvPr id="71" name="CuadroTexto 30">
            <a:extLst>
              <a:ext uri="{FF2B5EF4-FFF2-40B4-BE49-F238E27FC236}">
                <a16:creationId xmlns:a16="http://schemas.microsoft.com/office/drawing/2014/main" xmlns="" id="{52C0C740-D94F-4AEC-BE9A-F0A86F8AADEE}"/>
              </a:ext>
            </a:extLst>
          </p:cNvPr>
          <p:cNvSpPr txBox="1"/>
          <p:nvPr/>
        </p:nvSpPr>
        <p:spPr>
          <a:xfrm>
            <a:off x="5732660" y="2367355"/>
            <a:ext cx="342882" cy="2539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defRPr/>
            </a:pPr>
            <a:r>
              <a:rPr lang="es-CL" sz="1200" b="1" dirty="0">
                <a:solidFill>
                  <a:prstClr val="black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CF</a:t>
            </a:r>
          </a:p>
        </p:txBody>
      </p:sp>
      <p:sp>
        <p:nvSpPr>
          <p:cNvPr id="72" name="CuadroTexto 31">
            <a:extLst>
              <a:ext uri="{FF2B5EF4-FFF2-40B4-BE49-F238E27FC236}">
                <a16:creationId xmlns:a16="http://schemas.microsoft.com/office/drawing/2014/main" xmlns="" id="{3A5EEABC-3B8A-4719-B388-0291B61D4316}"/>
              </a:ext>
            </a:extLst>
          </p:cNvPr>
          <p:cNvSpPr txBox="1"/>
          <p:nvPr/>
        </p:nvSpPr>
        <p:spPr>
          <a:xfrm>
            <a:off x="5715948" y="1885502"/>
            <a:ext cx="719188" cy="25391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>
              <a:defRPr/>
            </a:pPr>
            <a:r>
              <a:rPr lang="es-CL" sz="1200" b="1" dirty="0">
                <a:solidFill>
                  <a:prstClr val="black">
                    <a:lumMod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CN - CA</a:t>
            </a:r>
          </a:p>
        </p:txBody>
      </p:sp>
      <p:sp>
        <p:nvSpPr>
          <p:cNvPr id="74" name="CuadroTexto 38">
            <a:extLst>
              <a:ext uri="{FF2B5EF4-FFF2-40B4-BE49-F238E27FC236}">
                <a16:creationId xmlns:a16="http://schemas.microsoft.com/office/drawing/2014/main" xmlns="" id="{C6148C7E-C5FF-475E-9829-8B0DE9C2587D}"/>
              </a:ext>
            </a:extLst>
          </p:cNvPr>
          <p:cNvSpPr txBox="1"/>
          <p:nvPr/>
        </p:nvSpPr>
        <p:spPr>
          <a:xfrm>
            <a:off x="2136122" y="3722560"/>
            <a:ext cx="1009513" cy="438582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 smtClean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APOLINAV /CED</a:t>
            </a:r>
            <a:endParaRPr lang="es-CL" sz="12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8" name="CuadroTexto 38">
            <a:extLst>
              <a:ext uri="{FF2B5EF4-FFF2-40B4-BE49-F238E27FC236}">
                <a16:creationId xmlns:a16="http://schemas.microsoft.com/office/drawing/2014/main" xmlns="" id="{80F82F00-9B97-4BDB-B0AF-EBAFDD983D05}"/>
              </a:ext>
            </a:extLst>
          </p:cNvPr>
          <p:cNvSpPr txBox="1"/>
          <p:nvPr/>
        </p:nvSpPr>
        <p:spPr>
          <a:xfrm>
            <a:off x="2107321" y="2757496"/>
            <a:ext cx="1009514" cy="43858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ACANAV</a:t>
            </a:r>
          </a:p>
          <a:p>
            <a:pPr algn="ctr">
              <a:defRPr/>
            </a:pPr>
            <a:r>
              <a:rPr lang="es-CL" sz="1200" b="1" dirty="0" smtClean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CEM/CINFO</a:t>
            </a:r>
          </a:p>
        </p:txBody>
      </p:sp>
      <p:cxnSp>
        <p:nvCxnSpPr>
          <p:cNvPr id="119" name="9 Conector recto de flecha">
            <a:extLst>
              <a:ext uri="{FF2B5EF4-FFF2-40B4-BE49-F238E27FC236}">
                <a16:creationId xmlns:a16="http://schemas.microsoft.com/office/drawing/2014/main" xmlns="" id="{3C5B5D4C-C80D-4992-A188-C2A7CCB8FB90}"/>
              </a:ext>
            </a:extLst>
          </p:cNvPr>
          <p:cNvCxnSpPr>
            <a:cxnSpLocks/>
            <a:stCxn id="54" idx="1"/>
            <a:endCxn id="74" idx="3"/>
          </p:cNvCxnSpPr>
          <p:nvPr/>
        </p:nvCxnSpPr>
        <p:spPr>
          <a:xfrm rot="10800000" flipV="1">
            <a:off x="3145636" y="3935917"/>
            <a:ext cx="445479" cy="5933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 Conector recto de flecha">
            <a:extLst>
              <a:ext uri="{FF2B5EF4-FFF2-40B4-BE49-F238E27FC236}">
                <a16:creationId xmlns:a16="http://schemas.microsoft.com/office/drawing/2014/main" xmlns="" id="{AD9C4106-6AF4-4B26-8833-5736182E07A4}"/>
              </a:ext>
            </a:extLst>
          </p:cNvPr>
          <p:cNvCxnSpPr>
            <a:cxnSpLocks/>
            <a:stCxn id="55" idx="1"/>
            <a:endCxn id="137" idx="3"/>
          </p:cNvCxnSpPr>
          <p:nvPr/>
        </p:nvCxnSpPr>
        <p:spPr>
          <a:xfrm flipH="1" flipV="1">
            <a:off x="3124035" y="4422406"/>
            <a:ext cx="469334" cy="731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15 Conector recto de flecha">
            <a:extLst>
              <a:ext uri="{FF2B5EF4-FFF2-40B4-BE49-F238E27FC236}">
                <a16:creationId xmlns:a16="http://schemas.microsoft.com/office/drawing/2014/main" xmlns="" id="{C297FC50-7B2D-4BA1-B872-A12AA9CABC83}"/>
              </a:ext>
            </a:extLst>
          </p:cNvPr>
          <p:cNvCxnSpPr>
            <a:cxnSpLocks/>
            <a:stCxn id="52" idx="1"/>
            <a:endCxn id="118" idx="3"/>
          </p:cNvCxnSpPr>
          <p:nvPr/>
        </p:nvCxnSpPr>
        <p:spPr>
          <a:xfrm flipH="1" flipV="1">
            <a:off x="3116835" y="2976787"/>
            <a:ext cx="474278" cy="3118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Conector recto 34">
            <a:extLst>
              <a:ext uri="{FF2B5EF4-FFF2-40B4-BE49-F238E27FC236}">
                <a16:creationId xmlns:a16="http://schemas.microsoft.com/office/drawing/2014/main" xmlns="" id="{A0B8FB70-9280-43AC-B191-B915D1A902FA}"/>
              </a:ext>
            </a:extLst>
          </p:cNvPr>
          <p:cNvCxnSpPr>
            <a:cxnSpLocks/>
          </p:cNvCxnSpPr>
          <p:nvPr/>
        </p:nvCxnSpPr>
        <p:spPr>
          <a:xfrm>
            <a:off x="3469160" y="3682238"/>
            <a:ext cx="3407000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Conector recto 34">
            <a:extLst>
              <a:ext uri="{FF2B5EF4-FFF2-40B4-BE49-F238E27FC236}">
                <a16:creationId xmlns:a16="http://schemas.microsoft.com/office/drawing/2014/main" xmlns="" id="{DE3D2445-1E87-4252-8780-A5FE7D4E41F9}"/>
              </a:ext>
            </a:extLst>
          </p:cNvPr>
          <p:cNvCxnSpPr>
            <a:cxnSpLocks/>
          </p:cNvCxnSpPr>
          <p:nvPr/>
        </p:nvCxnSpPr>
        <p:spPr>
          <a:xfrm>
            <a:off x="3449115" y="2246429"/>
            <a:ext cx="3407000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CuadroTexto 35">
            <a:extLst>
              <a:ext uri="{FF2B5EF4-FFF2-40B4-BE49-F238E27FC236}">
                <a16:creationId xmlns:a16="http://schemas.microsoft.com/office/drawing/2014/main" xmlns="" id="{40E845C2-007F-4B7D-A400-32C21D734A65}"/>
              </a:ext>
            </a:extLst>
          </p:cNvPr>
          <p:cNvSpPr txBox="1"/>
          <p:nvPr/>
        </p:nvSpPr>
        <p:spPr>
          <a:xfrm>
            <a:off x="6875158" y="3960729"/>
            <a:ext cx="915955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</a:t>
            </a:r>
          </a:p>
          <a:p>
            <a:pPr algn="ctr">
              <a:defRPr/>
            </a:pPr>
            <a:r>
              <a:rPr lang="es-CL" sz="1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ESENCIAL</a:t>
            </a:r>
          </a:p>
        </p:txBody>
      </p:sp>
      <p:sp>
        <p:nvSpPr>
          <p:cNvPr id="125" name="CuadroTexto 35">
            <a:extLst>
              <a:ext uri="{FF2B5EF4-FFF2-40B4-BE49-F238E27FC236}">
                <a16:creationId xmlns:a16="http://schemas.microsoft.com/office/drawing/2014/main" xmlns="" id="{82F4FDB7-254C-43CD-A4EA-8C81E86EC7F9}"/>
              </a:ext>
            </a:extLst>
          </p:cNvPr>
          <p:cNvSpPr txBox="1"/>
          <p:nvPr/>
        </p:nvSpPr>
        <p:spPr>
          <a:xfrm>
            <a:off x="7003397" y="2770828"/>
            <a:ext cx="659475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</a:t>
            </a:r>
          </a:p>
          <a:p>
            <a:pPr algn="ctr">
              <a:defRPr/>
            </a:pPr>
            <a:r>
              <a:rPr lang="es-CL" sz="12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</a:t>
            </a:r>
          </a:p>
        </p:txBody>
      </p:sp>
      <p:sp>
        <p:nvSpPr>
          <p:cNvPr id="126" name="104 CuadroTexto">
            <a:extLst>
              <a:ext uri="{FF2B5EF4-FFF2-40B4-BE49-F238E27FC236}">
                <a16:creationId xmlns:a16="http://schemas.microsoft.com/office/drawing/2014/main" xmlns="" id="{6FD3B5A9-43B8-4FDA-B173-E35878FAB0FF}"/>
              </a:ext>
            </a:extLst>
          </p:cNvPr>
          <p:cNvSpPr txBox="1"/>
          <p:nvPr/>
        </p:nvSpPr>
        <p:spPr>
          <a:xfrm>
            <a:off x="2114523" y="2367355"/>
            <a:ext cx="1009513" cy="25391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MDE /CED</a:t>
            </a:r>
            <a:endParaRPr lang="es-CL" sz="1200" b="1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27" name="Conector recto 34">
            <a:extLst>
              <a:ext uri="{FF2B5EF4-FFF2-40B4-BE49-F238E27FC236}">
                <a16:creationId xmlns:a16="http://schemas.microsoft.com/office/drawing/2014/main" xmlns="" id="{C82BBF35-C735-4686-B237-194B037E35B7}"/>
              </a:ext>
            </a:extLst>
          </p:cNvPr>
          <p:cNvCxnSpPr>
            <a:cxnSpLocks/>
          </p:cNvCxnSpPr>
          <p:nvPr/>
        </p:nvCxnSpPr>
        <p:spPr>
          <a:xfrm>
            <a:off x="3469160" y="4717762"/>
            <a:ext cx="3407000" cy="0"/>
          </a:xfrm>
          <a:prstGeom prst="line">
            <a:avLst/>
          </a:prstGeom>
          <a:ln w="190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113 Conector recto de flecha">
            <a:extLst>
              <a:ext uri="{FF2B5EF4-FFF2-40B4-BE49-F238E27FC236}">
                <a16:creationId xmlns:a16="http://schemas.microsoft.com/office/drawing/2014/main" xmlns="" id="{8614F76A-AAFE-43FF-97AC-0747B02B8CA9}"/>
              </a:ext>
            </a:extLst>
          </p:cNvPr>
          <p:cNvCxnSpPr>
            <a:cxnSpLocks/>
            <a:stCxn id="53" idx="1"/>
            <a:endCxn id="130" idx="3"/>
          </p:cNvCxnSpPr>
          <p:nvPr/>
        </p:nvCxnSpPr>
        <p:spPr>
          <a:xfrm flipH="1">
            <a:off x="3124033" y="3450111"/>
            <a:ext cx="467081" cy="995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107 CuadroTexto">
            <a:extLst>
              <a:ext uri="{FF2B5EF4-FFF2-40B4-BE49-F238E27FC236}">
                <a16:creationId xmlns:a16="http://schemas.microsoft.com/office/drawing/2014/main" xmlns="" id="{67B443F9-5DF2-481B-ACEC-50AA722654F1}"/>
              </a:ext>
            </a:extLst>
          </p:cNvPr>
          <p:cNvSpPr txBox="1"/>
          <p:nvPr/>
        </p:nvSpPr>
        <p:spPr>
          <a:xfrm>
            <a:off x="2114520" y="3324148"/>
            <a:ext cx="1009513" cy="25391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 smtClean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CED / CED</a:t>
            </a:r>
            <a:endParaRPr lang="es-CL" sz="1200" b="1" dirty="0">
              <a:solidFill>
                <a:srgbClr val="FFFF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1" name="114 CuadroTexto">
            <a:extLst>
              <a:ext uri="{FF2B5EF4-FFF2-40B4-BE49-F238E27FC236}">
                <a16:creationId xmlns:a16="http://schemas.microsoft.com/office/drawing/2014/main" xmlns="" id="{4680392E-A55C-4FE4-A882-5C4EB575CE90}"/>
              </a:ext>
            </a:extLst>
          </p:cNvPr>
          <p:cNvSpPr txBox="1"/>
          <p:nvPr/>
        </p:nvSpPr>
        <p:spPr>
          <a:xfrm>
            <a:off x="711621" y="1880523"/>
            <a:ext cx="1009513" cy="253916"/>
          </a:xfrm>
          <a:prstGeom prst="rect">
            <a:avLst/>
          </a:prstGeom>
          <a:solidFill>
            <a:srgbClr val="74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>
            <a:defPPr>
              <a:defRPr lang="es-CL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1" i="1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defRPr/>
            </a:pPr>
            <a:r>
              <a:rPr lang="es-CL" i="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DAD/CED</a:t>
            </a:r>
          </a:p>
        </p:txBody>
      </p:sp>
      <p:cxnSp>
        <p:nvCxnSpPr>
          <p:cNvPr id="132" name="116 Conector recto de flecha">
            <a:extLst>
              <a:ext uri="{FF2B5EF4-FFF2-40B4-BE49-F238E27FC236}">
                <a16:creationId xmlns:a16="http://schemas.microsoft.com/office/drawing/2014/main" xmlns="" id="{EFEA7620-2B6A-4457-AC06-BE48DE201305}"/>
              </a:ext>
            </a:extLst>
          </p:cNvPr>
          <p:cNvCxnSpPr>
            <a:cxnSpLocks/>
            <a:stCxn id="50" idx="1"/>
            <a:endCxn id="131" idx="3"/>
          </p:cNvCxnSpPr>
          <p:nvPr/>
        </p:nvCxnSpPr>
        <p:spPr>
          <a:xfrm flipH="1" flipV="1">
            <a:off x="1721134" y="2007481"/>
            <a:ext cx="1860578" cy="497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108 CuadroTexto">
            <a:extLst>
              <a:ext uri="{FF2B5EF4-FFF2-40B4-BE49-F238E27FC236}">
                <a16:creationId xmlns:a16="http://schemas.microsoft.com/office/drawing/2014/main" xmlns="" id="{550733B4-CC5C-4DC4-9310-00665703CF64}"/>
              </a:ext>
            </a:extLst>
          </p:cNvPr>
          <p:cNvSpPr txBox="1"/>
          <p:nvPr/>
        </p:nvSpPr>
        <p:spPr>
          <a:xfrm>
            <a:off x="2001600" y="1880037"/>
            <a:ext cx="1122437" cy="253916"/>
          </a:xfrm>
          <a:prstGeom prst="rect">
            <a:avLst/>
          </a:prstGeom>
          <a:solidFill>
            <a:srgbClr val="74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>
            <a:defPPr>
              <a:defRPr lang="es-CL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1" i="1" u="none" strike="noStrike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>
              <a:defRPr/>
            </a:pPr>
            <a:r>
              <a:rPr lang="es-CL" i="0" dirty="0">
                <a:solidFill>
                  <a:srgbClr val="FFFF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Seminarios</a:t>
            </a:r>
          </a:p>
        </p:txBody>
      </p:sp>
      <p:cxnSp>
        <p:nvCxnSpPr>
          <p:cNvPr id="134" name="119 Conector recto de flecha">
            <a:extLst>
              <a:ext uri="{FF2B5EF4-FFF2-40B4-BE49-F238E27FC236}">
                <a16:creationId xmlns:a16="http://schemas.microsoft.com/office/drawing/2014/main" xmlns="" id="{E2B2EDF9-3614-4CC8-8426-EE4FCA80F6FE}"/>
              </a:ext>
            </a:extLst>
          </p:cNvPr>
          <p:cNvCxnSpPr>
            <a:cxnSpLocks/>
            <a:stCxn id="51" idx="1"/>
            <a:endCxn id="126" idx="3"/>
          </p:cNvCxnSpPr>
          <p:nvPr/>
        </p:nvCxnSpPr>
        <p:spPr>
          <a:xfrm flipH="1">
            <a:off x="3124035" y="2494313"/>
            <a:ext cx="450531" cy="0"/>
          </a:xfrm>
          <a:prstGeom prst="straightConnector1">
            <a:avLst/>
          </a:prstGeom>
          <a:ln w="190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CuadroTexto 38">
            <a:extLst>
              <a:ext uri="{FF2B5EF4-FFF2-40B4-BE49-F238E27FC236}">
                <a16:creationId xmlns:a16="http://schemas.microsoft.com/office/drawing/2014/main" xmlns="" id="{66A17E14-0C71-47B8-8868-3A82DC98334D}"/>
              </a:ext>
            </a:extLst>
          </p:cNvPr>
          <p:cNvSpPr txBox="1"/>
          <p:nvPr/>
        </p:nvSpPr>
        <p:spPr>
          <a:xfrm>
            <a:off x="732681" y="4289599"/>
            <a:ext cx="1269252" cy="253916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BE. Esmeralda</a:t>
            </a:r>
          </a:p>
        </p:txBody>
      </p:sp>
      <p:sp>
        <p:nvSpPr>
          <p:cNvPr id="137" name="CuadroTexto 38">
            <a:extLst>
              <a:ext uri="{FF2B5EF4-FFF2-40B4-BE49-F238E27FC236}">
                <a16:creationId xmlns:a16="http://schemas.microsoft.com/office/drawing/2014/main" xmlns="" id="{A697B72A-E4E4-407C-A663-86DF1BF24615}"/>
              </a:ext>
            </a:extLst>
          </p:cNvPr>
          <p:cNvSpPr txBox="1"/>
          <p:nvPr/>
        </p:nvSpPr>
        <p:spPr>
          <a:xfrm>
            <a:off x="2114522" y="4295448"/>
            <a:ext cx="1009512" cy="253916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ESNAVAL</a:t>
            </a:r>
          </a:p>
        </p:txBody>
      </p:sp>
      <p:sp>
        <p:nvSpPr>
          <p:cNvPr id="138" name="CuadroTexto 35">
            <a:extLst>
              <a:ext uri="{FF2B5EF4-FFF2-40B4-BE49-F238E27FC236}">
                <a16:creationId xmlns:a16="http://schemas.microsoft.com/office/drawing/2014/main" xmlns="" id="{930FA0B0-5CC9-4DF0-87D4-5BC82198D1DA}"/>
              </a:ext>
            </a:extLst>
          </p:cNvPr>
          <p:cNvSpPr txBox="1"/>
          <p:nvPr/>
        </p:nvSpPr>
        <p:spPr>
          <a:xfrm>
            <a:off x="6862333" y="1565690"/>
            <a:ext cx="941604" cy="4385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i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ETAPA</a:t>
            </a:r>
          </a:p>
          <a:p>
            <a:pPr algn="ctr">
              <a:defRPr/>
            </a:pPr>
            <a:r>
              <a:rPr lang="es-CL" sz="1200" b="1" i="1" dirty="0">
                <a:solidFill>
                  <a:srgbClr val="99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SUPERIOR</a:t>
            </a:r>
          </a:p>
        </p:txBody>
      </p:sp>
      <p:cxnSp>
        <p:nvCxnSpPr>
          <p:cNvPr id="139" name="131 Conector recto de flecha">
            <a:extLst>
              <a:ext uri="{FF2B5EF4-FFF2-40B4-BE49-F238E27FC236}">
                <a16:creationId xmlns:a16="http://schemas.microsoft.com/office/drawing/2014/main" xmlns="" id="{BCE44A87-8F32-4B70-91F8-FFCCE1099E98}"/>
              </a:ext>
            </a:extLst>
          </p:cNvPr>
          <p:cNvCxnSpPr>
            <a:cxnSpLocks/>
            <a:stCxn id="137" idx="1"/>
            <a:endCxn id="136" idx="3"/>
          </p:cNvCxnSpPr>
          <p:nvPr/>
        </p:nvCxnSpPr>
        <p:spPr>
          <a:xfrm flipH="1" flipV="1">
            <a:off x="2001934" y="4416557"/>
            <a:ext cx="112589" cy="5849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88 CuadroTexto">
            <a:extLst>
              <a:ext uri="{FF2B5EF4-FFF2-40B4-BE49-F238E27FC236}">
                <a16:creationId xmlns:a16="http://schemas.microsoft.com/office/drawing/2014/main" xmlns="" id="{57C75159-0D58-43D9-9263-36E609B40A74}"/>
              </a:ext>
            </a:extLst>
          </p:cNvPr>
          <p:cNvSpPr txBox="1"/>
          <p:nvPr/>
        </p:nvSpPr>
        <p:spPr>
          <a:xfrm>
            <a:off x="2874364" y="1070957"/>
            <a:ext cx="1165223" cy="30008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>
              <a:buClrTx/>
              <a:defRPr/>
            </a:pPr>
            <a:r>
              <a:rPr lang="es-CL" sz="1500" b="1" kern="1200" dirty="0">
                <a:solidFill>
                  <a:srgbClr val="00194C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OFICIALES</a:t>
            </a:r>
          </a:p>
        </p:txBody>
      </p:sp>
      <p:cxnSp>
        <p:nvCxnSpPr>
          <p:cNvPr id="75" name="Conector recto 125"/>
          <p:cNvCxnSpPr/>
          <p:nvPr/>
        </p:nvCxnSpPr>
        <p:spPr>
          <a:xfrm>
            <a:off x="998090" y="437892"/>
            <a:ext cx="7317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Rectángulo 38">
            <a:extLst>
              <a:ext uri="{FF2B5EF4-FFF2-40B4-BE49-F238E27FC236}">
                <a16:creationId xmlns:a16="http://schemas.microsoft.com/office/drawing/2014/main" xmlns="" id="{920E2AB4-9C73-407C-513C-7E52498D23F7}"/>
              </a:ext>
            </a:extLst>
          </p:cNvPr>
          <p:cNvSpPr/>
          <p:nvPr/>
        </p:nvSpPr>
        <p:spPr>
          <a:xfrm>
            <a:off x="1167973" y="3045"/>
            <a:ext cx="7123209" cy="37228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ClrTx/>
            </a:pPr>
            <a:r>
              <a:rPr lang="es-MX" sz="1800" b="1" kern="1200" dirty="0" smtClean="0">
                <a:solidFill>
                  <a:srgbClr val="5B9BD5">
                    <a:lumMod val="50000"/>
                  </a:srgbClr>
                </a:solidFill>
                <a:cs typeface="Calibri" panose="020F0502020204030204" pitchFamily="34" charset="0"/>
              </a:rPr>
              <a:t>CAPACITACIÓN DEL PERSONAL</a:t>
            </a:r>
            <a:endParaRPr lang="es-CL" sz="1800" b="1" kern="1200" dirty="0" smtClean="0">
              <a:solidFill>
                <a:srgbClr val="5B9BD5">
                  <a:lumMod val="50000"/>
                </a:srgbClr>
              </a:solidFill>
              <a:cs typeface="Calibri" panose="020F0502020204030204" pitchFamily="34" charset="0"/>
            </a:endParaRPr>
          </a:p>
        </p:txBody>
      </p:sp>
      <p:sp>
        <p:nvSpPr>
          <p:cNvPr id="65" name="CuadroTexto 38">
            <a:extLst>
              <a:ext uri="{FF2B5EF4-FFF2-40B4-BE49-F238E27FC236}">
                <a16:creationId xmlns:a16="http://schemas.microsoft.com/office/drawing/2014/main" xmlns="" id="{66A17E14-0C71-47B8-8868-3A82DC98334D}"/>
              </a:ext>
            </a:extLst>
          </p:cNvPr>
          <p:cNvSpPr txBox="1"/>
          <p:nvPr/>
        </p:nvSpPr>
        <p:spPr>
          <a:xfrm>
            <a:off x="212493" y="3834289"/>
            <a:ext cx="1269252" cy="253916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 smtClean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Pasantías</a:t>
            </a:r>
            <a:endParaRPr lang="es-CL" sz="12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3" name="CuadroTexto 38">
            <a:extLst>
              <a:ext uri="{FF2B5EF4-FFF2-40B4-BE49-F238E27FC236}">
                <a16:creationId xmlns:a16="http://schemas.microsoft.com/office/drawing/2014/main" xmlns="" id="{66A17E14-0C71-47B8-8868-3A82DC98334D}"/>
              </a:ext>
            </a:extLst>
          </p:cNvPr>
          <p:cNvSpPr txBox="1"/>
          <p:nvPr/>
        </p:nvSpPr>
        <p:spPr>
          <a:xfrm>
            <a:off x="194681" y="3345104"/>
            <a:ext cx="1269252" cy="253916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lIns="68580" tIns="34290" rIns="68580" bIns="34290" rtlCol="0">
            <a:spAutoFit/>
          </a:bodyPr>
          <a:lstStyle/>
          <a:p>
            <a:pPr algn="ctr">
              <a:defRPr/>
            </a:pPr>
            <a:r>
              <a:rPr lang="es-CL" sz="1200" b="1" dirty="0" smtClean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Pasantías</a:t>
            </a:r>
            <a:endParaRPr lang="es-CL" sz="1200" b="1" dirty="0"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9" name="Picture 2" descr="Imagen relacionada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88473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387E6B-A606-401C-AE45-29F595B4FB73}" type="slidenum">
              <a:rPr lang="es-CL" altLang="es-CL" smtClean="0">
                <a:solidFill>
                  <a:srgbClr val="000000"/>
                </a:solidFill>
              </a:rPr>
              <a:pPr/>
              <a:t>8</a:t>
            </a:fld>
            <a:endParaRPr lang="es-CL" altLang="es-CL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355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2355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2355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2355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2356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2356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pic>
        <p:nvPicPr>
          <p:cNvPr id="23562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22" y="1821656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3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b="1" dirty="0">
                <a:solidFill>
                  <a:srgbClr val="FFFFFF"/>
                </a:solidFill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23564" name="CuadroTexto 16"/>
          <p:cNvSpPr txBox="1">
            <a:spLocks noChangeArrowheads="1"/>
          </p:cNvSpPr>
          <p:nvPr/>
        </p:nvSpPr>
        <p:spPr bwMode="auto">
          <a:xfrm>
            <a:off x="2669382" y="1375172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b="1" dirty="0">
                <a:solidFill>
                  <a:srgbClr val="000000"/>
                </a:solidFill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31421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grpSp>
        <p:nvGrpSpPr>
          <p:cNvPr id="15" name="Grupo 14"/>
          <p:cNvGrpSpPr>
            <a:grpSpLocks/>
          </p:cNvGrpSpPr>
          <p:nvPr/>
        </p:nvGrpSpPr>
        <p:grpSpPr bwMode="auto">
          <a:xfrm>
            <a:off x="2741046" y="1788320"/>
            <a:ext cx="6036469" cy="1915716"/>
            <a:chOff x="3803700" y="2394385"/>
            <a:chExt cx="8048331" cy="2553978"/>
          </a:xfrm>
        </p:grpSpPr>
        <p:sp>
          <p:nvSpPr>
            <p:cNvPr id="35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426153" y="2402312"/>
              <a:ext cx="5425878" cy="703179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endParaRPr lang="es-ES_tradnl" sz="1200" b="1" strike="sngStrike" dirty="0">
                <a:solidFill>
                  <a:srgbClr val="000000"/>
                </a:solidFill>
              </a:endParaRPr>
            </a:p>
          </p:txBody>
        </p:sp>
        <p:sp>
          <p:nvSpPr>
            <p:cNvPr id="36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2394385"/>
              <a:ext cx="2622454" cy="701590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  <a:p>
              <a:pPr indent="347663">
                <a:defRPr/>
              </a:pPr>
              <a:r>
                <a:rPr lang="es-ES_tradnl" sz="2100" b="1" u="sng" dirty="0">
                  <a:solidFill>
                    <a:srgbClr val="FF0000"/>
                  </a:solidFill>
                </a:rPr>
                <a:t>C</a:t>
              </a:r>
              <a:r>
                <a:rPr lang="es-ES_tradnl" sz="1350" b="1" dirty="0">
                  <a:solidFill>
                    <a:srgbClr val="FF0000"/>
                  </a:solidFill>
                </a:rPr>
                <a:t>OHERENCIA</a:t>
              </a:r>
            </a:p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3310262"/>
              <a:ext cx="8048331" cy="70317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r>
                <a:rPr lang="es-ES_tradnl" sz="1350" dirty="0">
                  <a:solidFill>
                    <a:srgbClr val="000000"/>
                  </a:solidFill>
                </a:rPr>
                <a:t>      		                 </a:t>
              </a:r>
              <a:r>
                <a:rPr lang="es-ES_tradnl" sz="1350" dirty="0" smtClean="0">
                  <a:solidFill>
                    <a:srgbClr val="000000"/>
                  </a:solidFill>
                </a:rPr>
                <a:t>        </a:t>
              </a:r>
              <a:r>
                <a:rPr lang="es-ES_tradnl" sz="1200" b="1" dirty="0" smtClean="0">
                  <a:solidFill>
                    <a:srgbClr val="000000"/>
                  </a:solidFill>
                </a:rPr>
                <a:t>EN </a:t>
              </a:r>
              <a:r>
                <a:rPr lang="es-ES_tradnl" sz="1200" b="1" dirty="0">
                  <a:solidFill>
                    <a:srgbClr val="000000"/>
                  </a:solidFill>
                </a:rPr>
                <a:t>TODO ORDEN DE </a:t>
              </a:r>
              <a:r>
                <a:rPr lang="es-ES_tradnl" sz="1200" b="1" dirty="0" smtClean="0">
                  <a:solidFill>
                    <a:srgbClr val="000000"/>
                  </a:solidFill>
                </a:rPr>
                <a:t>COSAS</a:t>
              </a:r>
              <a:endParaRPr lang="es-ES_tradnl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38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3310262"/>
              <a:ext cx="2622454" cy="70317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  <a:p>
              <a:pPr indent="347663">
                <a:defRPr/>
              </a:pPr>
              <a:r>
                <a:rPr lang="es-ES_tradnl" b="1" u="sng" dirty="0">
                  <a:solidFill>
                    <a:srgbClr val="FF0000"/>
                  </a:solidFill>
                </a:rPr>
                <a:t>E</a:t>
              </a:r>
              <a:r>
                <a:rPr lang="es-ES_tradnl" sz="1350" b="1" dirty="0">
                  <a:solidFill>
                    <a:srgbClr val="FF0000"/>
                  </a:solidFill>
                </a:rPr>
                <a:t>QUILIBRIO</a:t>
              </a:r>
            </a:p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</p:txBody>
        </p:sp>
        <p:sp>
          <p:nvSpPr>
            <p:cNvPr id="39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4235661"/>
              <a:ext cx="8048331" cy="70317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r>
                <a:rPr lang="es-ES_tradnl" sz="1350" dirty="0">
                  <a:solidFill>
                    <a:srgbClr val="000000"/>
                  </a:solidFill>
                </a:rPr>
                <a:t>      		</a:t>
              </a:r>
              <a:endParaRPr lang="es-ES_tradnl" sz="1200" b="1" strike="sngStrike" dirty="0">
                <a:solidFill>
                  <a:srgbClr val="000000"/>
                </a:solidFill>
              </a:endParaRPr>
            </a:p>
          </p:txBody>
        </p:sp>
        <p:sp>
          <p:nvSpPr>
            <p:cNvPr id="40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4245185"/>
              <a:ext cx="2622454" cy="70317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r>
                <a:rPr lang="es-ES_tradnl" b="1" u="sng" dirty="0">
                  <a:solidFill>
                    <a:srgbClr val="FF0000"/>
                  </a:solidFill>
                </a:rPr>
                <a:t>O</a:t>
              </a:r>
              <a:r>
                <a:rPr lang="es-ES_tradnl" sz="1350" b="1" dirty="0">
                  <a:solidFill>
                    <a:srgbClr val="FF0000"/>
                  </a:solidFill>
                </a:rPr>
                <a:t>RGANIZACIÓN</a:t>
              </a:r>
            </a:p>
          </p:txBody>
        </p:sp>
      </p:grpSp>
      <p:pic>
        <p:nvPicPr>
          <p:cNvPr id="23567" name="Imagen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28" y="657220"/>
            <a:ext cx="1006079" cy="970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CuadroTexto 29">
            <a:extLst>
              <a:ext uri="{FF2B5EF4-FFF2-40B4-BE49-F238E27FC236}"/>
            </a:extLst>
          </p:cNvPr>
          <p:cNvSpPr txBox="1"/>
          <p:nvPr/>
        </p:nvSpPr>
        <p:spPr>
          <a:xfrm>
            <a:off x="6690121" y="954138"/>
            <a:ext cx="1996679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CL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¿Competencia o Incompetencia?</a:t>
            </a:r>
          </a:p>
        </p:txBody>
      </p:sp>
      <p:sp>
        <p:nvSpPr>
          <p:cNvPr id="31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403747" y="395174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>
              <a:defRPr/>
            </a:pPr>
            <a:r>
              <a:rPr lang="es-MX" sz="2400" dirty="0">
                <a:solidFill>
                  <a:srgbClr val="000000"/>
                </a:solidFill>
              </a:rPr>
              <a:t>POLÍTICA </a:t>
            </a:r>
            <a:r>
              <a:rPr lang="es-MX" sz="2400" dirty="0" smtClean="0">
                <a:solidFill>
                  <a:srgbClr val="000000"/>
                </a:solidFill>
              </a:rPr>
              <a:t>DEL </a:t>
            </a:r>
            <a:r>
              <a:rPr lang="es-MX" sz="2400" dirty="0">
                <a:solidFill>
                  <a:srgbClr val="000000"/>
                </a:solidFill>
              </a:rPr>
              <a:t>DIRECTOR</a:t>
            </a:r>
          </a:p>
        </p:txBody>
      </p:sp>
      <p:grpSp>
        <p:nvGrpSpPr>
          <p:cNvPr id="23571" name="Grupo 47"/>
          <p:cNvGrpSpPr>
            <a:grpSpLocks/>
          </p:cNvGrpSpPr>
          <p:nvPr/>
        </p:nvGrpSpPr>
        <p:grpSpPr bwMode="auto">
          <a:xfrm>
            <a:off x="0" y="4760126"/>
            <a:ext cx="9144000" cy="452288"/>
            <a:chOff x="0" y="6399603"/>
            <a:chExt cx="12192000" cy="567386"/>
          </a:xfrm>
        </p:grpSpPr>
        <p:sp>
          <p:nvSpPr>
            <p:cNvPr id="49" name="19 Rectángulo"/>
            <p:cNvSpPr/>
            <p:nvPr/>
          </p:nvSpPr>
          <p:spPr>
            <a:xfrm>
              <a:off x="0" y="6399603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3574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23575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23576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23577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23578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23579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4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5347" y="739830"/>
            <a:ext cx="3920068" cy="499915"/>
          </a:xfrm>
          <a:prstGeom prst="rect">
            <a:avLst/>
          </a:prstGeom>
        </p:spPr>
      </p:pic>
      <p:pic>
        <p:nvPicPr>
          <p:cNvPr id="45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5110353" y="1915153"/>
            <a:ext cx="1981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 - EFECTO</a:t>
            </a:r>
            <a:endParaRPr lang="es-CL" sz="105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5085465" y="3275192"/>
            <a:ext cx="1981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DISCIPLINA - HÁBITO</a:t>
            </a:r>
            <a:endParaRPr lang="es-CL" sz="105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3756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387E6B-A606-401C-AE45-29F595B4FB73}" type="slidenum">
              <a:rPr lang="es-CL" altLang="es-CL" smtClean="0">
                <a:solidFill>
                  <a:srgbClr val="000000"/>
                </a:solidFill>
              </a:rPr>
              <a:pPr/>
              <a:t>9</a:t>
            </a:fld>
            <a:endParaRPr lang="es-CL" altLang="es-CL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2355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2355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2355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2355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2356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2356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pic>
        <p:nvPicPr>
          <p:cNvPr id="23562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22" y="1821656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3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b="1" dirty="0">
                <a:solidFill>
                  <a:srgbClr val="FFFFFF"/>
                </a:solidFill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23564" name="CuadroTexto 16"/>
          <p:cNvSpPr txBox="1">
            <a:spLocks noChangeArrowheads="1"/>
          </p:cNvSpPr>
          <p:nvPr/>
        </p:nvSpPr>
        <p:spPr bwMode="auto">
          <a:xfrm>
            <a:off x="2669382" y="1375172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CL" b="1" dirty="0">
                <a:solidFill>
                  <a:srgbClr val="000000"/>
                </a:solidFill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31421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grpSp>
        <p:nvGrpSpPr>
          <p:cNvPr id="15" name="Grupo 14"/>
          <p:cNvGrpSpPr>
            <a:grpSpLocks/>
          </p:cNvGrpSpPr>
          <p:nvPr/>
        </p:nvGrpSpPr>
        <p:grpSpPr bwMode="auto">
          <a:xfrm>
            <a:off x="2741046" y="1788320"/>
            <a:ext cx="6036469" cy="1915716"/>
            <a:chOff x="3803700" y="2394385"/>
            <a:chExt cx="8048331" cy="2553978"/>
          </a:xfrm>
        </p:grpSpPr>
        <p:sp>
          <p:nvSpPr>
            <p:cNvPr id="35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6426153" y="2402312"/>
              <a:ext cx="5425878" cy="703179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endParaRPr lang="es-ES_tradnl" sz="1200" b="1" strike="sngStrike" dirty="0">
                <a:solidFill>
                  <a:srgbClr val="000000"/>
                </a:solidFill>
              </a:endParaRPr>
            </a:p>
          </p:txBody>
        </p:sp>
        <p:sp>
          <p:nvSpPr>
            <p:cNvPr id="36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2394385"/>
              <a:ext cx="2622454" cy="701590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  <a:p>
              <a:pPr indent="347663">
                <a:defRPr/>
              </a:pPr>
              <a:r>
                <a:rPr lang="es-ES_tradnl" sz="2100" b="1" u="sng" dirty="0">
                  <a:solidFill>
                    <a:srgbClr val="FF0000"/>
                  </a:solidFill>
                </a:rPr>
                <a:t>C</a:t>
              </a:r>
              <a:r>
                <a:rPr lang="es-ES_tradnl" sz="1350" b="1" dirty="0">
                  <a:solidFill>
                    <a:srgbClr val="FF0000"/>
                  </a:solidFill>
                </a:rPr>
                <a:t>OHERENCIA</a:t>
              </a:r>
            </a:p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</p:txBody>
        </p:sp>
        <p:sp>
          <p:nvSpPr>
            <p:cNvPr id="37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3310262"/>
              <a:ext cx="8048331" cy="70317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r>
                <a:rPr lang="es-ES_tradnl" sz="1350" dirty="0">
                  <a:solidFill>
                    <a:srgbClr val="000000"/>
                  </a:solidFill>
                </a:rPr>
                <a:t>      		                 </a:t>
              </a:r>
              <a:r>
                <a:rPr lang="es-ES_tradnl" sz="1350" dirty="0" smtClean="0">
                  <a:solidFill>
                    <a:srgbClr val="000000"/>
                  </a:solidFill>
                </a:rPr>
                <a:t>        </a:t>
              </a:r>
              <a:r>
                <a:rPr lang="es-ES_tradnl" sz="1200" b="1" dirty="0" smtClean="0">
                  <a:solidFill>
                    <a:srgbClr val="000000"/>
                  </a:solidFill>
                </a:rPr>
                <a:t>EN </a:t>
              </a:r>
              <a:r>
                <a:rPr lang="es-ES_tradnl" sz="1200" b="1" dirty="0">
                  <a:solidFill>
                    <a:srgbClr val="000000"/>
                  </a:solidFill>
                </a:rPr>
                <a:t>TODO ORDEN DE </a:t>
              </a:r>
              <a:r>
                <a:rPr lang="es-ES_tradnl" sz="1200" b="1" dirty="0" smtClean="0">
                  <a:solidFill>
                    <a:srgbClr val="000000"/>
                  </a:solidFill>
                </a:rPr>
                <a:t>COSAS</a:t>
              </a:r>
              <a:endParaRPr lang="es-ES_tradnl" sz="1200" b="1" dirty="0">
                <a:solidFill>
                  <a:srgbClr val="000000"/>
                </a:solidFill>
              </a:endParaRPr>
            </a:p>
          </p:txBody>
        </p:sp>
        <p:sp>
          <p:nvSpPr>
            <p:cNvPr id="38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3310262"/>
              <a:ext cx="2622454" cy="70317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  <a:p>
              <a:pPr indent="347663">
                <a:defRPr/>
              </a:pPr>
              <a:r>
                <a:rPr lang="es-ES_tradnl" b="1" u="sng" dirty="0">
                  <a:solidFill>
                    <a:srgbClr val="FF0000"/>
                  </a:solidFill>
                </a:rPr>
                <a:t>E</a:t>
              </a:r>
              <a:r>
                <a:rPr lang="es-ES_tradnl" sz="1350" b="1" dirty="0">
                  <a:solidFill>
                    <a:srgbClr val="FF0000"/>
                  </a:solidFill>
                </a:rPr>
                <a:t>QUILIBRIO</a:t>
              </a:r>
            </a:p>
            <a:p>
              <a:pPr indent="347663">
                <a:defRPr/>
              </a:pPr>
              <a:endParaRPr lang="es-ES_tradnl" sz="1350" b="1" dirty="0">
                <a:solidFill>
                  <a:srgbClr val="FFFFFF"/>
                </a:solidFill>
              </a:endParaRPr>
            </a:p>
          </p:txBody>
        </p:sp>
        <p:sp>
          <p:nvSpPr>
            <p:cNvPr id="39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4235661"/>
              <a:ext cx="8048331" cy="70317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r>
                <a:rPr lang="es-ES_tradnl" sz="1350" dirty="0">
                  <a:solidFill>
                    <a:srgbClr val="000000"/>
                  </a:solidFill>
                </a:rPr>
                <a:t>      		</a:t>
              </a:r>
              <a:endParaRPr lang="es-ES_tradnl" sz="1200" b="1" strike="sngStrike" dirty="0">
                <a:solidFill>
                  <a:srgbClr val="000000"/>
                </a:solidFill>
              </a:endParaRPr>
            </a:p>
          </p:txBody>
        </p:sp>
        <p:sp>
          <p:nvSpPr>
            <p:cNvPr id="40" name="Rounded Rectangle 67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3803700" y="4245185"/>
              <a:ext cx="2622454" cy="70317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347663">
                <a:defRPr/>
              </a:pPr>
              <a:r>
                <a:rPr lang="es-ES_tradnl" b="1" u="sng" dirty="0">
                  <a:solidFill>
                    <a:srgbClr val="FF0000"/>
                  </a:solidFill>
                </a:rPr>
                <a:t>O</a:t>
              </a:r>
              <a:r>
                <a:rPr lang="es-ES_tradnl" sz="1350" b="1" dirty="0">
                  <a:solidFill>
                    <a:srgbClr val="FF0000"/>
                  </a:solidFill>
                </a:rPr>
                <a:t>RGANIZACIÓN</a:t>
              </a:r>
            </a:p>
          </p:txBody>
        </p:sp>
      </p:grpSp>
      <p:pic>
        <p:nvPicPr>
          <p:cNvPr id="23567" name="Imagen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728" y="657220"/>
            <a:ext cx="1006079" cy="970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CuadroTexto 29">
            <a:extLst>
              <a:ext uri="{FF2B5EF4-FFF2-40B4-BE49-F238E27FC236}"/>
            </a:extLst>
          </p:cNvPr>
          <p:cNvSpPr txBox="1"/>
          <p:nvPr/>
        </p:nvSpPr>
        <p:spPr>
          <a:xfrm>
            <a:off x="6690121" y="954138"/>
            <a:ext cx="1996679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CL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¿Competencia o Incompetencia?</a:t>
            </a:r>
          </a:p>
        </p:txBody>
      </p:sp>
      <p:sp>
        <p:nvSpPr>
          <p:cNvPr id="31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403747" y="395174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>
              <a:defRPr/>
            </a:pPr>
            <a:r>
              <a:rPr lang="es-MX" sz="2400" dirty="0">
                <a:solidFill>
                  <a:srgbClr val="000000"/>
                </a:solidFill>
              </a:rPr>
              <a:t>POLÍTICA </a:t>
            </a:r>
            <a:r>
              <a:rPr lang="es-MX" sz="2400" dirty="0" smtClean="0">
                <a:solidFill>
                  <a:srgbClr val="000000"/>
                </a:solidFill>
              </a:rPr>
              <a:t>DEL </a:t>
            </a:r>
            <a:r>
              <a:rPr lang="es-MX" sz="2400" dirty="0">
                <a:solidFill>
                  <a:srgbClr val="000000"/>
                </a:solidFill>
              </a:rPr>
              <a:t>DIRECTOR</a:t>
            </a:r>
          </a:p>
        </p:txBody>
      </p:sp>
      <p:grpSp>
        <p:nvGrpSpPr>
          <p:cNvPr id="23571" name="Grupo 47"/>
          <p:cNvGrpSpPr>
            <a:grpSpLocks/>
          </p:cNvGrpSpPr>
          <p:nvPr/>
        </p:nvGrpSpPr>
        <p:grpSpPr bwMode="auto">
          <a:xfrm>
            <a:off x="0" y="4760126"/>
            <a:ext cx="9144000" cy="452288"/>
            <a:chOff x="0" y="6399603"/>
            <a:chExt cx="12192000" cy="567386"/>
          </a:xfrm>
        </p:grpSpPr>
        <p:sp>
          <p:nvSpPr>
            <p:cNvPr id="49" name="19 Rectángulo"/>
            <p:cNvSpPr/>
            <p:nvPr/>
          </p:nvSpPr>
          <p:spPr>
            <a:xfrm>
              <a:off x="0" y="6399603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3574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23575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23576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23577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23578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23579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4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5347" y="739830"/>
            <a:ext cx="3920068" cy="499915"/>
          </a:xfrm>
          <a:prstGeom prst="rect">
            <a:avLst/>
          </a:prstGeom>
        </p:spPr>
      </p:pic>
      <p:pic>
        <p:nvPicPr>
          <p:cNvPr id="45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6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4" name="CuadroTexto 3"/>
          <p:cNvSpPr txBox="1"/>
          <p:nvPr/>
        </p:nvSpPr>
        <p:spPr>
          <a:xfrm>
            <a:off x="5110353" y="1933607"/>
            <a:ext cx="1981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CAUSA - EFECTO</a:t>
            </a:r>
            <a:endParaRPr lang="es-CL" sz="105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CuadroTexto 42"/>
          <p:cNvSpPr txBox="1"/>
          <p:nvPr/>
        </p:nvSpPr>
        <p:spPr>
          <a:xfrm>
            <a:off x="5064614" y="3304383"/>
            <a:ext cx="19812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05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DISCIPLINA - HÁBITO</a:t>
            </a:r>
            <a:endParaRPr lang="es-CL" sz="105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4" name="Imagen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552" y="3080384"/>
            <a:ext cx="1366838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2730861" y="3855481"/>
            <a:ext cx="6036469" cy="526256"/>
          </a:xfrm>
          <a:prstGeom prst="roundRect">
            <a:avLst>
              <a:gd name="adj" fmla="val 11348"/>
            </a:avLst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>
              <a:defRPr/>
            </a:pPr>
            <a:r>
              <a:rPr lang="es-ES_tradnl" sz="1350" dirty="0">
                <a:solidFill>
                  <a:srgbClr val="000000"/>
                </a:solidFill>
              </a:rPr>
              <a:t>      		                </a:t>
            </a:r>
            <a:r>
              <a:rPr lang="es-ES_tradnl" sz="1350" dirty="0" smtClean="0">
                <a:solidFill>
                  <a:srgbClr val="000000"/>
                </a:solidFill>
              </a:rPr>
              <a:t>        </a:t>
            </a:r>
            <a:r>
              <a:rPr lang="es-ES_tradnl" sz="1200" b="1" dirty="0" smtClean="0">
                <a:solidFill>
                  <a:srgbClr val="000000"/>
                </a:solidFill>
              </a:rPr>
              <a:t>DIMENSIÓN HUMANA, </a:t>
            </a:r>
            <a:r>
              <a:rPr lang="es-ES_tradnl" sz="1200" b="1" dirty="0">
                <a:solidFill>
                  <a:srgbClr val="000000"/>
                </a:solidFill>
              </a:rPr>
              <a:t>EFECTIVIDAD </a:t>
            </a:r>
            <a:r>
              <a:rPr lang="es-ES_tradnl" sz="1200" b="1" dirty="0" smtClean="0">
                <a:solidFill>
                  <a:srgbClr val="000000"/>
                </a:solidFill>
              </a:rPr>
              <a:t>CON LAS                        </a:t>
            </a:r>
          </a:p>
          <a:p>
            <a:pPr indent="347663">
              <a:defRPr/>
            </a:pPr>
            <a:r>
              <a:rPr lang="es-ES_tradnl" sz="1200" b="1" dirty="0">
                <a:solidFill>
                  <a:srgbClr val="000000"/>
                </a:solidFill>
              </a:rPr>
              <a:t> </a:t>
            </a:r>
            <a:r>
              <a:rPr lang="es-ES_tradnl" sz="1200" b="1" dirty="0" smtClean="0">
                <a:solidFill>
                  <a:srgbClr val="000000"/>
                </a:solidFill>
              </a:rPr>
              <a:t>                                                       PERSONAS</a:t>
            </a:r>
            <a:endParaRPr lang="es-ES_tradnl" sz="1200" b="1" dirty="0">
              <a:solidFill>
                <a:srgbClr val="000000"/>
              </a:solidFill>
            </a:endParaRPr>
          </a:p>
        </p:txBody>
      </p:sp>
      <p:sp>
        <p:nvSpPr>
          <p:cNvPr id="50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2741046" y="3878923"/>
            <a:ext cx="1935956" cy="527447"/>
          </a:xfrm>
          <a:prstGeom prst="roundRect">
            <a:avLst>
              <a:gd name="adj" fmla="val 11348"/>
            </a:avLst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>
              <a:defRPr/>
            </a:pPr>
            <a:r>
              <a:rPr lang="es-ES_tradnl" sz="1350" b="1" dirty="0">
                <a:solidFill>
                  <a:srgbClr val="FF0000"/>
                </a:solidFill>
              </a:rPr>
              <a:t>RELACIONES</a:t>
            </a:r>
            <a:endParaRPr lang="es-ES_tradnl" sz="135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04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1531" y="3220648"/>
            <a:ext cx="1786283" cy="1786283"/>
          </a:xfrm>
          <a:prstGeom prst="rect">
            <a:avLst/>
          </a:prstGeom>
        </p:spPr>
      </p:pic>
      <p:sp>
        <p:nvSpPr>
          <p:cNvPr id="16386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99CF95-4D78-4E90-92AD-FF93DF129F00}" type="slidenum">
              <a:rPr lang="es-CL" altLang="es-CL" smtClean="0">
                <a:solidFill>
                  <a:srgbClr val="000000"/>
                </a:solidFill>
              </a:rPr>
              <a:pPr/>
              <a:t>10</a:t>
            </a:fld>
            <a:endParaRPr lang="es-CL" altLang="es-CL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6388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6389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6390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6391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6392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6393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6395" name="AutoShape 4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>
              <a:solidFill>
                <a:srgbClr val="000000"/>
              </a:solidFill>
            </a:endParaRPr>
          </a:p>
        </p:txBody>
      </p:sp>
      <p:pic>
        <p:nvPicPr>
          <p:cNvPr id="16397" name="Picture 16" descr="La percepción no es la realidad | Psychology Today en españo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98" y="2951869"/>
            <a:ext cx="2710367" cy="182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riángulo isósceles 29"/>
          <p:cNvSpPr/>
          <p:nvPr/>
        </p:nvSpPr>
        <p:spPr>
          <a:xfrm rot="10800000">
            <a:off x="2159794" y="2262188"/>
            <a:ext cx="4507706" cy="2430067"/>
          </a:xfrm>
          <a:prstGeom prst="triangle">
            <a:avLst/>
          </a:prstGeom>
          <a:solidFill>
            <a:schemeClr val="accent1">
              <a:lumMod val="90000"/>
              <a:alpha val="69999"/>
            </a:schemeClr>
          </a:solidFill>
          <a:ln>
            <a:solidFill>
              <a:schemeClr val="tx2"/>
            </a:solidFill>
          </a:ln>
        </p:spPr>
        <p:txBody>
          <a:bodyPr lIns="0" tIns="0" rIns="0" bIns="0" anchor="ctr"/>
          <a:lstStyle/>
          <a:p>
            <a:pPr algn="ctr">
              <a:defRPr/>
            </a:pPr>
            <a:endParaRPr lang="es-CL" sz="1200" dirty="0">
              <a:solidFill>
                <a:srgbClr val="FFFFFF">
                  <a:lumMod val="95000"/>
                </a:srgbClr>
              </a:solidFill>
              <a:latin typeface="Arial "/>
            </a:endParaRPr>
          </a:p>
        </p:txBody>
      </p:sp>
      <p:sp>
        <p:nvSpPr>
          <p:cNvPr id="16399" name="Rectángulo 30"/>
          <p:cNvSpPr>
            <a:spLocks noChangeArrowheads="1"/>
          </p:cNvSpPr>
          <p:nvPr/>
        </p:nvSpPr>
        <p:spPr bwMode="auto">
          <a:xfrm>
            <a:off x="2634106" y="2230042"/>
            <a:ext cx="34290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endParaRPr lang="es-MX" sz="1500" b="1" dirty="0">
              <a:solidFill>
                <a:srgbClr val="002060"/>
              </a:solidFill>
              <a:latin typeface="Arial "/>
            </a:endParaRPr>
          </a:p>
          <a:p>
            <a:pPr algn="ctr"/>
            <a:r>
              <a:rPr lang="es-MX" sz="1500" b="1" dirty="0">
                <a:solidFill>
                  <a:srgbClr val="002060"/>
                </a:solidFill>
                <a:latin typeface="Arial "/>
              </a:rPr>
              <a:t>Escenarios en el cual</a:t>
            </a:r>
          </a:p>
          <a:p>
            <a:pPr algn="ctr"/>
            <a:r>
              <a:rPr lang="es-MX" sz="1500" b="1" dirty="0">
                <a:solidFill>
                  <a:srgbClr val="002060"/>
                </a:solidFill>
                <a:latin typeface="Arial "/>
              </a:rPr>
              <a:t> el día a día “quita importancia” al largo plazo y lo urgente</a:t>
            </a:r>
          </a:p>
          <a:p>
            <a:pPr algn="ctr"/>
            <a:r>
              <a:rPr lang="es-MX" sz="1500" b="1" dirty="0">
                <a:solidFill>
                  <a:srgbClr val="002060"/>
                </a:solidFill>
                <a:latin typeface="Arial "/>
              </a:rPr>
              <a:t> “resta importancia”</a:t>
            </a:r>
          </a:p>
          <a:p>
            <a:pPr algn="ctr"/>
            <a:r>
              <a:rPr lang="es-MX" sz="1500" b="1" dirty="0">
                <a:solidFill>
                  <a:srgbClr val="002060"/>
                </a:solidFill>
                <a:latin typeface="Arial "/>
              </a:rPr>
              <a:t> a lo estratégico.</a:t>
            </a:r>
            <a:endParaRPr lang="es-CL" sz="1500" b="1" dirty="0">
              <a:solidFill>
                <a:srgbClr val="002060"/>
              </a:solidFill>
              <a:latin typeface="Arial "/>
            </a:endParaRPr>
          </a:p>
        </p:txBody>
      </p:sp>
      <p:pic>
        <p:nvPicPr>
          <p:cNvPr id="16400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35"/>
          <a:stretch>
            <a:fillRect/>
          </a:stretch>
        </p:blipFill>
        <p:spPr bwMode="auto">
          <a:xfrm>
            <a:off x="2159793" y="1061686"/>
            <a:ext cx="4507706" cy="1196931"/>
          </a:xfrm>
          <a:prstGeom prst="rect">
            <a:avLst/>
          </a:prstGeom>
          <a:noFill/>
          <a:ln w="12700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Rectángulo 31"/>
          <p:cNvSpPr/>
          <p:nvPr/>
        </p:nvSpPr>
        <p:spPr>
          <a:xfrm>
            <a:off x="3815365" y="1800226"/>
            <a:ext cx="1329916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CL" sz="1500" b="1" dirty="0">
                <a:solidFill>
                  <a:srgbClr val="FF0000"/>
                </a:solidFill>
              </a:rPr>
              <a:t>OPERACIONES</a:t>
            </a:r>
            <a:endParaRPr lang="es-CL" sz="900" dirty="0">
              <a:solidFill>
                <a:srgbClr val="FF0000"/>
              </a:solidFill>
            </a:endParaRPr>
          </a:p>
        </p:txBody>
      </p:sp>
      <p:grpSp>
        <p:nvGrpSpPr>
          <p:cNvPr id="16404" name="Grupo 38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40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07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6408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6409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6410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6411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6412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26" name="Imagen 25"/>
          <p:cNvPicPr>
            <a:picLocks noChangeAspect="1"/>
          </p:cNvPicPr>
          <p:nvPr/>
        </p:nvPicPr>
        <p:blipFill rotWithShape="1">
          <a:blip r:embed="rId5"/>
          <a:srcRect l="47660" t="5968" r="8105" b="11004"/>
          <a:stretch/>
        </p:blipFill>
        <p:spPr>
          <a:xfrm>
            <a:off x="875518" y="1135583"/>
            <a:ext cx="830063" cy="1194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0650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3208" y="3220648"/>
            <a:ext cx="1786283" cy="1786283"/>
          </a:xfrm>
          <a:prstGeom prst="rect">
            <a:avLst/>
          </a:prstGeom>
        </p:spPr>
      </p:pic>
      <p:sp>
        <p:nvSpPr>
          <p:cNvPr id="17410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F39F8C-E746-4B89-BA7A-5511C21D1DF2}" type="slidenum">
              <a:rPr lang="es-CL" altLang="es-CL" smtClean="0">
                <a:solidFill>
                  <a:srgbClr val="000000"/>
                </a:solidFill>
              </a:rPr>
              <a:pPr/>
              <a:t>11</a:t>
            </a:fld>
            <a:endParaRPr lang="es-CL" altLang="es-CL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7412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7413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7414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7415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7416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7417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7419" name="AutoShape 4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>
              <a:solidFill>
                <a:srgbClr val="000000"/>
              </a:solidFill>
            </a:endParaRPr>
          </a:p>
        </p:txBody>
      </p:sp>
      <p:sp>
        <p:nvSpPr>
          <p:cNvPr id="17420" name="AutoShape 6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230981" y="5954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>
              <a:solidFill>
                <a:srgbClr val="000000"/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3"/>
          <a:srcRect l="3402" t="3024" r="7158" b="6640"/>
          <a:stretch>
            <a:fillRect/>
          </a:stretch>
        </p:blipFill>
        <p:spPr>
          <a:xfrm>
            <a:off x="2233836" y="889852"/>
            <a:ext cx="4106243" cy="3712833"/>
          </a:xfrm>
          <a:prstGeom prst="rect">
            <a:avLst/>
          </a:prstGeom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422" name="Rectángulo 31"/>
          <p:cNvSpPr>
            <a:spLocks noChangeArrowheads="1"/>
          </p:cNvSpPr>
          <p:nvPr/>
        </p:nvSpPr>
        <p:spPr bwMode="auto">
          <a:xfrm>
            <a:off x="3805238" y="1614488"/>
            <a:ext cx="1180131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sz="1050" b="1">
                <a:solidFill>
                  <a:srgbClr val="FF0000"/>
                </a:solidFill>
                <a:latin typeface="Arial "/>
              </a:rPr>
              <a:t>OPERACIONES</a:t>
            </a:r>
            <a:endParaRPr lang="es-CL" sz="750">
              <a:solidFill>
                <a:srgbClr val="FF0000"/>
              </a:solidFill>
              <a:latin typeface="Arial "/>
            </a:endParaRPr>
          </a:p>
        </p:txBody>
      </p:sp>
      <p:sp>
        <p:nvSpPr>
          <p:cNvPr id="17423" name="Rectángulo 60"/>
          <p:cNvSpPr>
            <a:spLocks noChangeArrowheads="1"/>
          </p:cNvSpPr>
          <p:nvPr/>
        </p:nvSpPr>
        <p:spPr bwMode="auto">
          <a:xfrm>
            <a:off x="3380185" y="2447925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b="1">
                <a:solidFill>
                  <a:srgbClr val="FF0000"/>
                </a:solidFill>
                <a:latin typeface="Arial "/>
              </a:rPr>
              <a:t>ADQUISICIONES</a:t>
            </a:r>
            <a:endParaRPr lang="es-CL" sz="1050">
              <a:solidFill>
                <a:srgbClr val="FF0000"/>
              </a:solidFill>
              <a:latin typeface="Arial "/>
            </a:endParaRPr>
          </a:p>
        </p:txBody>
      </p:sp>
      <p:grpSp>
        <p:nvGrpSpPr>
          <p:cNvPr id="17427" name="Grupo 36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38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7430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7431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7432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7433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7434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7435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3714" y="763728"/>
            <a:ext cx="1656993" cy="1303175"/>
          </a:xfrm>
          <a:prstGeom prst="rect">
            <a:avLst/>
          </a:prstGeom>
        </p:spPr>
      </p:pic>
      <p:pic>
        <p:nvPicPr>
          <p:cNvPr id="26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456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n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3208" y="3220648"/>
            <a:ext cx="1786283" cy="1786283"/>
          </a:xfrm>
          <a:prstGeom prst="rect">
            <a:avLst/>
          </a:prstGeom>
        </p:spPr>
      </p:pic>
      <p:sp>
        <p:nvSpPr>
          <p:cNvPr id="18434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408AA3F-88F3-437F-9925-03C4CF3C789C}" type="slidenum">
              <a:rPr lang="es-CL" altLang="es-CL" smtClean="0">
                <a:solidFill>
                  <a:srgbClr val="000000"/>
                </a:solidFill>
              </a:rPr>
              <a:pPr/>
              <a:t>12</a:t>
            </a:fld>
            <a:endParaRPr lang="es-CL" altLang="es-CL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843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843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843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843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844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844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8443" name="AutoShape 4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>
              <a:solidFill>
                <a:srgbClr val="000000"/>
              </a:solidFill>
            </a:endParaRPr>
          </a:p>
        </p:txBody>
      </p:sp>
      <p:sp>
        <p:nvSpPr>
          <p:cNvPr id="18444" name="AutoShape 6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230981" y="5954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>
              <a:solidFill>
                <a:srgbClr val="000000"/>
              </a:solidFill>
            </a:endParaRP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3" t="6509" r="3330" b="3047"/>
          <a:stretch>
            <a:fillRect/>
          </a:stretch>
        </p:blipFill>
        <p:spPr bwMode="auto">
          <a:xfrm>
            <a:off x="2577880" y="1049412"/>
            <a:ext cx="3804886" cy="3547136"/>
          </a:xfrm>
          <a:prstGeom prst="rect">
            <a:avLst/>
          </a:prstGeom>
          <a:noFill/>
          <a:ln>
            <a:solidFill>
              <a:schemeClr val="tx2"/>
            </a:solidFill>
          </a:ln>
          <a:effectLst>
            <a:outerShdw blurRad="50800" dist="38100" dir="2700000" algn="tl" rotWithShape="0">
              <a:srgbClr val="000000">
                <a:alpha val="39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6" name="Rectángulo 31"/>
          <p:cNvSpPr>
            <a:spLocks noChangeArrowheads="1"/>
          </p:cNvSpPr>
          <p:nvPr/>
        </p:nvSpPr>
        <p:spPr bwMode="auto">
          <a:xfrm>
            <a:off x="3912394" y="3726656"/>
            <a:ext cx="1180131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sz="1050" b="1">
                <a:solidFill>
                  <a:srgbClr val="FF0000"/>
                </a:solidFill>
                <a:latin typeface="Arial "/>
              </a:rPr>
              <a:t>OPERACIONES</a:t>
            </a:r>
            <a:endParaRPr lang="es-CL" sz="750">
              <a:solidFill>
                <a:srgbClr val="FF0000"/>
              </a:solidFill>
              <a:latin typeface="Arial "/>
            </a:endParaRPr>
          </a:p>
        </p:txBody>
      </p:sp>
      <p:sp>
        <p:nvSpPr>
          <p:cNvPr id="18447" name="Rectángulo 60"/>
          <p:cNvSpPr>
            <a:spLocks noChangeArrowheads="1"/>
          </p:cNvSpPr>
          <p:nvPr/>
        </p:nvSpPr>
        <p:spPr bwMode="auto">
          <a:xfrm>
            <a:off x="3579019" y="2621756"/>
            <a:ext cx="20313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b="1" dirty="0">
                <a:solidFill>
                  <a:srgbClr val="FF0000"/>
                </a:solidFill>
                <a:latin typeface="Arial "/>
              </a:rPr>
              <a:t>ADQUISICIONES</a:t>
            </a:r>
            <a:endParaRPr lang="es-CL" sz="1050" dirty="0">
              <a:solidFill>
                <a:srgbClr val="FF0000"/>
              </a:solidFill>
              <a:latin typeface="Arial "/>
            </a:endParaRPr>
          </a:p>
        </p:txBody>
      </p:sp>
      <p:grpSp>
        <p:nvGrpSpPr>
          <p:cNvPr id="18453" name="Grupo 48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50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8456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8457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8458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8459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8460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8461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5236" y="838726"/>
            <a:ext cx="1143982" cy="1874524"/>
          </a:xfrm>
          <a:prstGeom prst="rect">
            <a:avLst/>
          </a:prstGeom>
        </p:spPr>
      </p:pic>
      <p:pic>
        <p:nvPicPr>
          <p:cNvPr id="28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544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9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9459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9460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9461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9462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9463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9464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9473" name="29 Marcador de número de diapositiva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3BF3018-1214-45A8-B749-F479F9DEC031}" type="slidenum">
              <a:rPr lang="es-CL" altLang="es-CL" smtClean="0">
                <a:solidFill>
                  <a:srgbClr val="000000"/>
                </a:solidFill>
              </a:rPr>
              <a:pPr/>
              <a:t>13</a:t>
            </a:fld>
            <a:endParaRPr lang="es-CL" altLang="es-CL" dirty="0">
              <a:solidFill>
                <a:srgbClr val="000000"/>
              </a:solidFill>
            </a:endParaRPr>
          </a:p>
        </p:txBody>
      </p:sp>
      <p:grpSp>
        <p:nvGrpSpPr>
          <p:cNvPr id="3" name="Grupo 60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62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9481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9482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9483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9484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9485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9486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6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8194" name="AutoShape 2" descr="Conviene comprar una propiedad en remate? | DF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8196" name="AutoShape 4" descr="Conviene comprar una propiedad en remate? | DF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4"/>
          <a:srcRect l="62298" t="48093" r="21484" b="27778"/>
          <a:stretch>
            <a:fillRect/>
          </a:stretch>
        </p:blipFill>
        <p:spPr bwMode="auto">
          <a:xfrm>
            <a:off x="2213186" y="1076026"/>
            <a:ext cx="4534273" cy="277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22 Rectángulo redondeado"/>
          <p:cNvSpPr/>
          <p:nvPr/>
        </p:nvSpPr>
        <p:spPr>
          <a:xfrm>
            <a:off x="2044382" y="3194659"/>
            <a:ext cx="5055235" cy="6096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/>
            <a:endParaRPr lang="es-ES" dirty="0">
              <a:solidFill>
                <a:srgbClr val="FFFFFF"/>
              </a:solidFill>
            </a:endParaRPr>
          </a:p>
        </p:txBody>
      </p:sp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5286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-77817" y="654376"/>
            <a:ext cx="8458273" cy="3848793"/>
            <a:chOff x="74815" y="706582"/>
            <a:chExt cx="8458273" cy="3848793"/>
          </a:xfrm>
        </p:grpSpPr>
        <p:sp>
          <p:nvSpPr>
            <p:cNvPr id="11" name="Rectángulo 10"/>
            <p:cNvSpPr/>
            <p:nvPr/>
          </p:nvSpPr>
          <p:spPr>
            <a:xfrm>
              <a:off x="74815" y="706582"/>
              <a:ext cx="8458273" cy="384879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FFFFFF"/>
                </a:solidFill>
              </a:endParaRPr>
            </a:p>
          </p:txBody>
        </p:sp>
        <p:pic>
          <p:nvPicPr>
            <p:cNvPr id="24" name="Imagen 23"/>
            <p:cNvPicPr>
              <a:picLocks noChangeAspect="1"/>
            </p:cNvPicPr>
            <p:nvPr/>
          </p:nvPicPr>
          <p:blipFill rotWithShape="1">
            <a:blip r:embed="rId2"/>
            <a:srcRect l="47660" t="5968" r="8105" b="11004"/>
            <a:stretch/>
          </p:blipFill>
          <p:spPr>
            <a:xfrm>
              <a:off x="1546967" y="1501285"/>
              <a:ext cx="1167714" cy="168051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25" name="Imagen 2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74035" y="1283649"/>
              <a:ext cx="2883658" cy="2267909"/>
            </a:xfrm>
            <a:prstGeom prst="rect">
              <a:avLst/>
            </a:prstGeom>
          </p:spPr>
        </p:pic>
        <p:pic>
          <p:nvPicPr>
            <p:cNvPr id="27" name="Imagen 26"/>
            <p:cNvPicPr>
              <a:picLocks noChangeAspect="1"/>
            </p:cNvPicPr>
            <p:nvPr/>
          </p:nvPicPr>
          <p:blipFill rotWithShape="1">
            <a:blip r:embed="rId3"/>
            <a:srcRect r="60427"/>
            <a:stretch/>
          </p:blipFill>
          <p:spPr>
            <a:xfrm>
              <a:off x="5838524" y="1283649"/>
              <a:ext cx="1141147" cy="225420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8" name="Flecha derecha 27"/>
            <p:cNvSpPr/>
            <p:nvPr/>
          </p:nvSpPr>
          <p:spPr>
            <a:xfrm>
              <a:off x="2793300" y="2153897"/>
              <a:ext cx="395417" cy="395416"/>
            </a:xfrm>
            <a:prstGeom prst="rightArrow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solidFill>
                  <a:srgbClr val="FFFFFF"/>
                </a:solidFill>
              </a:endParaRPr>
            </a:p>
          </p:txBody>
        </p:sp>
        <p:pic>
          <p:nvPicPr>
            <p:cNvPr id="29" name="Imagen 2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585518" y="2088538"/>
              <a:ext cx="506012" cy="506012"/>
            </a:xfrm>
            <a:prstGeom prst="rect">
              <a:avLst/>
            </a:prstGeom>
          </p:spPr>
        </p:pic>
      </p:grpSp>
      <p:sp>
        <p:nvSpPr>
          <p:cNvPr id="2" name="Marcador de número de diapositiva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0A92F1-695E-4200-8676-56170C770C34}" type="slidenum">
              <a:rPr lang="es-CL" altLang="es-CL" smtClean="0">
                <a:solidFill>
                  <a:srgbClr val="000000">
                    <a:tint val="75000"/>
                  </a:srgbClr>
                </a:solidFill>
              </a:rPr>
              <a:pPr>
                <a:defRPr/>
              </a:pPr>
              <a:t>14</a:t>
            </a:fld>
            <a:endParaRPr lang="es-CL" altLang="es-C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3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CL" sz="7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20 CuadroTexto"/>
          <p:cNvSpPr txBox="1">
            <a:spLocks noChangeArrowheads="1"/>
          </p:cNvSpPr>
          <p:nvPr/>
        </p:nvSpPr>
        <p:spPr bwMode="auto">
          <a:xfrm>
            <a:off x="177405" y="4981575"/>
            <a:ext cx="508792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r>
              <a:rPr lang="es-CL" altLang="es-CL" sz="900" b="1" dirty="0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5" name="21 CuadroTexto"/>
          <p:cNvSpPr txBox="1">
            <a:spLocks noChangeArrowheads="1"/>
          </p:cNvSpPr>
          <p:nvPr/>
        </p:nvSpPr>
        <p:spPr bwMode="auto">
          <a:xfrm>
            <a:off x="2321719" y="4981576"/>
            <a:ext cx="561690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r>
              <a:rPr lang="es-CL" altLang="es-CL" sz="900" b="1" dirty="0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6" name="22 CuadroTexto"/>
          <p:cNvSpPr txBox="1">
            <a:spLocks noChangeArrowheads="1"/>
          </p:cNvSpPr>
          <p:nvPr/>
        </p:nvSpPr>
        <p:spPr bwMode="auto">
          <a:xfrm>
            <a:off x="4480324" y="4981576"/>
            <a:ext cx="616192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r>
              <a:rPr lang="es-CL" altLang="es-CL" sz="900" b="1" dirty="0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7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0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r>
              <a:rPr lang="es-CL" altLang="es-CL" sz="900" b="1" dirty="0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8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6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r>
              <a:rPr lang="es-CL" altLang="es-CL" sz="900" b="1" dirty="0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9" name="25 CuadroTexto"/>
          <p:cNvSpPr txBox="1">
            <a:spLocks noChangeArrowheads="1"/>
          </p:cNvSpPr>
          <p:nvPr/>
        </p:nvSpPr>
        <p:spPr bwMode="auto">
          <a:xfrm>
            <a:off x="4373168" y="4829176"/>
            <a:ext cx="824583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r>
              <a:rPr lang="es-CL" altLang="es-CL" sz="900" b="1" dirty="0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26" name="TextBox 11"/>
          <p:cNvSpPr txBox="1"/>
          <p:nvPr/>
        </p:nvSpPr>
        <p:spPr bwMode="auto">
          <a:xfrm>
            <a:off x="657524" y="946333"/>
            <a:ext cx="392676" cy="3577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2300" b="1" kern="0" dirty="0" smtClean="0">
                <a:solidFill>
                  <a:sysClr val="window" lastClr="FFFFFF"/>
                </a:solidFill>
                <a:ea typeface="linea-basic-10" charset="0"/>
                <a:cs typeface="linea-basic-10" charset="0"/>
              </a:rPr>
              <a:t>02</a:t>
            </a:r>
            <a:endParaRPr lang="en-US" sz="2300" b="1" kern="0" dirty="0">
              <a:solidFill>
                <a:sysClr val="window" lastClr="FFFFFF"/>
              </a:solidFill>
              <a:ea typeface="EverSlide Office" charset="0"/>
              <a:cs typeface="EverSlide Office" charset="0"/>
            </a:endParaRPr>
          </a:p>
        </p:txBody>
      </p:sp>
      <p:pic>
        <p:nvPicPr>
          <p:cNvPr id="30" name="Picture 6" descr="X PNG para descargar grat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759" y="1549268"/>
            <a:ext cx="1568820" cy="164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X PNG para descargar grati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075" y="1556489"/>
            <a:ext cx="1568820" cy="164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07960" y="-43420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623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:a16="http://schemas.microsoft.com/office/drawing/2014/main" xmlns="" id="{F15FF015-84E9-8A4E-BC42-FB9C6727C4D9}"/>
              </a:ext>
            </a:extLst>
          </p:cNvPr>
          <p:cNvGrpSpPr/>
          <p:nvPr/>
        </p:nvGrpSpPr>
        <p:grpSpPr>
          <a:xfrm>
            <a:off x="284657" y="338147"/>
            <a:ext cx="8447809" cy="646331"/>
            <a:chOff x="415636" y="1032541"/>
            <a:chExt cx="11263748" cy="861774"/>
          </a:xfrm>
        </p:grpSpPr>
        <p:grpSp>
          <p:nvGrpSpPr>
            <p:cNvPr id="4" name="Group 17">
              <a:extLst>
                <a:ext uri="{FF2B5EF4-FFF2-40B4-BE49-F238E27FC236}">
                  <a16:creationId xmlns:a16="http://schemas.microsoft.com/office/drawing/2014/main" xmlns="" id="{2F1B5111-BD15-4949-B289-BD93BDB89589}"/>
                </a:ext>
              </a:extLst>
            </p:cNvPr>
            <p:cNvGrpSpPr/>
            <p:nvPr/>
          </p:nvGrpSpPr>
          <p:grpSpPr>
            <a:xfrm>
              <a:off x="415636" y="1032541"/>
              <a:ext cx="11263748" cy="861774"/>
              <a:chOff x="415636" y="1032541"/>
              <a:chExt cx="11263748" cy="861774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xmlns="" id="{4A2BF594-F31F-9848-82EC-1AC5E3CBE471}"/>
                  </a:ext>
                </a:extLst>
              </p:cNvPr>
              <p:cNvSpPr/>
              <p:nvPr/>
            </p:nvSpPr>
            <p:spPr>
              <a:xfrm>
                <a:off x="415636" y="1189834"/>
                <a:ext cx="11263748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                                                     Reestructuración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organizacional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xmlns="" id="{BEA2D834-F890-7843-9744-AB0A66F8D8C8}"/>
                  </a:ext>
                </a:extLst>
              </p:cNvPr>
              <p:cNvSpPr txBox="1"/>
              <p:nvPr/>
            </p:nvSpPr>
            <p:spPr>
              <a:xfrm>
                <a:off x="465373" y="1032541"/>
                <a:ext cx="246308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s-ES_tradnl" sz="3600" dirty="0">
                  <a:solidFill>
                    <a:srgbClr val="0D47A1"/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endParaRPr>
              </a:p>
            </p:txBody>
          </p:sp>
        </p:grpSp>
        <p:sp>
          <p:nvSpPr>
            <p:cNvPr id="26" name="Round Same Side Corner Rectangle 25">
              <a:extLst>
                <a:ext uri="{FF2B5EF4-FFF2-40B4-BE49-F238E27FC236}">
                  <a16:creationId xmlns:a16="http://schemas.microsoft.com/office/drawing/2014/main" xmlns="" id="{600EE3C2-81C1-1F48-95B4-767E79C65432}"/>
                </a:ext>
              </a:extLst>
            </p:cNvPr>
            <p:cNvSpPr/>
            <p:nvPr/>
          </p:nvSpPr>
          <p:spPr>
            <a:xfrm rot="5400000">
              <a:off x="9875013" y="64309"/>
              <a:ext cx="700591" cy="290322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Subdirección Administrativa</a:t>
              </a:r>
            </a:p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Subdirección Operaciones 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8608" y="1263866"/>
            <a:ext cx="6540364" cy="3277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257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4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960" y="2142126"/>
            <a:ext cx="3051018" cy="1528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8984" y="1597511"/>
            <a:ext cx="2712949" cy="253629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7939" y="2039815"/>
            <a:ext cx="2880078" cy="1306158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827908" y="702220"/>
            <a:ext cx="70417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A          +        B          +    C</a:t>
            </a:r>
            <a:endParaRPr lang="es-ES" sz="5400" dirty="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2511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8" name="Rectángulo 7"/>
          <p:cNvSpPr/>
          <p:nvPr/>
        </p:nvSpPr>
        <p:spPr>
          <a:xfrm>
            <a:off x="827908" y="702220"/>
            <a:ext cx="70417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dirty="0" smtClean="0">
                <a:ln w="0"/>
                <a:solidFill>
                  <a:srgbClr val="000000"/>
                </a:solidFill>
                <a:effectLst>
                  <a:outerShdw blurRad="38100" dist="19050" dir="2700000" algn="tl" rotWithShape="0">
                    <a:srgbClr val="000000">
                      <a:alpha val="40000"/>
                    </a:srgbClr>
                  </a:outerShdw>
                </a:effectLst>
              </a:rPr>
              <a:t>A          +        B          +    C</a:t>
            </a:r>
            <a:endParaRPr lang="es-ES" sz="5400" dirty="0">
              <a:ln w="0"/>
              <a:solidFill>
                <a:srgbClr val="000000"/>
              </a:solidFill>
              <a:effectLst>
                <a:outerShdw blurRad="38100" dist="19050" dir="27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Crecimiento personal: Tu definición de éxito - Rogarsol.co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691" y="1625550"/>
            <a:ext cx="4530636" cy="304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51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620C318-B521-4499-9DFB-C7C73D99069E}" type="slidenum">
              <a:rPr lang="es-CL" altLang="es-CL" smtClean="0"/>
              <a:pPr/>
              <a:t>18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5604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25605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25606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25607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25608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25609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PATRIOTISMO</a:t>
            </a:r>
          </a:p>
        </p:txBody>
      </p:sp>
      <p:sp>
        <p:nvSpPr>
          <p:cNvPr id="31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106091" y="424166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 smtClean="0">
                <a:solidFill>
                  <a:schemeClr val="tx1"/>
                </a:solidFill>
              </a:rPr>
              <a:t>POLÍTICA DEL DIRECTOR</a:t>
            </a:r>
            <a:endParaRPr lang="es-MX" sz="2400" dirty="0">
              <a:solidFill>
                <a:schemeClr val="tx1"/>
              </a:solidFill>
            </a:endParaRPr>
          </a:p>
        </p:txBody>
      </p:sp>
      <p:sp>
        <p:nvSpPr>
          <p:cNvPr id="35" name="Bocadillo nube: nube 21">
            <a:extLst>
              <a:ext uri="{FF2B5EF4-FFF2-40B4-BE49-F238E27FC236}"/>
            </a:extLst>
          </p:cNvPr>
          <p:cNvSpPr/>
          <p:nvPr/>
        </p:nvSpPr>
        <p:spPr>
          <a:xfrm>
            <a:off x="5544741" y="472679"/>
            <a:ext cx="3302794" cy="1869281"/>
          </a:xfrm>
          <a:prstGeom prst="cloudCallout">
            <a:avLst>
              <a:gd name="adj1" fmla="val -64629"/>
              <a:gd name="adj2" fmla="val -2807"/>
            </a:avLst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1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s-CL" sz="1050" b="1" kern="0" spc="225" dirty="0"/>
              <a:t>TRANSFERIR LA RESPONSABILIDAD A PERSONAS APTAS Y ENTRENADAS NOS PERMITE DEDICAR NUESTRAS ENERGÍAS A OTRAS </a:t>
            </a:r>
            <a:r>
              <a:rPr lang="es-CL" sz="1050" b="1" kern="0" spc="225" dirty="0" smtClean="0"/>
              <a:t>ACTIVIDADES.</a:t>
            </a:r>
            <a:endParaRPr lang="es-CL" sz="1050" b="1" kern="0" spc="225" dirty="0"/>
          </a:p>
        </p:txBody>
      </p:sp>
      <p:graphicFrame>
        <p:nvGraphicFramePr>
          <p:cNvPr id="38" name="33 Diagrama"/>
          <p:cNvGraphicFramePr/>
          <p:nvPr>
            <p:extLst/>
          </p:nvPr>
        </p:nvGraphicFramePr>
        <p:xfrm>
          <a:off x="1578635" y="1063527"/>
          <a:ext cx="5341044" cy="3490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9" name="CuadroTexto 38">
            <a:extLst>
              <a:ext uri="{FF2B5EF4-FFF2-40B4-BE49-F238E27FC236}"/>
            </a:extLst>
          </p:cNvPr>
          <p:cNvSpPr txBox="1"/>
          <p:nvPr/>
        </p:nvSpPr>
        <p:spPr>
          <a:xfrm>
            <a:off x="-77391" y="3782617"/>
            <a:ext cx="272891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CL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¿Hacer bien las cosas o hacer bien lo que es necesario hacer?</a:t>
            </a:r>
          </a:p>
        </p:txBody>
      </p:sp>
      <p:sp>
        <p:nvSpPr>
          <p:cNvPr id="40" name="Bocadillo nube: nube 21">
            <a:extLst>
              <a:ext uri="{FF2B5EF4-FFF2-40B4-BE49-F238E27FC236}"/>
            </a:extLst>
          </p:cNvPr>
          <p:cNvSpPr/>
          <p:nvPr/>
        </p:nvSpPr>
        <p:spPr>
          <a:xfrm>
            <a:off x="970360" y="1112268"/>
            <a:ext cx="3942159" cy="2414588"/>
          </a:xfrm>
          <a:prstGeom prst="cloudCallout">
            <a:avLst>
              <a:gd name="adj1" fmla="val 57669"/>
              <a:gd name="adj2" fmla="val 20795"/>
            </a:avLst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1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/>
            <a:r>
              <a:rPr lang="es-CL" sz="1050" b="1" kern="0" spc="225" dirty="0">
                <a:solidFill>
                  <a:schemeClr val="bg2">
                    <a:lumMod val="10000"/>
                  </a:schemeClr>
                </a:solidFill>
              </a:rPr>
              <a:t>NO SE PUEDE PENSAR EN TÉRMINOS DE EFICIENCIA CUANDO SE TRATA DE PERSONAS. SE DEBE PENSAR EN TÉRMINOS DE EFECTIVIDAD CON LA GENTE Y DE EFICIENCIA CON LAS COSAS.</a:t>
            </a:r>
          </a:p>
        </p:txBody>
      </p:sp>
      <p:sp>
        <p:nvSpPr>
          <p:cNvPr id="49" name="Bocadillo nube: nube 21">
            <a:extLst>
              <a:ext uri="{FF2B5EF4-FFF2-40B4-BE49-F238E27FC236}"/>
            </a:extLst>
          </p:cNvPr>
          <p:cNvSpPr/>
          <p:nvPr/>
        </p:nvSpPr>
        <p:spPr>
          <a:xfrm>
            <a:off x="5297510" y="2952751"/>
            <a:ext cx="3302794" cy="1869281"/>
          </a:xfrm>
          <a:prstGeom prst="cloudCallout">
            <a:avLst>
              <a:gd name="adj1" fmla="val -64629"/>
              <a:gd name="adj2" fmla="val -2807"/>
            </a:avLst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1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/>
            <a:r>
              <a:rPr lang="es-CL" sz="1050" b="1" kern="0" spc="225" dirty="0"/>
              <a:t>LO QUE IMPORTA MÁS NUNCA DEBE ESTAR A MERCED DE LO QUE IMPORTA MENOS</a:t>
            </a:r>
          </a:p>
        </p:txBody>
      </p:sp>
      <p:sp>
        <p:nvSpPr>
          <p:cNvPr id="50" name="Bocadillo nube: nube 21">
            <a:extLst>
              <a:ext uri="{FF2B5EF4-FFF2-40B4-BE49-F238E27FC236}"/>
            </a:extLst>
          </p:cNvPr>
          <p:cNvSpPr/>
          <p:nvPr/>
        </p:nvSpPr>
        <p:spPr>
          <a:xfrm>
            <a:off x="-236993" y="2186806"/>
            <a:ext cx="2562225" cy="1418034"/>
          </a:xfrm>
          <a:prstGeom prst="cloudCallout">
            <a:avLst>
              <a:gd name="adj1" fmla="val 56159"/>
              <a:gd name="adj2" fmla="val 20300"/>
            </a:avLst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1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/>
            <a:r>
              <a:rPr lang="es-CL" sz="1050" b="1" kern="0" spc="225" dirty="0">
                <a:solidFill>
                  <a:schemeClr val="bg2">
                    <a:lumMod val="10000"/>
                  </a:schemeClr>
                </a:solidFill>
              </a:rPr>
              <a:t>EMPEZAR POR LO PRIMERO= HAY QUE HACER LO QUE HAY QUE HACER.</a:t>
            </a:r>
          </a:p>
        </p:txBody>
      </p:sp>
      <p:sp>
        <p:nvSpPr>
          <p:cNvPr id="51" name="Bocadillo nube: nube 21">
            <a:extLst>
              <a:ext uri="{FF2B5EF4-FFF2-40B4-BE49-F238E27FC236}"/>
            </a:extLst>
          </p:cNvPr>
          <p:cNvSpPr/>
          <p:nvPr/>
        </p:nvSpPr>
        <p:spPr>
          <a:xfrm>
            <a:off x="2747962" y="1675999"/>
            <a:ext cx="2909888" cy="1466850"/>
          </a:xfrm>
          <a:prstGeom prst="cloudCallout">
            <a:avLst>
              <a:gd name="adj1" fmla="val 2561"/>
              <a:gd name="adj2" fmla="val 60960"/>
            </a:avLst>
          </a:prstGeom>
          <a:solidFill>
            <a:schemeClr val="tx2">
              <a:lumMod val="40000"/>
              <a:lumOff val="60000"/>
            </a:schemeClr>
          </a:solidFill>
          <a:ln w="12700" cap="flat" cmpd="sng" algn="ctr">
            <a:solidFill>
              <a:srgbClr val="5B9BD5">
                <a:shade val="15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/>
            <a:r>
              <a:rPr lang="es-CL" sz="1400" b="1" i="1" kern="0" spc="225" dirty="0">
                <a:solidFill>
                  <a:schemeClr val="bg2">
                    <a:lumMod val="10000"/>
                  </a:schemeClr>
                </a:solidFill>
                <a:latin typeface="Bahnschrift SemiBold Condensed" panose="020B0502040204020203" pitchFamily="34" charset="0"/>
              </a:rPr>
              <a:t>SIN </a:t>
            </a:r>
            <a:r>
              <a:rPr lang="es-CL" sz="1400" b="1" i="1" kern="0" spc="225" dirty="0" smtClean="0">
                <a:solidFill>
                  <a:schemeClr val="bg2">
                    <a:lumMod val="10000"/>
                  </a:schemeClr>
                </a:solidFill>
                <a:latin typeface="Bahnschrift SemiBold Condensed" panose="020B0502040204020203" pitchFamily="34" charset="0"/>
              </a:rPr>
              <a:t>PARTICIPACIÓN </a:t>
            </a:r>
            <a:r>
              <a:rPr lang="es-CL" sz="1400" b="1" i="1" kern="0" spc="225" dirty="0">
                <a:solidFill>
                  <a:schemeClr val="bg2">
                    <a:lumMod val="10000"/>
                  </a:schemeClr>
                </a:solidFill>
                <a:latin typeface="Bahnschrift SemiBold Condensed" panose="020B0502040204020203" pitchFamily="34" charset="0"/>
              </a:rPr>
              <a:t>NO HAY COMPROMISO</a:t>
            </a:r>
          </a:p>
        </p:txBody>
      </p:sp>
      <p:grpSp>
        <p:nvGrpSpPr>
          <p:cNvPr id="25619" name="Grupo 51"/>
          <p:cNvGrpSpPr>
            <a:grpSpLocks/>
          </p:cNvGrpSpPr>
          <p:nvPr/>
        </p:nvGrpSpPr>
        <p:grpSpPr bwMode="auto">
          <a:xfrm>
            <a:off x="0" y="4747024"/>
            <a:ext cx="9144000" cy="452883"/>
            <a:chOff x="0" y="6399603"/>
            <a:chExt cx="12192000" cy="566610"/>
          </a:xfrm>
        </p:grpSpPr>
        <p:sp>
          <p:nvSpPr>
            <p:cNvPr id="53" name="19 Rectángulo"/>
            <p:cNvSpPr/>
            <p:nvPr/>
          </p:nvSpPr>
          <p:spPr>
            <a:xfrm>
              <a:off x="0" y="6399603"/>
              <a:ext cx="12192000" cy="493061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5622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8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25623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8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25624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8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25625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8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25626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8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25627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8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27" name="Picture 2" descr="Imagen relacion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2541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5" grpId="1" animBg="1"/>
      <p:bldP spid="40" grpId="0" animBg="1"/>
      <p:bldP spid="40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C72018A-F35D-4147-8EAC-2916F64557CE}" type="slidenum">
              <a:rPr lang="es-CL" altLang="es-CL" smtClean="0"/>
              <a:pPr/>
              <a:t>19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7652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27653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27654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27655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27656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27657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PATRIOTISMO</a:t>
            </a:r>
          </a:p>
        </p:txBody>
      </p:sp>
      <p:sp>
        <p:nvSpPr>
          <p:cNvPr id="27659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27660" name="CuadroTexto 16"/>
          <p:cNvSpPr txBox="1">
            <a:spLocks noChangeArrowheads="1"/>
          </p:cNvSpPr>
          <p:nvPr/>
        </p:nvSpPr>
        <p:spPr bwMode="auto">
          <a:xfrm>
            <a:off x="2651522" y="1363266"/>
            <a:ext cx="3919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79910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cxnSp>
        <p:nvCxnSpPr>
          <p:cNvPr id="28" name="Conector recto 27"/>
          <p:cNvCxnSpPr/>
          <p:nvPr/>
        </p:nvCxnSpPr>
        <p:spPr>
          <a:xfrm>
            <a:off x="2856310" y="3695700"/>
            <a:ext cx="6259115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ángulo 28"/>
          <p:cNvSpPr/>
          <p:nvPr/>
        </p:nvSpPr>
        <p:spPr>
          <a:xfrm>
            <a:off x="3466184" y="3183127"/>
            <a:ext cx="518160" cy="48615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0" name="Flecha derecha 29"/>
          <p:cNvSpPr/>
          <p:nvPr/>
        </p:nvSpPr>
        <p:spPr>
          <a:xfrm rot="5400000">
            <a:off x="3493889" y="2698552"/>
            <a:ext cx="404813" cy="270272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1" name="Flecha derecha 30"/>
          <p:cNvSpPr/>
          <p:nvPr/>
        </p:nvSpPr>
        <p:spPr>
          <a:xfrm rot="16200000">
            <a:off x="7600950" y="2743201"/>
            <a:ext cx="406003" cy="270272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5" name="Rectángulo 34"/>
          <p:cNvSpPr/>
          <p:nvPr/>
        </p:nvSpPr>
        <p:spPr>
          <a:xfrm>
            <a:off x="3109835" y="2158406"/>
            <a:ext cx="1296000" cy="3780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500" b="1" dirty="0">
                <a:solidFill>
                  <a:schemeClr val="tx1"/>
                </a:solidFill>
              </a:rPr>
              <a:t>ENTRADA</a:t>
            </a:r>
            <a:endParaRPr lang="es-CL" sz="1500" b="1" dirty="0">
              <a:solidFill>
                <a:schemeClr val="tx1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7159334" y="2158406"/>
            <a:ext cx="1296000" cy="378000"/>
          </a:xfrm>
          <a:prstGeom prst="rect">
            <a:avLst/>
          </a:prstGeom>
          <a:solidFill>
            <a:schemeClr val="accent2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SALIDA</a:t>
            </a:r>
            <a:endParaRPr lang="es-CL" sz="15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7" name="Conector recto 36"/>
          <p:cNvCxnSpPr/>
          <p:nvPr/>
        </p:nvCxnSpPr>
        <p:spPr>
          <a:xfrm flipH="1">
            <a:off x="5041107" y="3737372"/>
            <a:ext cx="635794" cy="746522"/>
          </a:xfrm>
          <a:prstGeom prst="line">
            <a:avLst/>
          </a:prstGeom>
          <a:ln w="57150">
            <a:solidFill>
              <a:srgbClr val="FFFF6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/>
          <p:cNvCxnSpPr/>
          <p:nvPr/>
        </p:nvCxnSpPr>
        <p:spPr>
          <a:xfrm>
            <a:off x="5676900" y="3737372"/>
            <a:ext cx="617935" cy="74652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ángulo 38"/>
          <p:cNvSpPr/>
          <p:nvPr/>
        </p:nvSpPr>
        <p:spPr>
          <a:xfrm>
            <a:off x="1355033" y="3481412"/>
            <a:ext cx="1296000" cy="37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350" b="1" dirty="0">
                <a:solidFill>
                  <a:schemeClr val="bg1"/>
                </a:solidFill>
              </a:rPr>
              <a:t>DIRECABAS</a:t>
            </a:r>
            <a:endParaRPr lang="es-CL" sz="1350" b="1" dirty="0">
              <a:solidFill>
                <a:schemeClr val="bg1"/>
              </a:solidFill>
            </a:endParaRPr>
          </a:p>
        </p:txBody>
      </p:sp>
      <p:pic>
        <p:nvPicPr>
          <p:cNvPr id="27679" name="Imagen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81" y="3940969"/>
            <a:ext cx="3163491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Rectángulo 45"/>
          <p:cNvSpPr/>
          <p:nvPr/>
        </p:nvSpPr>
        <p:spPr>
          <a:xfrm>
            <a:off x="7564650" y="3183590"/>
            <a:ext cx="518160" cy="48615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cxnSp>
        <p:nvCxnSpPr>
          <p:cNvPr id="47" name="Conector recto 46"/>
          <p:cNvCxnSpPr/>
          <p:nvPr/>
        </p:nvCxnSpPr>
        <p:spPr>
          <a:xfrm>
            <a:off x="2705100" y="4333875"/>
            <a:ext cx="1582341" cy="9525"/>
          </a:xfrm>
          <a:prstGeom prst="line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8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4512469" y="1859757"/>
            <a:ext cx="2539604" cy="1298972"/>
          </a:xfrm>
          <a:prstGeom prst="roundRect">
            <a:avLst>
              <a:gd name="adj" fmla="val 8400"/>
            </a:avLst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VAYA A BUSCAR ESTO, VAYA A BUSCAR AQUELLO, HAGA ESTO,HAGA AQUELLO, Y AVÍSEME CUANDO ESTÉ HECHO</a:t>
            </a:r>
            <a:endParaRPr lang="es-ES_tradnl" sz="1350" dirty="0">
              <a:solidFill>
                <a:schemeClr val="tx1"/>
              </a:solidFill>
            </a:endParaRPr>
          </a:p>
        </p:txBody>
      </p:sp>
      <p:sp>
        <p:nvSpPr>
          <p:cNvPr id="5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403747" y="374393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>
                <a:solidFill>
                  <a:schemeClr val="tx1"/>
                </a:solidFill>
              </a:rPr>
              <a:t>POLÍTICA </a:t>
            </a:r>
            <a:r>
              <a:rPr lang="es-MX" sz="2400" dirty="0" smtClean="0">
                <a:solidFill>
                  <a:schemeClr val="tx1"/>
                </a:solidFill>
              </a:rPr>
              <a:t>DEL </a:t>
            </a:r>
            <a:r>
              <a:rPr lang="es-MX" sz="2400" dirty="0">
                <a:solidFill>
                  <a:schemeClr val="tx1"/>
                </a:solidFill>
              </a:rPr>
              <a:t>DIRECTOR</a:t>
            </a:r>
          </a:p>
        </p:txBody>
      </p:sp>
      <p:grpSp>
        <p:nvGrpSpPr>
          <p:cNvPr id="27687" name="Grupo 52"/>
          <p:cNvGrpSpPr>
            <a:grpSpLocks/>
          </p:cNvGrpSpPr>
          <p:nvPr/>
        </p:nvGrpSpPr>
        <p:grpSpPr bwMode="auto">
          <a:xfrm>
            <a:off x="0" y="4760126"/>
            <a:ext cx="9144000" cy="452288"/>
            <a:chOff x="0" y="6399603"/>
            <a:chExt cx="12192000" cy="567386"/>
          </a:xfrm>
        </p:grpSpPr>
        <p:sp>
          <p:nvSpPr>
            <p:cNvPr id="54" name="19 Rectángulo"/>
            <p:cNvSpPr/>
            <p:nvPr/>
          </p:nvSpPr>
          <p:spPr>
            <a:xfrm>
              <a:off x="0" y="6399603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7690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27691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27692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27693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27694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27695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40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9336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C4FE452-79BA-4772-B470-BE75FFF3F5CC}" type="slidenum">
              <a:rPr lang="es-CL" altLang="es-CL" smtClean="0"/>
              <a:pPr/>
              <a:t>20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867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2867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2867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2867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2868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2868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PATRIOTISMO</a:t>
            </a:r>
          </a:p>
        </p:txBody>
      </p:sp>
      <p:pic>
        <p:nvPicPr>
          <p:cNvPr id="28683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0" y="1756172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4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28685" name="CuadroTexto 16"/>
          <p:cNvSpPr txBox="1">
            <a:spLocks noChangeArrowheads="1"/>
          </p:cNvSpPr>
          <p:nvPr/>
        </p:nvSpPr>
        <p:spPr bwMode="auto">
          <a:xfrm>
            <a:off x="2651522" y="1363266"/>
            <a:ext cx="3919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79910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474119" y="2653903"/>
            <a:ext cx="764381" cy="4154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21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CEO</a:t>
            </a:r>
          </a:p>
        </p:txBody>
      </p:sp>
      <p:cxnSp>
        <p:nvCxnSpPr>
          <p:cNvPr id="28" name="Conector recto 27"/>
          <p:cNvCxnSpPr/>
          <p:nvPr/>
        </p:nvCxnSpPr>
        <p:spPr>
          <a:xfrm>
            <a:off x="2856310" y="3695700"/>
            <a:ext cx="6259115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ángulo 28"/>
          <p:cNvSpPr/>
          <p:nvPr/>
        </p:nvSpPr>
        <p:spPr>
          <a:xfrm>
            <a:off x="3437930" y="3196012"/>
            <a:ext cx="518160" cy="48615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0" name="Flecha derecha 29"/>
          <p:cNvSpPr/>
          <p:nvPr/>
        </p:nvSpPr>
        <p:spPr>
          <a:xfrm rot="5400000">
            <a:off x="3493889" y="2698552"/>
            <a:ext cx="404813" cy="270272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1" name="Flecha derecha 30"/>
          <p:cNvSpPr/>
          <p:nvPr/>
        </p:nvSpPr>
        <p:spPr>
          <a:xfrm rot="16200000">
            <a:off x="7600950" y="2743201"/>
            <a:ext cx="406003" cy="270272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5" name="Rectángulo 34"/>
          <p:cNvSpPr/>
          <p:nvPr/>
        </p:nvSpPr>
        <p:spPr>
          <a:xfrm>
            <a:off x="3062460" y="2158406"/>
            <a:ext cx="1296000" cy="3780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500" b="1" dirty="0">
                <a:solidFill>
                  <a:schemeClr val="tx1"/>
                </a:solidFill>
              </a:rPr>
              <a:t>ENTRADA</a:t>
            </a:r>
            <a:endParaRPr lang="es-CL" sz="1500" b="1" dirty="0">
              <a:solidFill>
                <a:schemeClr val="tx1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7151385" y="2158406"/>
            <a:ext cx="1296000" cy="378000"/>
          </a:xfrm>
          <a:prstGeom prst="rect">
            <a:avLst/>
          </a:prstGeom>
          <a:solidFill>
            <a:schemeClr val="accent2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SALIDA</a:t>
            </a:r>
            <a:endParaRPr lang="es-CL" sz="15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7" name="Conector recto 36"/>
          <p:cNvCxnSpPr/>
          <p:nvPr/>
        </p:nvCxnSpPr>
        <p:spPr>
          <a:xfrm flipH="1">
            <a:off x="7133035" y="3737372"/>
            <a:ext cx="636984" cy="74652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/>
          <p:cNvCxnSpPr/>
          <p:nvPr/>
        </p:nvCxnSpPr>
        <p:spPr>
          <a:xfrm>
            <a:off x="7770019" y="3737372"/>
            <a:ext cx="616744" cy="74652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ángulo 38"/>
          <p:cNvSpPr/>
          <p:nvPr/>
        </p:nvSpPr>
        <p:spPr>
          <a:xfrm>
            <a:off x="1355033" y="3481412"/>
            <a:ext cx="1296000" cy="37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350" b="1" dirty="0">
                <a:solidFill>
                  <a:schemeClr val="bg1"/>
                </a:solidFill>
              </a:rPr>
              <a:t>DIRECABAS</a:t>
            </a:r>
            <a:endParaRPr lang="es-CL" sz="1350" b="1" dirty="0">
              <a:solidFill>
                <a:schemeClr val="bg1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7545240" y="3201424"/>
            <a:ext cx="518160" cy="48615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48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4505326" y="1847850"/>
            <a:ext cx="2546747" cy="1423988"/>
          </a:xfrm>
          <a:prstGeom prst="roundRect">
            <a:avLst>
              <a:gd name="adj" fmla="val 8400"/>
            </a:avLst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 algn="ctr">
              <a:defRPr/>
            </a:pPr>
            <a:endParaRPr lang="es-MX" sz="1350" b="1" dirty="0">
              <a:solidFill>
                <a:schemeClr val="tx1"/>
              </a:solidFill>
            </a:endParaRPr>
          </a:p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COMPRENSIÓN CLARA Y EL COMPROMISO MUTUO DESDE EL PRINCIPIO EN TORNO A POLÍTICAS Y DIRECTRICES DEL DIRECTOR</a:t>
            </a:r>
            <a:endParaRPr lang="es-ES_tradnl" sz="1350" dirty="0">
              <a:solidFill>
                <a:schemeClr val="tx1"/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1077516" y="2611041"/>
            <a:ext cx="947738" cy="2539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105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OFICIALES</a:t>
            </a:r>
          </a:p>
        </p:txBody>
      </p:sp>
      <p:pic>
        <p:nvPicPr>
          <p:cNvPr id="28710" name="Imagen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441" y="3805238"/>
            <a:ext cx="3634978" cy="860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5" name="Conector recto 44"/>
          <p:cNvCxnSpPr/>
          <p:nvPr/>
        </p:nvCxnSpPr>
        <p:spPr>
          <a:xfrm flipH="1">
            <a:off x="5094685" y="3746898"/>
            <a:ext cx="578644" cy="678656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49"/>
          <p:cNvCxnSpPr/>
          <p:nvPr/>
        </p:nvCxnSpPr>
        <p:spPr>
          <a:xfrm>
            <a:off x="5685235" y="3712369"/>
            <a:ext cx="561975" cy="678656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/>
          <p:cNvCxnSpPr/>
          <p:nvPr/>
        </p:nvCxnSpPr>
        <p:spPr>
          <a:xfrm flipV="1">
            <a:off x="6115050" y="4089797"/>
            <a:ext cx="700088" cy="833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8714" name="28 Imagen" descr="descarga.jf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4" t="24863" r="22392" b="3316"/>
          <a:stretch>
            <a:fillRect/>
          </a:stretch>
        </p:blipFill>
        <p:spPr bwMode="auto">
          <a:xfrm>
            <a:off x="7102079" y="748904"/>
            <a:ext cx="1607344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403747" y="367467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>
                <a:solidFill>
                  <a:schemeClr val="tx1"/>
                </a:solidFill>
              </a:rPr>
              <a:t>POLÍTICA </a:t>
            </a:r>
            <a:r>
              <a:rPr lang="es-MX" sz="2400" dirty="0" smtClean="0">
                <a:solidFill>
                  <a:schemeClr val="tx1"/>
                </a:solidFill>
              </a:rPr>
              <a:t>DEL </a:t>
            </a:r>
            <a:r>
              <a:rPr lang="es-MX" sz="2400" dirty="0">
                <a:solidFill>
                  <a:schemeClr val="tx1"/>
                </a:solidFill>
              </a:rPr>
              <a:t>DIRECTOR</a:t>
            </a:r>
          </a:p>
        </p:txBody>
      </p:sp>
      <p:grpSp>
        <p:nvGrpSpPr>
          <p:cNvPr id="28717" name="Grupo 56"/>
          <p:cNvGrpSpPr>
            <a:grpSpLocks/>
          </p:cNvGrpSpPr>
          <p:nvPr/>
        </p:nvGrpSpPr>
        <p:grpSpPr bwMode="auto">
          <a:xfrm>
            <a:off x="0" y="4760126"/>
            <a:ext cx="9144000" cy="452288"/>
            <a:chOff x="0" y="6399603"/>
            <a:chExt cx="12192000" cy="567386"/>
          </a:xfrm>
        </p:grpSpPr>
        <p:sp>
          <p:nvSpPr>
            <p:cNvPr id="58" name="19 Rectángulo"/>
            <p:cNvSpPr/>
            <p:nvPr/>
          </p:nvSpPr>
          <p:spPr>
            <a:xfrm>
              <a:off x="0" y="6399603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8720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28721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28722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28723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28724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28725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4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206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FC3BB3E-C174-4134-8A9E-77A83B676EBC}" type="slidenum">
              <a:rPr lang="es-CL" altLang="es-CL" smtClean="0"/>
              <a:pPr/>
              <a:t>21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9700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29701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29702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29703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29704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29705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PATRIOTISMO</a:t>
            </a:r>
          </a:p>
        </p:txBody>
      </p:sp>
      <p:pic>
        <p:nvPicPr>
          <p:cNvPr id="29707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0" y="1756172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8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29709" name="CuadroTexto 16"/>
          <p:cNvSpPr txBox="1">
            <a:spLocks noChangeArrowheads="1"/>
          </p:cNvSpPr>
          <p:nvPr/>
        </p:nvSpPr>
        <p:spPr bwMode="auto">
          <a:xfrm>
            <a:off x="2651522" y="1363266"/>
            <a:ext cx="3919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79910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474119" y="2653903"/>
            <a:ext cx="764381" cy="4154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21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CEO</a:t>
            </a:r>
          </a:p>
        </p:txBody>
      </p:sp>
      <p:cxnSp>
        <p:nvCxnSpPr>
          <p:cNvPr id="28" name="Conector recto 27"/>
          <p:cNvCxnSpPr/>
          <p:nvPr/>
        </p:nvCxnSpPr>
        <p:spPr>
          <a:xfrm>
            <a:off x="2856310" y="3695700"/>
            <a:ext cx="6259115" cy="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Rectángulo 28"/>
          <p:cNvSpPr/>
          <p:nvPr/>
        </p:nvSpPr>
        <p:spPr>
          <a:xfrm>
            <a:off x="3399854" y="3145210"/>
            <a:ext cx="518160" cy="48615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0" name="Flecha derecha 29"/>
          <p:cNvSpPr/>
          <p:nvPr/>
        </p:nvSpPr>
        <p:spPr>
          <a:xfrm rot="5400000">
            <a:off x="3493889" y="2698552"/>
            <a:ext cx="404813" cy="270272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1" name="Flecha derecha 30"/>
          <p:cNvSpPr/>
          <p:nvPr/>
        </p:nvSpPr>
        <p:spPr>
          <a:xfrm rot="16200000">
            <a:off x="7606308" y="2353270"/>
            <a:ext cx="404813" cy="270272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35" name="Rectángulo 34"/>
          <p:cNvSpPr/>
          <p:nvPr/>
        </p:nvSpPr>
        <p:spPr>
          <a:xfrm>
            <a:off x="3062460" y="2158406"/>
            <a:ext cx="1296000" cy="37800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500" b="1" dirty="0">
                <a:solidFill>
                  <a:schemeClr val="tx1"/>
                </a:solidFill>
              </a:rPr>
              <a:t>ENTRADA</a:t>
            </a:r>
            <a:endParaRPr lang="es-CL" sz="1500" b="1" dirty="0">
              <a:solidFill>
                <a:schemeClr val="tx1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7291319" y="1832448"/>
            <a:ext cx="1296000" cy="378000"/>
          </a:xfrm>
          <a:prstGeom prst="rect">
            <a:avLst/>
          </a:prstGeom>
          <a:solidFill>
            <a:schemeClr val="accent2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5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SALIDA</a:t>
            </a:r>
            <a:endParaRPr lang="es-CL" sz="15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7" name="Conector recto 36"/>
          <p:cNvCxnSpPr/>
          <p:nvPr/>
        </p:nvCxnSpPr>
        <p:spPr>
          <a:xfrm flipH="1">
            <a:off x="7133035" y="3737372"/>
            <a:ext cx="636984" cy="74652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37"/>
          <p:cNvCxnSpPr/>
          <p:nvPr/>
        </p:nvCxnSpPr>
        <p:spPr>
          <a:xfrm>
            <a:off x="7770019" y="3737372"/>
            <a:ext cx="616744" cy="74652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ángulo 38"/>
          <p:cNvSpPr/>
          <p:nvPr/>
        </p:nvSpPr>
        <p:spPr>
          <a:xfrm>
            <a:off x="1355033" y="3481412"/>
            <a:ext cx="1296000" cy="37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MX" sz="1350" b="1" dirty="0">
                <a:solidFill>
                  <a:schemeClr val="bg1"/>
                </a:solidFill>
              </a:rPr>
              <a:t>DIRECABAS</a:t>
            </a:r>
            <a:endParaRPr lang="es-CL" sz="1350" b="1" dirty="0">
              <a:solidFill>
                <a:schemeClr val="bg1"/>
              </a:solidFill>
            </a:endParaRPr>
          </a:p>
        </p:txBody>
      </p:sp>
      <p:sp>
        <p:nvSpPr>
          <p:cNvPr id="46" name="Rectángulo 45"/>
          <p:cNvSpPr/>
          <p:nvPr/>
        </p:nvSpPr>
        <p:spPr>
          <a:xfrm>
            <a:off x="7346834" y="2750635"/>
            <a:ext cx="923020" cy="90427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CL" sz="1350"/>
          </a:p>
        </p:txBody>
      </p:sp>
      <p:sp>
        <p:nvSpPr>
          <p:cNvPr id="48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4505326" y="1847850"/>
            <a:ext cx="2546747" cy="1423988"/>
          </a:xfrm>
          <a:prstGeom prst="roundRect">
            <a:avLst>
              <a:gd name="adj" fmla="val 8400"/>
            </a:avLst>
          </a:prstGeom>
          <a:noFill/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 algn="ctr">
              <a:defRPr/>
            </a:pPr>
            <a:endParaRPr lang="es-MX" sz="1350" b="1" dirty="0">
              <a:solidFill>
                <a:schemeClr val="tx1"/>
              </a:solidFill>
            </a:endParaRPr>
          </a:p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COMPRENSIÓN CLARA Y EL COMPROMISO MUTUO DESDE EL PRINCIPIO EN TORNO A POLÍTICAS Y DIRECTRICES DEL DIRECTOR</a:t>
            </a:r>
            <a:endParaRPr lang="es-ES_tradnl" sz="1350" dirty="0">
              <a:solidFill>
                <a:schemeClr val="tx1"/>
              </a:solidFill>
            </a:endParaRPr>
          </a:p>
        </p:txBody>
      </p:sp>
      <p:sp>
        <p:nvSpPr>
          <p:cNvPr id="49" name="CuadroTexto 48"/>
          <p:cNvSpPr txBox="1"/>
          <p:nvPr/>
        </p:nvSpPr>
        <p:spPr>
          <a:xfrm>
            <a:off x="1077516" y="2611041"/>
            <a:ext cx="947738" cy="2539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105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OFICIALES</a:t>
            </a:r>
          </a:p>
        </p:txBody>
      </p:sp>
      <p:pic>
        <p:nvPicPr>
          <p:cNvPr id="29734" name="Imagen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441" y="3805238"/>
            <a:ext cx="3634978" cy="860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5" name="Conector recto 44"/>
          <p:cNvCxnSpPr/>
          <p:nvPr/>
        </p:nvCxnSpPr>
        <p:spPr>
          <a:xfrm flipH="1">
            <a:off x="5094685" y="3746898"/>
            <a:ext cx="578644" cy="678656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Conector recto 49"/>
          <p:cNvCxnSpPr/>
          <p:nvPr/>
        </p:nvCxnSpPr>
        <p:spPr>
          <a:xfrm>
            <a:off x="5685235" y="3712369"/>
            <a:ext cx="561975" cy="678656"/>
          </a:xfrm>
          <a:prstGeom prst="line">
            <a:avLst/>
          </a:prstGeom>
          <a:ln w="38100">
            <a:solidFill>
              <a:srgbClr val="FFFF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Conector recto de flecha 50"/>
          <p:cNvCxnSpPr/>
          <p:nvPr/>
        </p:nvCxnSpPr>
        <p:spPr>
          <a:xfrm flipV="1">
            <a:off x="6115050" y="4089797"/>
            <a:ext cx="700088" cy="833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9738" name="28 Imagen" descr="descarga.jf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4" t="24863" r="22392" b="3316"/>
          <a:stretch>
            <a:fillRect/>
          </a:stretch>
        </p:blipFill>
        <p:spPr bwMode="auto">
          <a:xfrm>
            <a:off x="7343775" y="776287"/>
            <a:ext cx="1191816" cy="910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403747" y="346481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>
                <a:solidFill>
                  <a:schemeClr val="tx1"/>
                </a:solidFill>
              </a:rPr>
              <a:t>POLÍTICA </a:t>
            </a:r>
            <a:r>
              <a:rPr lang="es-MX" sz="2400" dirty="0" smtClean="0">
                <a:solidFill>
                  <a:schemeClr val="tx1"/>
                </a:solidFill>
              </a:rPr>
              <a:t>DEL </a:t>
            </a:r>
            <a:r>
              <a:rPr lang="es-MX" sz="2400" dirty="0">
                <a:solidFill>
                  <a:schemeClr val="tx1"/>
                </a:solidFill>
              </a:rPr>
              <a:t>DIRECTOR</a:t>
            </a:r>
          </a:p>
        </p:txBody>
      </p:sp>
      <p:grpSp>
        <p:nvGrpSpPr>
          <p:cNvPr id="29741" name="Grupo 56"/>
          <p:cNvGrpSpPr>
            <a:grpSpLocks/>
          </p:cNvGrpSpPr>
          <p:nvPr/>
        </p:nvGrpSpPr>
        <p:grpSpPr bwMode="auto">
          <a:xfrm>
            <a:off x="0" y="4754173"/>
            <a:ext cx="9144000" cy="452288"/>
            <a:chOff x="0" y="6399603"/>
            <a:chExt cx="12192000" cy="567386"/>
          </a:xfrm>
        </p:grpSpPr>
        <p:sp>
          <p:nvSpPr>
            <p:cNvPr id="58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29744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29745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29746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29747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29748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29749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42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93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40FFCB0-C657-42A2-80F4-DADFBC70FF57}" type="slidenum">
              <a:rPr lang="es-CL" altLang="es-CL" smtClean="0"/>
              <a:pPr/>
              <a:t>22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0724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30725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30726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30727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30728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30729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PATRIOTISMO</a:t>
            </a:r>
          </a:p>
        </p:txBody>
      </p:sp>
      <p:pic>
        <p:nvPicPr>
          <p:cNvPr id="30731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0" y="1756172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32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 dirty="0"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30733" name="CuadroTexto 16"/>
          <p:cNvSpPr txBox="1">
            <a:spLocks noChangeArrowheads="1"/>
          </p:cNvSpPr>
          <p:nvPr/>
        </p:nvSpPr>
        <p:spPr bwMode="auto">
          <a:xfrm>
            <a:off x="2651522" y="1363266"/>
            <a:ext cx="3919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79910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534842" y="2821781"/>
            <a:ext cx="763190" cy="4154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CEO</a:t>
            </a:r>
          </a:p>
        </p:txBody>
      </p:sp>
      <p:sp>
        <p:nvSpPr>
          <p:cNvPr id="49" name="CuadroTexto 48"/>
          <p:cNvSpPr txBox="1"/>
          <p:nvPr/>
        </p:nvSpPr>
        <p:spPr>
          <a:xfrm>
            <a:off x="1077516" y="2611041"/>
            <a:ext cx="947738" cy="2539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105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OFICIALES</a:t>
            </a:r>
          </a:p>
        </p:txBody>
      </p:sp>
      <p:sp>
        <p:nvSpPr>
          <p:cNvPr id="30737" name="CuadroTexto 39"/>
          <p:cNvSpPr txBox="1">
            <a:spLocks noChangeArrowheads="1"/>
          </p:cNvSpPr>
          <p:nvPr/>
        </p:nvSpPr>
        <p:spPr bwMode="auto">
          <a:xfrm>
            <a:off x="2937272" y="1963342"/>
            <a:ext cx="6005513" cy="80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6" rIns="68571" bIns="34286"/>
          <a:lstStyle>
            <a:lvl1pPr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sz="3000" b="1" dirty="0">
                <a:latin typeface="Calibri" panose="020F0502020204030204" pitchFamily="34" charset="0"/>
              </a:rPr>
              <a:t>(</a:t>
            </a:r>
            <a:r>
              <a:rPr lang="es-CL" sz="3000" b="1" dirty="0" err="1">
                <a:latin typeface="Calibri" panose="020F0502020204030204" pitchFamily="34" charset="0"/>
              </a:rPr>
              <a:t>Propósito+Conocimiento+Voluntad</a:t>
            </a:r>
            <a:r>
              <a:rPr lang="es-CL" sz="3000" b="1" dirty="0">
                <a:latin typeface="Calibri" panose="020F0502020204030204" pitchFamily="34" charset="0"/>
              </a:rPr>
              <a:t>)</a:t>
            </a:r>
          </a:p>
        </p:txBody>
      </p:sp>
      <p:sp>
        <p:nvSpPr>
          <p:cNvPr id="47" name="Es igual a 4">
            <a:extLst>
              <a:ext uri="{FF2B5EF4-FFF2-40B4-BE49-F238E27FC236}"/>
            </a:extLst>
          </p:cNvPr>
          <p:cNvSpPr/>
          <p:nvPr/>
        </p:nvSpPr>
        <p:spPr>
          <a:xfrm>
            <a:off x="4787504" y="2726531"/>
            <a:ext cx="872728" cy="582216"/>
          </a:xfrm>
          <a:prstGeom prst="mathEqual">
            <a:avLst/>
          </a:prstGeom>
          <a:solidFill>
            <a:schemeClr val="tx1"/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s-CL" sz="1350" kern="0">
              <a:latin typeface="Calibri"/>
            </a:endParaRPr>
          </a:p>
        </p:txBody>
      </p:sp>
      <p:sp>
        <p:nvSpPr>
          <p:cNvPr id="30740" name="CuadroTexto 14"/>
          <p:cNvSpPr txBox="1">
            <a:spLocks noChangeArrowheads="1"/>
          </p:cNvSpPr>
          <p:nvPr/>
        </p:nvSpPr>
        <p:spPr bwMode="auto">
          <a:xfrm>
            <a:off x="5731669" y="2726531"/>
            <a:ext cx="23431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000" b="1" dirty="0"/>
              <a:t>( 0, 1, 2, 3)</a:t>
            </a:r>
            <a:endParaRPr lang="es-CL" sz="3000" b="1" dirty="0"/>
          </a:p>
        </p:txBody>
      </p:sp>
      <p:sp>
        <p:nvSpPr>
          <p:cNvPr id="38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403747" y="360538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>
                <a:solidFill>
                  <a:schemeClr val="tx1"/>
                </a:solidFill>
              </a:rPr>
              <a:t>POLÍTICA </a:t>
            </a:r>
            <a:r>
              <a:rPr lang="es-MX" sz="2400" dirty="0" smtClean="0">
                <a:solidFill>
                  <a:schemeClr val="tx1"/>
                </a:solidFill>
              </a:rPr>
              <a:t>DEL </a:t>
            </a:r>
            <a:r>
              <a:rPr lang="es-MX" sz="2400" dirty="0">
                <a:solidFill>
                  <a:schemeClr val="tx1"/>
                </a:solidFill>
              </a:rPr>
              <a:t>DIRECTOR</a:t>
            </a:r>
          </a:p>
        </p:txBody>
      </p:sp>
      <p:pic>
        <p:nvPicPr>
          <p:cNvPr id="39" name="Picture 2" descr="Sanciones deportivas | .: Sede Electrónica del Ministerio del Interior :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179" y="2771775"/>
            <a:ext cx="1533525" cy="1534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44" name="Grupo 43"/>
          <p:cNvGrpSpPr>
            <a:grpSpLocks/>
          </p:cNvGrpSpPr>
          <p:nvPr/>
        </p:nvGrpSpPr>
        <p:grpSpPr bwMode="auto">
          <a:xfrm>
            <a:off x="0" y="4760126"/>
            <a:ext cx="9144000" cy="452288"/>
            <a:chOff x="0" y="6399603"/>
            <a:chExt cx="12192000" cy="567386"/>
          </a:xfrm>
        </p:grpSpPr>
        <p:sp>
          <p:nvSpPr>
            <p:cNvPr id="45" name="19 Rectángulo"/>
            <p:cNvSpPr/>
            <p:nvPr/>
          </p:nvSpPr>
          <p:spPr>
            <a:xfrm>
              <a:off x="0" y="6399603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0747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30748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30749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30750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30751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30752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30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29102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1AD04B6-49F9-495D-839E-9E3DE6EB6324}" type="slidenum">
              <a:rPr lang="es-CL" altLang="es-CL" smtClean="0"/>
              <a:pPr/>
              <a:t>23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1748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31749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31750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31751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31752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31753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chemeClr val="bg1"/>
                </a:solidFill>
              </a:rPr>
              <a:t>PATRIOTISMO</a:t>
            </a:r>
          </a:p>
        </p:txBody>
      </p:sp>
      <p:pic>
        <p:nvPicPr>
          <p:cNvPr id="31756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0" y="1756172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7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31758" name="CuadroTexto 16"/>
          <p:cNvSpPr txBox="1">
            <a:spLocks noChangeArrowheads="1"/>
          </p:cNvSpPr>
          <p:nvPr/>
        </p:nvSpPr>
        <p:spPr bwMode="auto">
          <a:xfrm>
            <a:off x="2651522" y="1363266"/>
            <a:ext cx="3919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4" name="Flecha abajo 33"/>
          <p:cNvSpPr/>
          <p:nvPr/>
        </p:nvSpPr>
        <p:spPr>
          <a:xfrm>
            <a:off x="4529138" y="1179910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2571156" y="2625924"/>
            <a:ext cx="763190" cy="4154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21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CEO</a:t>
            </a:r>
          </a:p>
        </p:txBody>
      </p:sp>
      <p:sp>
        <p:nvSpPr>
          <p:cNvPr id="49" name="CuadroTexto 48"/>
          <p:cNvSpPr txBox="1"/>
          <p:nvPr/>
        </p:nvSpPr>
        <p:spPr>
          <a:xfrm>
            <a:off x="1077516" y="2611041"/>
            <a:ext cx="947738" cy="25391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105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OFICIALES</a:t>
            </a:r>
          </a:p>
        </p:txBody>
      </p:sp>
      <p:sp>
        <p:nvSpPr>
          <p:cNvPr id="47" name="Es igual a 4">
            <a:extLst>
              <a:ext uri="{FF2B5EF4-FFF2-40B4-BE49-F238E27FC236}"/>
            </a:extLst>
          </p:cNvPr>
          <p:cNvSpPr/>
          <p:nvPr/>
        </p:nvSpPr>
        <p:spPr>
          <a:xfrm>
            <a:off x="4787504" y="2726531"/>
            <a:ext cx="872728" cy="582216"/>
          </a:xfrm>
          <a:prstGeom prst="mathEqual">
            <a:avLst/>
          </a:prstGeom>
          <a:solidFill>
            <a:schemeClr val="tx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es-CL" sz="1350" kern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1764" name="CuadroTexto 28"/>
          <p:cNvSpPr txBox="1">
            <a:spLocks noChangeArrowheads="1"/>
          </p:cNvSpPr>
          <p:nvPr/>
        </p:nvSpPr>
        <p:spPr bwMode="auto">
          <a:xfrm>
            <a:off x="3003947" y="1751410"/>
            <a:ext cx="6005513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1" tIns="34286" rIns="68571" bIns="34286"/>
          <a:lstStyle>
            <a:lvl1pPr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11223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1223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sz="3000" b="1" dirty="0">
                <a:latin typeface="Calibri" panose="020F0502020204030204" pitchFamily="34" charset="0"/>
              </a:rPr>
              <a:t>(</a:t>
            </a:r>
            <a:r>
              <a:rPr lang="es-CL" sz="3000" b="1" dirty="0" err="1">
                <a:latin typeface="Calibri" panose="020F0502020204030204" pitchFamily="34" charset="0"/>
              </a:rPr>
              <a:t>Propósito+Conocimiento+Voluntad</a:t>
            </a:r>
            <a:r>
              <a:rPr lang="es-CL" sz="3000" b="1" dirty="0">
                <a:latin typeface="Calibri" panose="020F0502020204030204" pitchFamily="34" charset="0"/>
              </a:rPr>
              <a:t>)</a:t>
            </a:r>
          </a:p>
          <a:p>
            <a:pPr algn="ctr" eaLnBrk="1" hangingPunct="1"/>
            <a:r>
              <a:rPr lang="es-CL" sz="3000" b="1" dirty="0">
                <a:latin typeface="Calibri" panose="020F0502020204030204" pitchFamily="34" charset="0"/>
              </a:rPr>
              <a:t>X Pasión</a:t>
            </a:r>
          </a:p>
        </p:txBody>
      </p:sp>
      <p:cxnSp>
        <p:nvCxnSpPr>
          <p:cNvPr id="15" name="Conector recto 14"/>
          <p:cNvCxnSpPr/>
          <p:nvPr/>
        </p:nvCxnSpPr>
        <p:spPr>
          <a:xfrm flipH="1">
            <a:off x="5108973" y="2703910"/>
            <a:ext cx="225028" cy="7060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CuadroTexto 29"/>
          <p:cNvSpPr txBox="1">
            <a:spLocks noChangeArrowheads="1"/>
          </p:cNvSpPr>
          <p:nvPr/>
        </p:nvSpPr>
        <p:spPr bwMode="auto">
          <a:xfrm>
            <a:off x="5731669" y="2726531"/>
            <a:ext cx="234315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000" b="1">
                <a:solidFill>
                  <a:schemeClr val="bg1"/>
                </a:solidFill>
              </a:rPr>
              <a:t>( 0, 1, 2, 3)</a:t>
            </a:r>
            <a:endParaRPr lang="es-CL" sz="3000" b="1">
              <a:solidFill>
                <a:schemeClr val="bg1"/>
              </a:solidFill>
            </a:endParaRPr>
          </a:p>
        </p:txBody>
      </p:sp>
      <p:sp>
        <p:nvSpPr>
          <p:cNvPr id="31" name="CuadroTexto 30"/>
          <p:cNvSpPr txBox="1">
            <a:spLocks noChangeArrowheads="1"/>
          </p:cNvSpPr>
          <p:nvPr/>
        </p:nvSpPr>
        <p:spPr bwMode="auto">
          <a:xfrm>
            <a:off x="5570935" y="2711054"/>
            <a:ext cx="3454003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" sz="3300" b="1"/>
              <a:t>( 0, 1, 2, 3, n…..(</a:t>
            </a:r>
            <a:endParaRPr lang="es-CL" sz="3300" b="1"/>
          </a:p>
        </p:txBody>
      </p:sp>
      <p:sp>
        <p:nvSpPr>
          <p:cNvPr id="40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106091" y="371557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>
                <a:solidFill>
                  <a:schemeClr val="tx1"/>
                </a:solidFill>
              </a:rPr>
              <a:t>POLÍTICA </a:t>
            </a:r>
            <a:r>
              <a:rPr lang="es-MX" sz="2400" dirty="0" smtClean="0">
                <a:solidFill>
                  <a:schemeClr val="tx1"/>
                </a:solidFill>
              </a:rPr>
              <a:t>DEL </a:t>
            </a:r>
            <a:r>
              <a:rPr lang="es-MX" sz="2400" dirty="0">
                <a:solidFill>
                  <a:schemeClr val="tx1"/>
                </a:solidFill>
              </a:rPr>
              <a:t>DIRECTOR</a:t>
            </a:r>
          </a:p>
        </p:txBody>
      </p:sp>
      <p:pic>
        <p:nvPicPr>
          <p:cNvPr id="60418" name="Picture 2" descr="Concepto de logro de objetivos. | Vector Prem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094" y="3367088"/>
            <a:ext cx="1462088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uadroTexto 43">
            <a:extLst>
              <a:ext uri="{FF2B5EF4-FFF2-40B4-BE49-F238E27FC236}"/>
            </a:extLst>
          </p:cNvPr>
          <p:cNvSpPr txBox="1"/>
          <p:nvPr/>
        </p:nvSpPr>
        <p:spPr>
          <a:xfrm>
            <a:off x="2789635" y="3534966"/>
            <a:ext cx="2727722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CL" sz="15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“Es posible tomar una buena decisión sólo cuando hemos identificado, correctamente, el problema real”.</a:t>
            </a:r>
          </a:p>
        </p:txBody>
      </p:sp>
      <p:grpSp>
        <p:nvGrpSpPr>
          <p:cNvPr id="31772" name="Grupo 44"/>
          <p:cNvGrpSpPr>
            <a:grpSpLocks/>
          </p:cNvGrpSpPr>
          <p:nvPr/>
        </p:nvGrpSpPr>
        <p:grpSpPr bwMode="auto">
          <a:xfrm>
            <a:off x="0" y="4760126"/>
            <a:ext cx="9144000" cy="452288"/>
            <a:chOff x="0" y="6399603"/>
            <a:chExt cx="12192000" cy="567386"/>
          </a:xfrm>
        </p:grpSpPr>
        <p:sp>
          <p:nvSpPr>
            <p:cNvPr id="46" name="19 Rectángulo"/>
            <p:cNvSpPr/>
            <p:nvPr/>
          </p:nvSpPr>
          <p:spPr>
            <a:xfrm>
              <a:off x="0" y="6399603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1775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31776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31777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31778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31779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31780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33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0374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3180459-EFF6-4A11-A4F7-9E32960EF38C}" type="slidenum">
              <a:rPr lang="es-CL" altLang="es-CL" smtClean="0"/>
              <a:pPr/>
              <a:t>24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  <p:sp>
        <p:nvSpPr>
          <p:cNvPr id="3891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3891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3891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3891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3892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3892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22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3632926" y="2338981"/>
            <a:ext cx="3112294" cy="1048112"/>
          </a:xfrm>
          <a:prstGeom prst="roundRect">
            <a:avLst>
              <a:gd name="adj" fmla="val 8400"/>
            </a:avLst>
          </a:prstGeom>
          <a:noFill/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Oportunidad:</a:t>
            </a:r>
          </a:p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Todo cambio es difícil al          principio, desordenado en el medio y gratificante al final.</a:t>
            </a:r>
          </a:p>
        </p:txBody>
      </p:sp>
      <p:sp>
        <p:nvSpPr>
          <p:cNvPr id="23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1054895" y="1363266"/>
            <a:ext cx="2661047" cy="935832"/>
          </a:xfrm>
          <a:prstGeom prst="roundRect">
            <a:avLst>
              <a:gd name="adj" fmla="val 8400"/>
            </a:avLst>
          </a:prstGeom>
          <a:noFill/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Motivación:</a:t>
            </a:r>
          </a:p>
          <a:p>
            <a:pPr indent="347663" algn="ctr">
              <a:defRPr/>
            </a:pPr>
            <a:r>
              <a:rPr lang="es-MX" sz="1350" b="1" dirty="0">
                <a:solidFill>
                  <a:schemeClr val="tx1"/>
                </a:solidFill>
              </a:rPr>
              <a:t>Las necesidades satisfechas no motivan. Solo motivan las necesidades insatisfechas.</a:t>
            </a:r>
          </a:p>
        </p:txBody>
      </p:sp>
      <p:sp>
        <p:nvSpPr>
          <p:cNvPr id="24" name="Rounded Rectangle 67">
            <a:extLst>
              <a:ext uri="{FF2B5EF4-FFF2-40B4-BE49-F238E27FC236}"/>
            </a:extLst>
          </p:cNvPr>
          <p:cNvSpPr/>
          <p:nvPr/>
        </p:nvSpPr>
        <p:spPr>
          <a:xfrm>
            <a:off x="5722144" y="3679031"/>
            <a:ext cx="2964656" cy="891184"/>
          </a:xfrm>
          <a:prstGeom prst="roundRect">
            <a:avLst>
              <a:gd name="adj" fmla="val 8400"/>
            </a:avLst>
          </a:prstGeom>
          <a:noFill/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347663" algn="ctr">
              <a:defRPr/>
            </a:pPr>
            <a:endParaRPr lang="es-MX" sz="1350" b="1" dirty="0">
              <a:solidFill>
                <a:schemeClr val="tx1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5717380" y="3646885"/>
            <a:ext cx="2969419" cy="92333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MX" sz="1350" b="1" dirty="0"/>
              <a:t>Enfoque:</a:t>
            </a:r>
          </a:p>
          <a:p>
            <a:pPr algn="ctr" eaLnBrk="1" hangingPunct="1">
              <a:defRPr/>
            </a:pPr>
            <a:r>
              <a:rPr lang="es-MX" sz="1350" b="1" dirty="0"/>
              <a:t>Ocupémonos de gastar lo que tenemos y no nos preocupemos TANTO de lo que nos FALTA</a:t>
            </a:r>
            <a:endParaRPr lang="es-CL" sz="1350" b="1" dirty="0"/>
          </a:p>
        </p:txBody>
      </p:sp>
      <p:sp>
        <p:nvSpPr>
          <p:cNvPr id="38926" name="CuadroTexto 13"/>
          <p:cNvSpPr txBox="1">
            <a:spLocks noChangeArrowheads="1"/>
          </p:cNvSpPr>
          <p:nvPr/>
        </p:nvSpPr>
        <p:spPr bwMode="auto">
          <a:xfrm>
            <a:off x="221457" y="2087166"/>
            <a:ext cx="185975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b="1"/>
              <a:t>M</a:t>
            </a:r>
            <a:r>
              <a:rPr lang="es-CL" sz="1350"/>
              <a:t>o</a:t>
            </a:r>
            <a:r>
              <a:rPr lang="es-CL" b="1"/>
              <a:t>E</a:t>
            </a:r>
          </a:p>
        </p:txBody>
      </p:sp>
      <p:sp>
        <p:nvSpPr>
          <p:cNvPr id="15" name="Llamada de nube 14"/>
          <p:cNvSpPr/>
          <p:nvPr/>
        </p:nvSpPr>
        <p:spPr>
          <a:xfrm>
            <a:off x="6312407" y="669730"/>
            <a:ext cx="2160984" cy="1656160"/>
          </a:xfrm>
          <a:prstGeom prst="cloudCallout">
            <a:avLst>
              <a:gd name="adj1" fmla="val -86805"/>
              <a:gd name="adj2" fmla="val 933"/>
            </a:avLst>
          </a:prstGeom>
          <a:solidFill>
            <a:schemeClr val="bg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s-CL" sz="1500" b="1" i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Problema está en como vemos el Problema</a:t>
            </a:r>
          </a:p>
        </p:txBody>
      </p:sp>
      <p:sp>
        <p:nvSpPr>
          <p:cNvPr id="38928" name="CuadroTexto 27"/>
          <p:cNvSpPr txBox="1">
            <a:spLocks noChangeArrowheads="1"/>
          </p:cNvSpPr>
          <p:nvPr/>
        </p:nvSpPr>
        <p:spPr bwMode="auto">
          <a:xfrm>
            <a:off x="221457" y="2381250"/>
            <a:ext cx="2184797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sz="1350"/>
              <a:t>Measure of Effectiveness</a:t>
            </a:r>
          </a:p>
        </p:txBody>
      </p:sp>
      <p:sp>
        <p:nvSpPr>
          <p:cNvPr id="38929" name="Rectángulo 15"/>
          <p:cNvSpPr>
            <a:spLocks noChangeArrowheads="1"/>
          </p:cNvSpPr>
          <p:nvPr/>
        </p:nvSpPr>
        <p:spPr bwMode="auto">
          <a:xfrm>
            <a:off x="177403" y="2462213"/>
            <a:ext cx="3148013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endParaRPr lang="es-MX" sz="800" dirty="0"/>
          </a:p>
          <a:p>
            <a:pPr algn="just" eaLnBrk="1" hangingPunct="1"/>
            <a:r>
              <a:rPr lang="es-MX" sz="900" dirty="0"/>
              <a:t>Evaluaciones que evalúan cambios en el comportamiento, la capacidad o el entorno operativo del sistema con respecto al logro de un objetivo o la creación de un efecto.</a:t>
            </a:r>
            <a:endParaRPr lang="es-CL" sz="900" dirty="0"/>
          </a:p>
        </p:txBody>
      </p:sp>
      <p:grpSp>
        <p:nvGrpSpPr>
          <p:cNvPr id="38932" name="Grupo 32"/>
          <p:cNvGrpSpPr>
            <a:grpSpLocks/>
          </p:cNvGrpSpPr>
          <p:nvPr/>
        </p:nvGrpSpPr>
        <p:grpSpPr bwMode="auto">
          <a:xfrm>
            <a:off x="0" y="4754173"/>
            <a:ext cx="9144000" cy="452288"/>
            <a:chOff x="0" y="6399603"/>
            <a:chExt cx="12192000" cy="567386"/>
          </a:xfrm>
        </p:grpSpPr>
        <p:sp>
          <p:nvSpPr>
            <p:cNvPr id="34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38935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38936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38937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38938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38939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38940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sp>
        <p:nvSpPr>
          <p:cNvPr id="33" name="CuadroTexto 16"/>
          <p:cNvSpPr txBox="1">
            <a:spLocks noChangeArrowheads="1"/>
          </p:cNvSpPr>
          <p:nvPr/>
        </p:nvSpPr>
        <p:spPr bwMode="auto">
          <a:xfrm>
            <a:off x="2669382" y="826294"/>
            <a:ext cx="391834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CONSIDERACIONES PARA EL ÉXITO</a:t>
            </a:r>
          </a:p>
        </p:txBody>
      </p:sp>
      <p:sp>
        <p:nvSpPr>
          <p:cNvPr id="36" name="CuadroTexto 16"/>
          <p:cNvSpPr txBox="1">
            <a:spLocks noChangeArrowheads="1"/>
          </p:cNvSpPr>
          <p:nvPr/>
        </p:nvSpPr>
        <p:spPr bwMode="auto">
          <a:xfrm>
            <a:off x="2651522" y="1363266"/>
            <a:ext cx="3919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b="1">
                <a:latin typeface="Calibri" panose="020F0502020204030204" pitchFamily="34" charset="0"/>
              </a:rPr>
              <a:t>DESAFÍOS 2025</a:t>
            </a:r>
          </a:p>
        </p:txBody>
      </p:sp>
      <p:sp>
        <p:nvSpPr>
          <p:cNvPr id="37" name="Flecha abajo 36"/>
          <p:cNvSpPr/>
          <p:nvPr/>
        </p:nvSpPr>
        <p:spPr>
          <a:xfrm>
            <a:off x="4529138" y="1179910"/>
            <a:ext cx="188119" cy="217884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>
              <a:solidFill>
                <a:prstClr val="white"/>
              </a:solidFill>
            </a:endParaRPr>
          </a:p>
        </p:txBody>
      </p:sp>
      <p:sp>
        <p:nvSpPr>
          <p:cNvPr id="38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1106091" y="371557"/>
            <a:ext cx="6748463" cy="43815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FFFF00"/>
                </a:solidFill>
                <a:latin typeface="+mj-lt"/>
                <a:ea typeface="Times New Roman" pitchFamily="18" charset="0"/>
              </a:defRPr>
            </a:lvl1pPr>
          </a:lstStyle>
          <a:p>
            <a:pPr eaLnBrk="1" hangingPunct="1">
              <a:defRPr/>
            </a:pPr>
            <a:r>
              <a:rPr lang="es-MX" sz="2400" dirty="0">
                <a:solidFill>
                  <a:schemeClr val="tx1"/>
                </a:solidFill>
              </a:rPr>
              <a:t>POLÍTICA </a:t>
            </a:r>
            <a:r>
              <a:rPr lang="es-MX" sz="2400" dirty="0" smtClean="0">
                <a:solidFill>
                  <a:schemeClr val="tx1"/>
                </a:solidFill>
              </a:rPr>
              <a:t>DEL </a:t>
            </a:r>
            <a:r>
              <a:rPr lang="es-MX" sz="2400" dirty="0">
                <a:solidFill>
                  <a:schemeClr val="tx1"/>
                </a:solidFill>
              </a:rPr>
              <a:t>DIRECTOR</a:t>
            </a:r>
          </a:p>
        </p:txBody>
      </p:sp>
      <p:pic>
        <p:nvPicPr>
          <p:cNvPr id="39" name="Picture 8" descr="Estructura organizativa simple — Foto de Sto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236" y="3143257"/>
            <a:ext cx="2676525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uadroTexto 39"/>
          <p:cNvSpPr txBox="1"/>
          <p:nvPr/>
        </p:nvSpPr>
        <p:spPr>
          <a:xfrm>
            <a:off x="2851282" y="4013009"/>
            <a:ext cx="763190" cy="4154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CL" sz="21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CEO</a:t>
            </a:r>
          </a:p>
        </p:txBody>
      </p:sp>
      <p:pic>
        <p:nvPicPr>
          <p:cNvPr id="41" name="Picture 2" descr="Concepto de logro de objetivos. | Vector Prem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510" y="2386649"/>
            <a:ext cx="1462088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7863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igno De Interrogacion Vectores, Iconos, Gráficos y Fondos para Descargar  Grati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721" y="1405715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50A92F1-695E-4200-8676-56170C770C34}" type="slidenum">
              <a:rPr lang="es-CL" altLang="es-CL" smtClean="0"/>
              <a:pPr>
                <a:defRPr/>
              </a:pPr>
              <a:t>25</a:t>
            </a:fld>
            <a:endParaRPr lang="es-CL" altLang="es-CL"/>
          </a:p>
        </p:txBody>
      </p:sp>
      <p:sp>
        <p:nvSpPr>
          <p:cNvPr id="3" name="19 Rectángulo"/>
          <p:cNvSpPr/>
          <p:nvPr/>
        </p:nvSpPr>
        <p:spPr>
          <a:xfrm>
            <a:off x="0" y="4822033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>
              <a:defRPr/>
            </a:pPr>
            <a:endParaRPr lang="es-CL" sz="7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20 CuadroTexto"/>
          <p:cNvSpPr txBox="1">
            <a:spLocks noChangeArrowheads="1"/>
          </p:cNvSpPr>
          <p:nvPr/>
        </p:nvSpPr>
        <p:spPr bwMode="auto">
          <a:xfrm>
            <a:off x="177405" y="4981575"/>
            <a:ext cx="508792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5" name="21 CuadroTexto"/>
          <p:cNvSpPr txBox="1">
            <a:spLocks noChangeArrowheads="1"/>
          </p:cNvSpPr>
          <p:nvPr/>
        </p:nvSpPr>
        <p:spPr bwMode="auto">
          <a:xfrm>
            <a:off x="2321719" y="4981576"/>
            <a:ext cx="561690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6" name="22 CuadroTexto"/>
          <p:cNvSpPr txBox="1">
            <a:spLocks noChangeArrowheads="1"/>
          </p:cNvSpPr>
          <p:nvPr/>
        </p:nvSpPr>
        <p:spPr bwMode="auto">
          <a:xfrm>
            <a:off x="4480324" y="4981576"/>
            <a:ext cx="616192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7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0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8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6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9" name="25 CuadroTexto"/>
          <p:cNvSpPr txBox="1">
            <a:spLocks noChangeArrowheads="1"/>
          </p:cNvSpPr>
          <p:nvPr/>
        </p:nvSpPr>
        <p:spPr bwMode="auto">
          <a:xfrm>
            <a:off x="4373168" y="4829176"/>
            <a:ext cx="824583" cy="207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79" tIns="34289" rIns="68579" bIns="34289">
            <a:spAutoFit/>
          </a:bodyPr>
          <a:lstStyle/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PATRIOTISMO</a:t>
            </a:r>
          </a:p>
        </p:txBody>
      </p:sp>
      <p:sp>
        <p:nvSpPr>
          <p:cNvPr id="26" name="TextBox 11"/>
          <p:cNvSpPr txBox="1"/>
          <p:nvPr/>
        </p:nvSpPr>
        <p:spPr bwMode="auto">
          <a:xfrm>
            <a:off x="657524" y="946333"/>
            <a:ext cx="392676" cy="3577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sz="2300" b="1" kern="0" dirty="0" smtClean="0">
                <a:solidFill>
                  <a:sysClr val="window" lastClr="FFFFFF"/>
                </a:solidFill>
                <a:latin typeface="Calibri"/>
                <a:ea typeface="linea-basic-10" charset="0"/>
                <a:cs typeface="linea-basic-10" charset="0"/>
              </a:rPr>
              <a:t>02</a:t>
            </a:r>
            <a:endParaRPr lang="en-US" sz="2300" b="1" kern="0" dirty="0">
              <a:solidFill>
                <a:sysClr val="window" lastClr="FFFFFF"/>
              </a:solidFill>
              <a:latin typeface="Calibri"/>
              <a:ea typeface="EverSlide Office" charset="0"/>
              <a:cs typeface="EverSlide Office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407587" y="832526"/>
            <a:ext cx="3254214" cy="1441279"/>
            <a:chOff x="407587" y="832526"/>
            <a:chExt cx="3254214" cy="1441279"/>
          </a:xfrm>
        </p:grpSpPr>
        <p:pic>
          <p:nvPicPr>
            <p:cNvPr id="15" name="Imagen 14"/>
            <p:cNvPicPr>
              <a:picLocks noChangeAspect="1"/>
            </p:cNvPicPr>
            <p:nvPr/>
          </p:nvPicPr>
          <p:blipFill rotWithShape="1">
            <a:blip r:embed="rId3"/>
            <a:srcRect l="1342" t="34247" r="2097" b="25603"/>
            <a:stretch/>
          </p:blipFill>
          <p:spPr>
            <a:xfrm>
              <a:off x="757442" y="1391865"/>
              <a:ext cx="2491078" cy="582616"/>
            </a:xfrm>
            <a:prstGeom prst="rect">
              <a:avLst/>
            </a:prstGeom>
          </p:spPr>
        </p:pic>
        <p:sp>
          <p:nvSpPr>
            <p:cNvPr id="17" name="Llamada de nube 16"/>
            <p:cNvSpPr/>
            <p:nvPr/>
          </p:nvSpPr>
          <p:spPr>
            <a:xfrm>
              <a:off x="407587" y="832526"/>
              <a:ext cx="3254214" cy="1441279"/>
            </a:xfrm>
            <a:prstGeom prst="cloudCallout">
              <a:avLst>
                <a:gd name="adj1" fmla="val 69809"/>
                <a:gd name="adj2" fmla="val 89542"/>
              </a:avLst>
            </a:prstGeom>
            <a:noFill/>
            <a:ln w="28575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18" name="Grupo 17"/>
          <p:cNvGrpSpPr/>
          <p:nvPr/>
        </p:nvGrpSpPr>
        <p:grpSpPr>
          <a:xfrm>
            <a:off x="4820347" y="883551"/>
            <a:ext cx="3529755" cy="1535997"/>
            <a:chOff x="4820347" y="883551"/>
            <a:chExt cx="3529755" cy="1535997"/>
          </a:xfrm>
        </p:grpSpPr>
        <p:pic>
          <p:nvPicPr>
            <p:cNvPr id="10" name="Imagen 9"/>
            <p:cNvPicPr>
              <a:picLocks noChangeAspect="1"/>
            </p:cNvPicPr>
            <p:nvPr/>
          </p:nvPicPr>
          <p:blipFill rotWithShape="1">
            <a:blip r:embed="rId4"/>
            <a:srcRect t="19388" b="24153"/>
            <a:stretch/>
          </p:blipFill>
          <p:spPr>
            <a:xfrm>
              <a:off x="5217625" y="1083378"/>
              <a:ext cx="2735198" cy="868655"/>
            </a:xfrm>
            <a:prstGeom prst="rect">
              <a:avLst/>
            </a:prstGeom>
          </p:spPr>
        </p:pic>
        <p:sp>
          <p:nvSpPr>
            <p:cNvPr id="39" name="Llamada de nube 38"/>
            <p:cNvSpPr/>
            <p:nvPr/>
          </p:nvSpPr>
          <p:spPr>
            <a:xfrm>
              <a:off x="4820347" y="883551"/>
              <a:ext cx="3529755" cy="1535997"/>
            </a:xfrm>
            <a:prstGeom prst="cloudCallout">
              <a:avLst>
                <a:gd name="adj1" fmla="val -64261"/>
                <a:gd name="adj2" fmla="val 77927"/>
              </a:avLst>
            </a:prstGeom>
            <a:noFill/>
            <a:ln w="28575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0" name="Grupo 19"/>
          <p:cNvGrpSpPr/>
          <p:nvPr/>
        </p:nvGrpSpPr>
        <p:grpSpPr>
          <a:xfrm>
            <a:off x="137886" y="2808463"/>
            <a:ext cx="3730189" cy="1649178"/>
            <a:chOff x="249451" y="2623150"/>
            <a:chExt cx="3730189" cy="1649178"/>
          </a:xfrm>
        </p:grpSpPr>
        <p:pic>
          <p:nvPicPr>
            <p:cNvPr id="13" name="Imagen 12"/>
            <p:cNvPicPr>
              <a:picLocks noChangeAspect="1"/>
            </p:cNvPicPr>
            <p:nvPr/>
          </p:nvPicPr>
          <p:blipFill rotWithShape="1">
            <a:blip r:embed="rId5"/>
            <a:srcRect l="825" t="35486" b="8704"/>
            <a:stretch/>
          </p:blipFill>
          <p:spPr>
            <a:xfrm>
              <a:off x="691667" y="3019703"/>
              <a:ext cx="2735198" cy="865811"/>
            </a:xfrm>
            <a:prstGeom prst="rect">
              <a:avLst/>
            </a:prstGeom>
          </p:spPr>
        </p:pic>
        <p:sp>
          <p:nvSpPr>
            <p:cNvPr id="41" name="Llamada de nube 40"/>
            <p:cNvSpPr/>
            <p:nvPr/>
          </p:nvSpPr>
          <p:spPr>
            <a:xfrm>
              <a:off x="249451" y="2623150"/>
              <a:ext cx="3730189" cy="1649178"/>
            </a:xfrm>
            <a:prstGeom prst="cloudCallout">
              <a:avLst>
                <a:gd name="adj1" fmla="val 61831"/>
                <a:gd name="adj2" fmla="val -47896"/>
              </a:avLst>
            </a:prstGeom>
            <a:noFill/>
            <a:ln w="28575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21" name="Grupo 20"/>
          <p:cNvGrpSpPr/>
          <p:nvPr/>
        </p:nvGrpSpPr>
        <p:grpSpPr>
          <a:xfrm>
            <a:off x="4970455" y="2800180"/>
            <a:ext cx="3132477" cy="1401083"/>
            <a:chOff x="5169095" y="2477565"/>
            <a:chExt cx="3132477" cy="1401083"/>
          </a:xfrm>
        </p:grpSpPr>
        <p:pic>
          <p:nvPicPr>
            <p:cNvPr id="12" name="Imagen 11"/>
            <p:cNvPicPr>
              <a:picLocks noChangeAspect="1"/>
            </p:cNvPicPr>
            <p:nvPr/>
          </p:nvPicPr>
          <p:blipFill rotWithShape="1">
            <a:blip r:embed="rId6"/>
            <a:srcRect t="17451" b="11527"/>
            <a:stretch/>
          </p:blipFill>
          <p:spPr>
            <a:xfrm>
              <a:off x="5480597" y="2630232"/>
              <a:ext cx="2477544" cy="989783"/>
            </a:xfrm>
            <a:prstGeom prst="rect">
              <a:avLst/>
            </a:prstGeom>
          </p:spPr>
        </p:pic>
        <p:sp>
          <p:nvSpPr>
            <p:cNvPr id="42" name="Llamada de nube 41"/>
            <p:cNvSpPr/>
            <p:nvPr/>
          </p:nvSpPr>
          <p:spPr>
            <a:xfrm>
              <a:off x="5169095" y="2477565"/>
              <a:ext cx="3132477" cy="1401083"/>
            </a:xfrm>
            <a:prstGeom prst="cloudCallout">
              <a:avLst>
                <a:gd name="adj1" fmla="val -71028"/>
                <a:gd name="adj2" fmla="val -45573"/>
              </a:avLst>
            </a:prstGeom>
            <a:noFill/>
            <a:ln w="28575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pic>
        <p:nvPicPr>
          <p:cNvPr id="24" name="Picture 2" descr="Imagen relacion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192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99CF95-4D78-4E90-92AD-FF93DF129F00}" type="slidenum">
              <a:rPr lang="es-CL" altLang="es-CL" smtClean="0">
                <a:solidFill>
                  <a:srgbClr val="000000"/>
                </a:solidFill>
              </a:rPr>
              <a:pPr/>
              <a:t>26</a:t>
            </a:fld>
            <a:endParaRPr lang="es-CL" altLang="es-CL" dirty="0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6388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6389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6390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6391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6392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6393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6395" name="AutoShape 4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 dirty="0">
              <a:solidFill>
                <a:srgbClr val="000000"/>
              </a:solidFill>
            </a:endParaRPr>
          </a:p>
        </p:txBody>
      </p:sp>
      <p:sp>
        <p:nvSpPr>
          <p:cNvPr id="16396" name="AutoShape 6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230981" y="5954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 dirty="0">
              <a:solidFill>
                <a:srgbClr val="000000"/>
              </a:solidFill>
            </a:endParaRPr>
          </a:p>
        </p:txBody>
      </p:sp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40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07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6408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6409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6410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6411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6412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3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7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721" y="913636"/>
            <a:ext cx="3712479" cy="3712479"/>
          </a:xfrm>
          <a:prstGeom prst="rect">
            <a:avLst/>
          </a:prstGeom>
          <a:ln w="127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281" y="1854025"/>
            <a:ext cx="2108010" cy="1480092"/>
          </a:xfrm>
          <a:prstGeom prst="rect">
            <a:avLst/>
          </a:prstGeom>
        </p:spPr>
      </p:pic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6" name="Picture 2" descr="Crecimiento personal: Tu definición de éxito - Rogarsol.com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327" y="1854025"/>
            <a:ext cx="2468964" cy="1660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641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900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9459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9460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9461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9462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9463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9464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>
                <a:solidFill>
                  <a:srgbClr val="FFFFFF"/>
                </a:solidFill>
              </a:rPr>
              <a:t>PATRIOTISMO</a:t>
            </a:r>
          </a:p>
        </p:txBody>
      </p:sp>
      <p:graphicFrame>
        <p:nvGraphicFramePr>
          <p:cNvPr id="45" name="44 Diagrama"/>
          <p:cNvGraphicFramePr/>
          <p:nvPr>
            <p:extLst/>
          </p:nvPr>
        </p:nvGraphicFramePr>
        <p:xfrm>
          <a:off x="5117855" y="1977292"/>
          <a:ext cx="2439133" cy="236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6" name="45 CuadroTexto"/>
          <p:cNvSpPr txBox="1"/>
          <p:nvPr/>
        </p:nvSpPr>
        <p:spPr>
          <a:xfrm>
            <a:off x="5123719" y="1424352"/>
            <a:ext cx="2143124" cy="507831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1350" b="1" dirty="0">
                <a:solidFill>
                  <a:srgbClr val="FFFFFF"/>
                </a:solidFill>
              </a:rPr>
              <a:t>CLASES DE ABASTECIMIENTO</a:t>
            </a:r>
          </a:p>
        </p:txBody>
      </p:sp>
      <p:graphicFrame>
        <p:nvGraphicFramePr>
          <p:cNvPr id="55" name="54 Diagrama"/>
          <p:cNvGraphicFramePr/>
          <p:nvPr>
            <p:extLst/>
          </p:nvPr>
        </p:nvGraphicFramePr>
        <p:xfrm>
          <a:off x="1385520" y="1007940"/>
          <a:ext cx="2742469" cy="34959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56" name="55 CuadroTexto"/>
          <p:cNvSpPr txBox="1"/>
          <p:nvPr/>
        </p:nvSpPr>
        <p:spPr>
          <a:xfrm>
            <a:off x="514350" y="2448655"/>
            <a:ext cx="1905733" cy="415498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s-CL" sz="1350" b="1" dirty="0">
                <a:solidFill>
                  <a:srgbClr val="FFFFFF"/>
                </a:solidFill>
              </a:rPr>
              <a:t>E.F.L. ABASTECIMIENTO</a:t>
            </a:r>
          </a:p>
          <a:p>
            <a:pPr algn="ctr">
              <a:defRPr/>
            </a:pPr>
            <a:r>
              <a:rPr lang="es-CL" sz="750" b="1" dirty="0">
                <a:solidFill>
                  <a:srgbClr val="FFFFFF"/>
                </a:solidFill>
              </a:rPr>
              <a:t>(FUNCIONES DE DESARROLLO)</a:t>
            </a:r>
          </a:p>
        </p:txBody>
      </p:sp>
      <p:sp>
        <p:nvSpPr>
          <p:cNvPr id="19473" name="29 Marcador de número de diapositiva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3BF3018-1214-45A8-B749-F479F9DEC031}" type="slidenum">
              <a:rPr lang="es-CL" altLang="es-CL" smtClean="0">
                <a:solidFill>
                  <a:srgbClr val="000000"/>
                </a:solidFill>
              </a:rPr>
              <a:pPr/>
              <a:t>27</a:t>
            </a:fld>
            <a:endParaRPr lang="es-CL" altLang="es-CL">
              <a:solidFill>
                <a:srgbClr val="000000"/>
              </a:solidFill>
            </a:endParaRPr>
          </a:p>
        </p:txBody>
      </p:sp>
      <p:grpSp>
        <p:nvGrpSpPr>
          <p:cNvPr id="19478" name="Grupo 60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62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9481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9482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9483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9484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9485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9486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6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3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4405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9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9459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HONOR</a:t>
            </a:r>
          </a:p>
        </p:txBody>
      </p:sp>
      <p:sp>
        <p:nvSpPr>
          <p:cNvPr id="19460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LEALTAD</a:t>
            </a:r>
          </a:p>
        </p:txBody>
      </p:sp>
      <p:sp>
        <p:nvSpPr>
          <p:cNvPr id="19461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VALENTÍA</a:t>
            </a:r>
          </a:p>
        </p:txBody>
      </p:sp>
      <p:sp>
        <p:nvSpPr>
          <p:cNvPr id="19462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INTEGRIDAD</a:t>
            </a:r>
          </a:p>
        </p:txBody>
      </p:sp>
      <p:sp>
        <p:nvSpPr>
          <p:cNvPr id="19463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DEBER</a:t>
            </a:r>
          </a:p>
        </p:txBody>
      </p:sp>
      <p:sp>
        <p:nvSpPr>
          <p:cNvPr id="19464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 dirty="0">
                <a:solidFill>
                  <a:schemeClr val="bg1"/>
                </a:solidFill>
              </a:rPr>
              <a:t>PATRIOTISMO</a:t>
            </a:r>
          </a:p>
        </p:txBody>
      </p:sp>
      <p:sp>
        <p:nvSpPr>
          <p:cNvPr id="19473" name="29 Marcador de número de diapositiva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3BF3018-1214-45A8-B749-F479F9DEC031}" type="slidenum">
              <a:rPr lang="es-CL" altLang="es-CL" smtClean="0"/>
              <a:pPr/>
              <a:t>28</a:t>
            </a:fld>
            <a:endParaRPr lang="es-CL" altLang="es-CL" dirty="0"/>
          </a:p>
        </p:txBody>
      </p:sp>
      <p:grpSp>
        <p:nvGrpSpPr>
          <p:cNvPr id="3" name="Grupo 60"/>
          <p:cNvGrpSpPr>
            <a:grpSpLocks/>
          </p:cNvGrpSpPr>
          <p:nvPr/>
        </p:nvGrpSpPr>
        <p:grpSpPr bwMode="auto">
          <a:xfrm>
            <a:off x="58680" y="4758476"/>
            <a:ext cx="9144000" cy="467036"/>
            <a:chOff x="78240" y="6381102"/>
            <a:chExt cx="12192000" cy="585887"/>
          </a:xfrm>
        </p:grpSpPr>
        <p:sp>
          <p:nvSpPr>
            <p:cNvPr id="62" name="19 Rectángulo"/>
            <p:cNvSpPr/>
            <p:nvPr/>
          </p:nvSpPr>
          <p:spPr>
            <a:xfrm>
              <a:off x="78240" y="6381102"/>
              <a:ext cx="12192000" cy="494387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chemeClr val="bg1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9481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 dirty="0">
                  <a:solidFill>
                    <a:schemeClr val="bg1"/>
                  </a:solidFill>
                </a:rPr>
                <a:t>HONOR</a:t>
              </a:r>
            </a:p>
          </p:txBody>
        </p:sp>
        <p:sp>
          <p:nvSpPr>
            <p:cNvPr id="19482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 dirty="0">
                  <a:solidFill>
                    <a:schemeClr val="bg1"/>
                  </a:solidFill>
                </a:rPr>
                <a:t>LEALTAD</a:t>
              </a:r>
            </a:p>
          </p:txBody>
        </p:sp>
        <p:sp>
          <p:nvSpPr>
            <p:cNvPr id="19483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 dirty="0">
                  <a:solidFill>
                    <a:schemeClr val="bg1"/>
                  </a:solidFill>
                </a:rPr>
                <a:t>VALENTÍA</a:t>
              </a:r>
            </a:p>
          </p:txBody>
        </p:sp>
        <p:sp>
          <p:nvSpPr>
            <p:cNvPr id="19484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 dirty="0">
                  <a:solidFill>
                    <a:schemeClr val="bg1"/>
                  </a:solidFill>
                </a:rPr>
                <a:t>INTEGRIDAD</a:t>
              </a:r>
            </a:p>
          </p:txBody>
        </p:sp>
        <p:sp>
          <p:nvSpPr>
            <p:cNvPr id="19485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 dirty="0">
                  <a:solidFill>
                    <a:schemeClr val="bg1"/>
                  </a:solidFill>
                </a:rPr>
                <a:t>DEBER</a:t>
              </a:r>
            </a:p>
          </p:txBody>
        </p:sp>
        <p:sp>
          <p:nvSpPr>
            <p:cNvPr id="19486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L" sz="900" b="1" dirty="0">
                  <a:solidFill>
                    <a:schemeClr val="bg1"/>
                  </a:solidFill>
                </a:rPr>
                <a:t>PATRIOTISMO</a:t>
              </a:r>
            </a:p>
          </p:txBody>
        </p:sp>
      </p:grpSp>
      <p:pic>
        <p:nvPicPr>
          <p:cNvPr id="6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8194" name="AutoShape 2" descr="Conviene comprar una propiedad en remate? | DF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196" name="AutoShape 4" descr="Conviene comprar una propiedad en remate? | DFM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8" name="Picture 7"/>
          <p:cNvPicPr>
            <a:picLocks noChangeAspect="1" noChangeArrowheads="1"/>
          </p:cNvPicPr>
          <p:nvPr/>
        </p:nvPicPr>
        <p:blipFill>
          <a:blip r:embed="rId4"/>
          <a:srcRect l="62298" t="48093" r="21484" b="27778"/>
          <a:stretch>
            <a:fillRect/>
          </a:stretch>
        </p:blipFill>
        <p:spPr bwMode="auto">
          <a:xfrm>
            <a:off x="2213186" y="1076026"/>
            <a:ext cx="4534273" cy="277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22 Rectángulo redondeado"/>
          <p:cNvSpPr/>
          <p:nvPr/>
        </p:nvSpPr>
        <p:spPr>
          <a:xfrm>
            <a:off x="1966409" y="3158570"/>
            <a:ext cx="5055235" cy="6096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0" tIns="45715" rIns="91430" bIns="45715" rtlCol="0" anchor="ctr"/>
          <a:lstStyle/>
          <a:p>
            <a:pPr algn="ctr"/>
            <a:endParaRPr lang="es-ES" dirty="0"/>
          </a:p>
        </p:txBody>
      </p:sp>
      <p:pic>
        <p:nvPicPr>
          <p:cNvPr id="27" name="Picture 2" descr="Imagen relacion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9298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:a16="http://schemas.microsoft.com/office/drawing/2014/main" xmlns="" id="{F15FF015-84E9-8A4E-BC42-FB9C6727C4D9}"/>
              </a:ext>
            </a:extLst>
          </p:cNvPr>
          <p:cNvGrpSpPr/>
          <p:nvPr/>
        </p:nvGrpSpPr>
        <p:grpSpPr>
          <a:xfrm>
            <a:off x="284657" y="338147"/>
            <a:ext cx="8447809" cy="646331"/>
            <a:chOff x="415636" y="1032541"/>
            <a:chExt cx="11263746" cy="861774"/>
          </a:xfrm>
        </p:grpSpPr>
        <p:grpSp>
          <p:nvGrpSpPr>
            <p:cNvPr id="4" name="Group 17">
              <a:extLst>
                <a:ext uri="{FF2B5EF4-FFF2-40B4-BE49-F238E27FC236}">
                  <a16:creationId xmlns:a16="http://schemas.microsoft.com/office/drawing/2014/main" xmlns="" id="{2F1B5111-BD15-4949-B289-BD93BDB89589}"/>
                </a:ext>
              </a:extLst>
            </p:cNvPr>
            <p:cNvGrpSpPr/>
            <p:nvPr/>
          </p:nvGrpSpPr>
          <p:grpSpPr>
            <a:xfrm>
              <a:off x="415636" y="1032541"/>
              <a:ext cx="11263746" cy="861774"/>
              <a:chOff x="415636" y="1032541"/>
              <a:chExt cx="11263746" cy="861774"/>
            </a:xfrm>
          </p:grpSpPr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xmlns="" id="{4A2BF594-F31F-9848-82EC-1AC5E3CBE471}"/>
                  </a:ext>
                </a:extLst>
              </p:cNvPr>
              <p:cNvSpPr/>
              <p:nvPr/>
            </p:nvSpPr>
            <p:spPr>
              <a:xfrm>
                <a:off x="415636" y="1189834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Reestructuración organizacional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xmlns="" id="{BEA2D834-F890-7843-9744-AB0A66F8D8C8}"/>
                  </a:ext>
                </a:extLst>
              </p:cNvPr>
              <p:cNvSpPr txBox="1"/>
              <p:nvPr/>
            </p:nvSpPr>
            <p:spPr>
              <a:xfrm>
                <a:off x="465374" y="1032541"/>
                <a:ext cx="60101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3600" dirty="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rPr>
                  <a:t>1</a:t>
                </a:r>
              </a:p>
            </p:txBody>
          </p:sp>
        </p:grpSp>
        <p:sp>
          <p:nvSpPr>
            <p:cNvPr id="26" name="Round Same Side Corner Rectangle 25">
              <a:extLst>
                <a:ext uri="{FF2B5EF4-FFF2-40B4-BE49-F238E27FC236}">
                  <a16:creationId xmlns:a16="http://schemas.microsoft.com/office/drawing/2014/main" xmlns="" id="{600EE3C2-81C1-1F48-95B4-767E79C65432}"/>
                </a:ext>
              </a:extLst>
            </p:cNvPr>
            <p:cNvSpPr/>
            <p:nvPr/>
          </p:nvSpPr>
          <p:spPr>
            <a:xfrm rot="5400000">
              <a:off x="9875012" y="64309"/>
              <a:ext cx="700591" cy="290322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Subdirección Administrativa</a:t>
              </a:r>
            </a:p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Subdirección Operaciones 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Group 42">
            <a:extLst>
              <a:ext uri="{FF2B5EF4-FFF2-40B4-BE49-F238E27FC236}">
                <a16:creationId xmlns:a16="http://schemas.microsoft.com/office/drawing/2014/main" xmlns="" id="{FA078A4F-F65F-A944-9173-78C475B2265A}"/>
              </a:ext>
            </a:extLst>
          </p:cNvPr>
          <p:cNvGrpSpPr/>
          <p:nvPr/>
        </p:nvGrpSpPr>
        <p:grpSpPr>
          <a:xfrm>
            <a:off x="284657" y="934729"/>
            <a:ext cx="8447809" cy="653729"/>
            <a:chOff x="415636" y="994581"/>
            <a:chExt cx="11263746" cy="871638"/>
          </a:xfrm>
        </p:grpSpPr>
        <p:grpSp>
          <p:nvGrpSpPr>
            <p:cNvPr id="6" name="Group 43">
              <a:extLst>
                <a:ext uri="{FF2B5EF4-FFF2-40B4-BE49-F238E27FC236}">
                  <a16:creationId xmlns:a16="http://schemas.microsoft.com/office/drawing/2014/main" xmlns="" id="{A90A686E-9D1F-4C45-A50E-390CDE213320}"/>
                </a:ext>
              </a:extLst>
            </p:cNvPr>
            <p:cNvGrpSpPr/>
            <p:nvPr/>
          </p:nvGrpSpPr>
          <p:grpSpPr>
            <a:xfrm>
              <a:off x="415636" y="994581"/>
              <a:ext cx="11263746" cy="871638"/>
              <a:chOff x="415636" y="994581"/>
              <a:chExt cx="11263746" cy="871638"/>
            </a:xfrm>
          </p:grpSpPr>
          <p:sp>
            <p:nvSpPr>
              <p:cNvPr id="46" name="Rounded Rectangle 45">
                <a:extLst>
                  <a:ext uri="{FF2B5EF4-FFF2-40B4-BE49-F238E27FC236}">
                    <a16:creationId xmlns:a16="http://schemas.microsoft.com/office/drawing/2014/main" xmlns="" id="{8563ACB1-C623-0248-A2F7-5A2DB55CF682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>
                    <a:solidFill>
                      <a:prstClr val="black"/>
                    </a:solidFill>
                  </a:rPr>
                  <a:t>Registro Especial de Proveedores de la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Defensa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xmlns="" id="{305426BA-1CE0-7846-A041-03062DDBAAD9}"/>
                  </a:ext>
                </a:extLst>
              </p:cNvPr>
              <p:cNvSpPr txBox="1"/>
              <p:nvPr/>
            </p:nvSpPr>
            <p:spPr>
              <a:xfrm>
                <a:off x="415636" y="994581"/>
                <a:ext cx="44926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3600" dirty="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rPr>
                  <a:t>2</a:t>
                </a:r>
              </a:p>
            </p:txBody>
          </p:sp>
        </p:grpSp>
        <p:sp>
          <p:nvSpPr>
            <p:cNvPr id="45" name="Round Same Side Corner Rectangle 44">
              <a:extLst>
                <a:ext uri="{FF2B5EF4-FFF2-40B4-BE49-F238E27FC236}">
                  <a16:creationId xmlns:a16="http://schemas.microsoft.com/office/drawing/2014/main" xmlns="" id="{B8763EFB-41F6-E042-AF4E-E205DA214A2E}"/>
                </a:ext>
              </a:extLst>
            </p:cNvPr>
            <p:cNvSpPr/>
            <p:nvPr/>
          </p:nvSpPr>
          <p:spPr>
            <a:xfrm rot="5400000">
              <a:off x="9875012" y="64309"/>
              <a:ext cx="700591" cy="290322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>
                  <a:solidFill>
                    <a:prstClr val="white"/>
                  </a:solidFill>
                </a:rPr>
                <a:t>I</a:t>
              </a:r>
              <a:r>
                <a:rPr lang="es-ES_tradnl" sz="1100" dirty="0" smtClean="0">
                  <a:solidFill>
                    <a:prstClr val="white"/>
                  </a:solidFill>
                </a:rPr>
                <a:t>mplementación de plataforma SIMPLE, Registro Único de Proveedores de la Defensa.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Group 47">
            <a:extLst>
              <a:ext uri="{FF2B5EF4-FFF2-40B4-BE49-F238E27FC236}">
                <a16:creationId xmlns:a16="http://schemas.microsoft.com/office/drawing/2014/main" xmlns="" id="{FBAD674B-FA7B-AF41-85FC-CAB73A569BF4}"/>
              </a:ext>
            </a:extLst>
          </p:cNvPr>
          <p:cNvGrpSpPr/>
          <p:nvPr/>
        </p:nvGrpSpPr>
        <p:grpSpPr>
          <a:xfrm>
            <a:off x="274465" y="2147061"/>
            <a:ext cx="8458001" cy="691501"/>
            <a:chOff x="402047" y="944219"/>
            <a:chExt cx="11277335" cy="922000"/>
          </a:xfrm>
        </p:grpSpPr>
        <p:grpSp>
          <p:nvGrpSpPr>
            <p:cNvPr id="8" name="Group 48">
              <a:extLst>
                <a:ext uri="{FF2B5EF4-FFF2-40B4-BE49-F238E27FC236}">
                  <a16:creationId xmlns:a16="http://schemas.microsoft.com/office/drawing/2014/main" xmlns="" id="{DD16E531-F20C-854E-9DC2-CFFAF4CEB375}"/>
                </a:ext>
              </a:extLst>
            </p:cNvPr>
            <p:cNvGrpSpPr/>
            <p:nvPr/>
          </p:nvGrpSpPr>
          <p:grpSpPr>
            <a:xfrm>
              <a:off x="402047" y="944219"/>
              <a:ext cx="11277335" cy="922000"/>
              <a:chOff x="402047" y="944219"/>
              <a:chExt cx="11277335" cy="922000"/>
            </a:xfrm>
          </p:grpSpPr>
          <p:sp>
            <p:nvSpPr>
              <p:cNvPr id="51" name="Rounded Rectangle 50">
                <a:extLst>
                  <a:ext uri="{FF2B5EF4-FFF2-40B4-BE49-F238E27FC236}">
                    <a16:creationId xmlns:a16="http://schemas.microsoft.com/office/drawing/2014/main" xmlns="" id="{6068FAB9-2AA5-3F4D-9759-59001EB39F54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Combustible  institucional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Gasolina y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D-MIL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id="{3EEE1494-EA22-2345-AE61-1EDC1EAD3AA6}"/>
                  </a:ext>
                </a:extLst>
              </p:cNvPr>
              <p:cNvSpPr txBox="1"/>
              <p:nvPr/>
            </p:nvSpPr>
            <p:spPr>
              <a:xfrm>
                <a:off x="402047" y="944219"/>
                <a:ext cx="59888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3600" dirty="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rPr>
                  <a:t>4</a:t>
                </a:r>
              </a:p>
            </p:txBody>
          </p:sp>
        </p:grpSp>
        <p:sp>
          <p:nvSpPr>
            <p:cNvPr id="50" name="Round Same Side Corner Rectangle 49">
              <a:extLst>
                <a:ext uri="{FF2B5EF4-FFF2-40B4-BE49-F238E27FC236}">
                  <a16:creationId xmlns:a16="http://schemas.microsoft.com/office/drawing/2014/main" xmlns="" id="{58C329AA-013D-4E4A-8BC6-6E394D258A45}"/>
                </a:ext>
              </a:extLst>
            </p:cNvPr>
            <p:cNvSpPr/>
            <p:nvPr/>
          </p:nvSpPr>
          <p:spPr>
            <a:xfrm rot="5400000">
              <a:off x="9875012" y="64309"/>
              <a:ext cx="700592" cy="2903228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contratos y capacidad de cupo combustible, implementación  módulo de combustible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Group 52">
            <a:extLst>
              <a:ext uri="{FF2B5EF4-FFF2-40B4-BE49-F238E27FC236}">
                <a16:creationId xmlns:a16="http://schemas.microsoft.com/office/drawing/2014/main" xmlns="" id="{316ED78E-C1B6-B04B-B216-38EF0D5CE3DF}"/>
              </a:ext>
            </a:extLst>
          </p:cNvPr>
          <p:cNvGrpSpPr/>
          <p:nvPr/>
        </p:nvGrpSpPr>
        <p:grpSpPr>
          <a:xfrm>
            <a:off x="284657" y="1557086"/>
            <a:ext cx="8447809" cy="656423"/>
            <a:chOff x="415636" y="990989"/>
            <a:chExt cx="11263746" cy="875230"/>
          </a:xfrm>
        </p:grpSpPr>
        <p:grpSp>
          <p:nvGrpSpPr>
            <p:cNvPr id="11" name="Group 53">
              <a:extLst>
                <a:ext uri="{FF2B5EF4-FFF2-40B4-BE49-F238E27FC236}">
                  <a16:creationId xmlns:a16="http://schemas.microsoft.com/office/drawing/2014/main" xmlns="" id="{2E16622F-CA4E-F54C-AA2A-11EBCF0EDD77}"/>
                </a:ext>
              </a:extLst>
            </p:cNvPr>
            <p:cNvGrpSpPr/>
            <p:nvPr/>
          </p:nvGrpSpPr>
          <p:grpSpPr>
            <a:xfrm>
              <a:off x="415636" y="990989"/>
              <a:ext cx="11263746" cy="875230"/>
              <a:chOff x="415636" y="990989"/>
              <a:chExt cx="11263746" cy="875230"/>
            </a:xfrm>
          </p:grpSpPr>
          <p:sp>
            <p:nvSpPr>
              <p:cNvPr id="56" name="Rounded Rectangle 55">
                <a:extLst>
                  <a:ext uri="{FF2B5EF4-FFF2-40B4-BE49-F238E27FC236}">
                    <a16:creationId xmlns:a16="http://schemas.microsoft.com/office/drawing/2014/main" xmlns="" id="{4AAD0A7D-3015-5147-BA39-EEB08BFBC4A1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Segregación función financiera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7" name="TextBox 56">
                <a:extLst>
                  <a:ext uri="{FF2B5EF4-FFF2-40B4-BE49-F238E27FC236}">
                    <a16:creationId xmlns:a16="http://schemas.microsoft.com/office/drawing/2014/main" xmlns="" id="{E3105666-154C-4F44-A164-135EBF9F98D8}"/>
                  </a:ext>
                </a:extLst>
              </p:cNvPr>
              <p:cNvSpPr txBox="1"/>
              <p:nvPr/>
            </p:nvSpPr>
            <p:spPr>
              <a:xfrm>
                <a:off x="415636" y="990989"/>
                <a:ext cx="60101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3600" dirty="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rPr>
                  <a:t>3</a:t>
                </a:r>
              </a:p>
            </p:txBody>
          </p:sp>
        </p:grpSp>
        <p:sp>
          <p:nvSpPr>
            <p:cNvPr id="55" name="Round Same Side Corner Rectangle 54">
              <a:extLst>
                <a:ext uri="{FF2B5EF4-FFF2-40B4-BE49-F238E27FC236}">
                  <a16:creationId xmlns:a16="http://schemas.microsoft.com/office/drawing/2014/main" xmlns="" id="{2A108A25-4A07-A34A-AB72-8F28436158CF}"/>
                </a:ext>
              </a:extLst>
            </p:cNvPr>
            <p:cNvSpPr/>
            <p:nvPr/>
          </p:nvSpPr>
          <p:spPr>
            <a:xfrm rot="5400000">
              <a:off x="9875012" y="64309"/>
              <a:ext cx="700591" cy="290322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Traspaso CENFIN a control DIRECONTA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Group 57">
            <a:extLst>
              <a:ext uri="{FF2B5EF4-FFF2-40B4-BE49-F238E27FC236}">
                <a16:creationId xmlns:a16="http://schemas.microsoft.com/office/drawing/2014/main" xmlns="" id="{8A48295F-B39E-744E-871F-CE7F599D9C4C}"/>
              </a:ext>
            </a:extLst>
          </p:cNvPr>
          <p:cNvGrpSpPr/>
          <p:nvPr/>
        </p:nvGrpSpPr>
        <p:grpSpPr>
          <a:xfrm>
            <a:off x="284657" y="2773603"/>
            <a:ext cx="8447809" cy="690010"/>
            <a:chOff x="415636" y="946207"/>
            <a:chExt cx="11263746" cy="920012"/>
          </a:xfrm>
        </p:grpSpPr>
        <p:grpSp>
          <p:nvGrpSpPr>
            <p:cNvPr id="13" name="Group 58">
              <a:extLst>
                <a:ext uri="{FF2B5EF4-FFF2-40B4-BE49-F238E27FC236}">
                  <a16:creationId xmlns:a16="http://schemas.microsoft.com/office/drawing/2014/main" xmlns="" id="{9233C74F-20AB-E048-86FC-6B2A4064F42C}"/>
                </a:ext>
              </a:extLst>
            </p:cNvPr>
            <p:cNvGrpSpPr/>
            <p:nvPr/>
          </p:nvGrpSpPr>
          <p:grpSpPr>
            <a:xfrm>
              <a:off x="415636" y="946207"/>
              <a:ext cx="11263746" cy="920012"/>
              <a:chOff x="415636" y="946207"/>
              <a:chExt cx="11263746" cy="920012"/>
            </a:xfrm>
          </p:grpSpPr>
          <p:sp>
            <p:nvSpPr>
              <p:cNvPr id="61" name="Rounded Rectangle 60">
                <a:extLst>
                  <a:ext uri="{FF2B5EF4-FFF2-40B4-BE49-F238E27FC236}">
                    <a16:creationId xmlns:a16="http://schemas.microsoft.com/office/drawing/2014/main" xmlns="" id="{3D72E85D-7F8B-6941-8DE1-FAF2952EC94D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Canal actualización normativa - dinámica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e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integral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62" name="TextBox 61">
                <a:extLst>
                  <a:ext uri="{FF2B5EF4-FFF2-40B4-BE49-F238E27FC236}">
                    <a16:creationId xmlns:a16="http://schemas.microsoft.com/office/drawing/2014/main" xmlns="" id="{E368F890-545B-D943-9D1D-08ED8D93F6D9}"/>
                  </a:ext>
                </a:extLst>
              </p:cNvPr>
              <p:cNvSpPr txBox="1"/>
              <p:nvPr/>
            </p:nvSpPr>
            <p:spPr>
              <a:xfrm>
                <a:off x="444899" y="946207"/>
                <a:ext cx="601019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3600" dirty="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rPr>
                  <a:t>5</a:t>
                </a:r>
              </a:p>
            </p:txBody>
          </p:sp>
        </p:grpSp>
        <p:sp>
          <p:nvSpPr>
            <p:cNvPr id="60" name="Round Same Side Corner Rectangle 59">
              <a:extLst>
                <a:ext uri="{FF2B5EF4-FFF2-40B4-BE49-F238E27FC236}">
                  <a16:creationId xmlns:a16="http://schemas.microsoft.com/office/drawing/2014/main" xmlns="" id="{3C8EE7BE-1C4C-354B-8C77-A14734CD7E96}"/>
                </a:ext>
              </a:extLst>
            </p:cNvPr>
            <p:cNvSpPr/>
            <p:nvPr/>
          </p:nvSpPr>
          <p:spPr>
            <a:xfrm rot="5400000">
              <a:off x="9875012" y="64309"/>
              <a:ext cx="700592" cy="2903228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>
                  <a:solidFill>
                    <a:prstClr val="white"/>
                  </a:solidFill>
                </a:rPr>
                <a:t>c</a:t>
              </a:r>
              <a:r>
                <a:rPr lang="es-ES_tradnl" sz="1100" dirty="0" smtClean="0">
                  <a:solidFill>
                    <a:prstClr val="white"/>
                  </a:solidFill>
                </a:rPr>
                <a:t>anal de actualización de normativa, Proceso Actas Entregas, Difusión 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Group 33">
            <a:extLst>
              <a:ext uri="{FF2B5EF4-FFF2-40B4-BE49-F238E27FC236}">
                <a16:creationId xmlns:a16="http://schemas.microsoft.com/office/drawing/2014/main" xmlns="" id="{8B81CC44-82FB-1945-884F-593193EDE92F}"/>
              </a:ext>
            </a:extLst>
          </p:cNvPr>
          <p:cNvGrpSpPr/>
          <p:nvPr/>
        </p:nvGrpSpPr>
        <p:grpSpPr>
          <a:xfrm>
            <a:off x="274465" y="3483034"/>
            <a:ext cx="8458001" cy="646331"/>
            <a:chOff x="403239" y="1044362"/>
            <a:chExt cx="11406140" cy="861774"/>
          </a:xfrm>
        </p:grpSpPr>
        <p:grpSp>
          <p:nvGrpSpPr>
            <p:cNvPr id="17" name="Group 34">
              <a:extLst>
                <a:ext uri="{FF2B5EF4-FFF2-40B4-BE49-F238E27FC236}">
                  <a16:creationId xmlns:a16="http://schemas.microsoft.com/office/drawing/2014/main" xmlns="" id="{53411EAC-A310-264F-8122-8C254333E723}"/>
                </a:ext>
              </a:extLst>
            </p:cNvPr>
            <p:cNvGrpSpPr/>
            <p:nvPr/>
          </p:nvGrpSpPr>
          <p:grpSpPr>
            <a:xfrm>
              <a:off x="403239" y="1044362"/>
              <a:ext cx="11276143" cy="861774"/>
              <a:chOff x="403239" y="1044362"/>
              <a:chExt cx="11276143" cy="861774"/>
            </a:xfrm>
          </p:grpSpPr>
          <p:sp>
            <p:nvSpPr>
              <p:cNvPr id="38" name="Rounded Rectangle 37">
                <a:extLst>
                  <a:ext uri="{FF2B5EF4-FFF2-40B4-BE49-F238E27FC236}">
                    <a16:creationId xmlns:a16="http://schemas.microsoft.com/office/drawing/2014/main" xmlns="" id="{2D40566E-5CFF-6043-B9F7-D51600E4EEF6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Proceso continuo mejoras vestuario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7FE09AF7-FD47-B146-A2A2-DF6E8A0D2239}"/>
                  </a:ext>
                </a:extLst>
              </p:cNvPr>
              <p:cNvSpPr txBox="1"/>
              <p:nvPr/>
            </p:nvSpPr>
            <p:spPr>
              <a:xfrm>
                <a:off x="403239" y="1044362"/>
                <a:ext cx="492016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>
                  <a:defRPr sz="360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defRPr>
                </a:lvl1pPr>
              </a:lstStyle>
              <a:p>
                <a:r>
                  <a:rPr lang="es-ES_tradnl" dirty="0"/>
                  <a:t>6</a:t>
                </a:r>
              </a:p>
            </p:txBody>
          </p:sp>
        </p:grpSp>
        <p:sp>
          <p:nvSpPr>
            <p:cNvPr id="37" name="Round Same Side Corner Rectangle 36">
              <a:extLst>
                <a:ext uri="{FF2B5EF4-FFF2-40B4-BE49-F238E27FC236}">
                  <a16:creationId xmlns:a16="http://schemas.microsoft.com/office/drawing/2014/main" xmlns="" id="{6B92CC7A-9C9C-CF45-AA65-5E3A4EEED589}"/>
                </a:ext>
              </a:extLst>
            </p:cNvPr>
            <p:cNvSpPr/>
            <p:nvPr/>
          </p:nvSpPr>
          <p:spPr>
            <a:xfrm rot="5400000">
              <a:off x="9989645" y="46484"/>
              <a:ext cx="700591" cy="293887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Nuevo modelo vestuario por asignación.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Group 39">
            <a:extLst>
              <a:ext uri="{FF2B5EF4-FFF2-40B4-BE49-F238E27FC236}">
                <a16:creationId xmlns:a16="http://schemas.microsoft.com/office/drawing/2014/main" xmlns="" id="{17762EB8-28C8-8349-858B-10C2370D0C77}"/>
              </a:ext>
            </a:extLst>
          </p:cNvPr>
          <p:cNvGrpSpPr/>
          <p:nvPr/>
        </p:nvGrpSpPr>
        <p:grpSpPr>
          <a:xfrm>
            <a:off x="284657" y="4061297"/>
            <a:ext cx="8447809" cy="652420"/>
            <a:chOff x="415636" y="996327"/>
            <a:chExt cx="11263746" cy="869892"/>
          </a:xfrm>
        </p:grpSpPr>
        <p:grpSp>
          <p:nvGrpSpPr>
            <p:cNvPr id="19" name="Group 40">
              <a:extLst>
                <a:ext uri="{FF2B5EF4-FFF2-40B4-BE49-F238E27FC236}">
                  <a16:creationId xmlns:a16="http://schemas.microsoft.com/office/drawing/2014/main" xmlns="" id="{9166686B-CC55-0F4E-8BBF-00F35B204143}"/>
                </a:ext>
              </a:extLst>
            </p:cNvPr>
            <p:cNvGrpSpPr/>
            <p:nvPr/>
          </p:nvGrpSpPr>
          <p:grpSpPr>
            <a:xfrm>
              <a:off x="415636" y="996327"/>
              <a:ext cx="11263746" cy="869892"/>
              <a:chOff x="415636" y="996327"/>
              <a:chExt cx="11263746" cy="869892"/>
            </a:xfrm>
          </p:grpSpPr>
          <p:sp>
            <p:nvSpPr>
              <p:cNvPr id="63" name="Rounded Rectangle 62">
                <a:extLst>
                  <a:ext uri="{FF2B5EF4-FFF2-40B4-BE49-F238E27FC236}">
                    <a16:creationId xmlns:a16="http://schemas.microsoft.com/office/drawing/2014/main" xmlns="" id="{5A9AB0A7-9606-064D-A34C-72F639A15B39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Posicionamiento Especialidad a nivel Institucional. </a:t>
                </a:r>
                <a:endParaRPr lang="es-ES_tradnl" sz="16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xmlns="" id="{2A10E1E9-06A2-B845-B629-9EC146D5C423}"/>
                  </a:ext>
                </a:extLst>
              </p:cNvPr>
              <p:cNvSpPr txBox="1"/>
              <p:nvPr/>
            </p:nvSpPr>
            <p:spPr>
              <a:xfrm>
                <a:off x="435662" y="996327"/>
                <a:ext cx="598883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_tradnl" sz="3600" dirty="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rPr>
                  <a:t>7</a:t>
                </a:r>
              </a:p>
            </p:txBody>
          </p:sp>
        </p:grpSp>
        <p:sp>
          <p:nvSpPr>
            <p:cNvPr id="42" name="Round Same Side Corner Rectangle 41">
              <a:extLst>
                <a:ext uri="{FF2B5EF4-FFF2-40B4-BE49-F238E27FC236}">
                  <a16:creationId xmlns:a16="http://schemas.microsoft.com/office/drawing/2014/main" xmlns="" id="{B1F13177-C1CE-1E4C-A413-7EA07F692D3A}"/>
                </a:ext>
              </a:extLst>
            </p:cNvPr>
            <p:cNvSpPr/>
            <p:nvPr/>
          </p:nvSpPr>
          <p:spPr>
            <a:xfrm rot="5400000">
              <a:off x="9875012" y="64310"/>
              <a:ext cx="700591" cy="290322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Capacitación online, actividades especialidad, condecoración.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7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4868" y="-209109"/>
            <a:ext cx="1028692" cy="1028368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74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11" y="-3743"/>
            <a:ext cx="495331" cy="634248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614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Imagen 99">
            <a:extLst>
              <a:ext uri="{FF2B5EF4-FFF2-40B4-BE49-F238E27FC236}">
                <a16:creationId xmlns:a16="http://schemas.microsoft.com/office/drawing/2014/main" xmlns="" id="{32C23D4D-E204-F925-345F-71B65C7D8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177" y="3990137"/>
            <a:ext cx="1202076" cy="842399"/>
          </a:xfrm>
          <a:prstGeom prst="rect">
            <a:avLst/>
          </a:prstGeom>
        </p:spPr>
      </p:pic>
      <p:sp>
        <p:nvSpPr>
          <p:cNvPr id="101" name="CuadroTexto 100">
            <a:extLst>
              <a:ext uri="{FF2B5EF4-FFF2-40B4-BE49-F238E27FC236}">
                <a16:creationId xmlns:a16="http://schemas.microsoft.com/office/drawing/2014/main" xmlns="" id="{B1DF4DEA-AF33-9970-9FDF-C350A0736AB6}"/>
              </a:ext>
            </a:extLst>
          </p:cNvPr>
          <p:cNvSpPr txBox="1"/>
          <p:nvPr/>
        </p:nvSpPr>
        <p:spPr>
          <a:xfrm>
            <a:off x="2425302" y="4170269"/>
            <a:ext cx="2671215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CL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¿Preocuparse </a:t>
            </a:r>
            <a:r>
              <a:rPr lang="es-CL" b="1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</a:t>
            </a:r>
            <a:r>
              <a:rPr lang="es-CL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Ocuparse?</a:t>
            </a:r>
          </a:p>
        </p:txBody>
      </p:sp>
      <p:sp>
        <p:nvSpPr>
          <p:cNvPr id="65" name="19 Rectángulo"/>
          <p:cNvSpPr/>
          <p:nvPr/>
        </p:nvSpPr>
        <p:spPr>
          <a:xfrm>
            <a:off x="0" y="4820840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2" name="41 Grupo"/>
          <p:cNvGrpSpPr/>
          <p:nvPr/>
        </p:nvGrpSpPr>
        <p:grpSpPr>
          <a:xfrm>
            <a:off x="284656" y="328629"/>
            <a:ext cx="8447810" cy="634777"/>
            <a:chOff x="284656" y="328629"/>
            <a:chExt cx="8447810" cy="634777"/>
          </a:xfrm>
        </p:grpSpPr>
        <p:grpSp>
          <p:nvGrpSpPr>
            <p:cNvPr id="2" name="Group 35">
              <a:extLst>
                <a:ext uri="{FF2B5EF4-FFF2-40B4-BE49-F238E27FC236}">
                  <a16:creationId xmlns:a16="http://schemas.microsoft.com/office/drawing/2014/main" xmlns="" id="{F15FF015-84E9-8A4E-BC42-FB9C6727C4D9}"/>
                </a:ext>
              </a:extLst>
            </p:cNvPr>
            <p:cNvGrpSpPr/>
            <p:nvPr/>
          </p:nvGrpSpPr>
          <p:grpSpPr>
            <a:xfrm>
              <a:off x="284656" y="436578"/>
              <a:ext cx="8447810" cy="526828"/>
              <a:chOff x="415636" y="1163782"/>
              <a:chExt cx="11263746" cy="702437"/>
            </a:xfrm>
          </p:grpSpPr>
          <p:sp>
            <p:nvSpPr>
              <p:cNvPr id="76" name="Rounded Rectangle 14">
                <a:extLst>
                  <a:ext uri="{FF2B5EF4-FFF2-40B4-BE49-F238E27FC236}">
                    <a16:creationId xmlns:a16="http://schemas.microsoft.com/office/drawing/2014/main" xmlns="" id="{4A2BF594-F31F-9848-82EC-1AC5E3CBE471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Ficha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Mantención Infraestructura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VALPABAS</a:t>
                </a:r>
                <a:endParaRPr lang="es-ES_tradnl" sz="1600" dirty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(Central de Ropas) </a:t>
                </a:r>
                <a:r>
                  <a:rPr lang="es-ES_tradnl" dirty="0" smtClean="0">
                    <a:solidFill>
                      <a:prstClr val="black"/>
                    </a:solidFill>
                  </a:rPr>
                  <a:t>				</a:t>
                </a:r>
                <a:endParaRPr lang="es-ES_tradnl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Round Same Side Corner Rectangle 25">
                <a:extLst>
                  <a:ext uri="{FF2B5EF4-FFF2-40B4-BE49-F238E27FC236}">
                    <a16:creationId xmlns:a16="http://schemas.microsoft.com/office/drawing/2014/main" xmlns="" id="{600EE3C2-81C1-1F48-95B4-767E79C65432}"/>
                  </a:ext>
                </a:extLst>
              </p:cNvPr>
              <p:cNvSpPr/>
              <p:nvPr/>
            </p:nvSpPr>
            <p:spPr>
              <a:xfrm rot="5400000">
                <a:off x="9950196" y="139493"/>
                <a:ext cx="700592" cy="2752859"/>
              </a:xfrm>
              <a:prstGeom prst="round2SameRect">
                <a:avLst>
                  <a:gd name="adj1" fmla="val 12404"/>
                  <a:gd name="adj2" fmla="val 0"/>
                </a:avLst>
              </a:prstGeom>
              <a:ln w="28575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s-ES_tradnl" sz="1100" dirty="0" smtClean="0">
                    <a:solidFill>
                      <a:prstClr val="white"/>
                    </a:solidFill>
                  </a:rPr>
                  <a:t>Incluir como necesidad desarrollo de fuerza (fuera de marco)- FFG</a:t>
                </a:r>
                <a:endParaRPr lang="es-ES_tradnl" sz="11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0" name="TextBox 41">
              <a:extLst>
                <a:ext uri="{FF2B5EF4-FFF2-40B4-BE49-F238E27FC236}">
                  <a16:creationId xmlns:a16="http://schemas.microsoft.com/office/drawing/2014/main" xmlns="" id="{F48A36FC-275C-8745-B11F-F354167E1369}"/>
                </a:ext>
              </a:extLst>
            </p:cNvPr>
            <p:cNvSpPr txBox="1"/>
            <p:nvPr/>
          </p:nvSpPr>
          <p:spPr>
            <a:xfrm>
              <a:off x="288893" y="328629"/>
              <a:ext cx="314830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8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grpSp>
        <p:nvGrpSpPr>
          <p:cNvPr id="43" name="42 Grupo"/>
          <p:cNvGrpSpPr/>
          <p:nvPr/>
        </p:nvGrpSpPr>
        <p:grpSpPr>
          <a:xfrm>
            <a:off x="284656" y="963405"/>
            <a:ext cx="8447810" cy="625053"/>
            <a:chOff x="284656" y="963405"/>
            <a:chExt cx="8447810" cy="625053"/>
          </a:xfrm>
        </p:grpSpPr>
        <p:sp>
          <p:nvSpPr>
            <p:cNvPr id="91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300960" y="963405"/>
              <a:ext cx="322845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>
                  <a:solidFill>
                    <a:srgbClr val="FFC000">
                      <a:lumMod val="75000"/>
                    </a:srgbClr>
                  </a:solidFill>
                </a:rPr>
                <a:t>9</a:t>
              </a:r>
            </a:p>
          </p:txBody>
        </p:sp>
        <p:grpSp>
          <p:nvGrpSpPr>
            <p:cNvPr id="41" name="40 Grupo"/>
            <p:cNvGrpSpPr/>
            <p:nvPr/>
          </p:nvGrpSpPr>
          <p:grpSpPr>
            <a:xfrm>
              <a:off x="284656" y="1061630"/>
              <a:ext cx="8447810" cy="526828"/>
              <a:chOff x="284656" y="1061630"/>
              <a:chExt cx="8447810" cy="526828"/>
            </a:xfrm>
          </p:grpSpPr>
          <p:grpSp>
            <p:nvGrpSpPr>
              <p:cNvPr id="3" name="Group 42">
                <a:extLst>
                  <a:ext uri="{FF2B5EF4-FFF2-40B4-BE49-F238E27FC236}">
                    <a16:creationId xmlns:a16="http://schemas.microsoft.com/office/drawing/2014/main" xmlns="" id="{FA078A4F-F65F-A944-9173-78C475B2265A}"/>
                  </a:ext>
                </a:extLst>
              </p:cNvPr>
              <p:cNvGrpSpPr/>
              <p:nvPr/>
            </p:nvGrpSpPr>
            <p:grpSpPr>
              <a:xfrm>
                <a:off x="284656" y="1061630"/>
                <a:ext cx="8447810" cy="526828"/>
                <a:chOff x="415636" y="1163782"/>
                <a:chExt cx="11263746" cy="702437"/>
              </a:xfrm>
            </p:grpSpPr>
            <p:sp>
              <p:nvSpPr>
                <p:cNvPr id="79" name="Rounded Rectangle 45">
                  <a:extLst>
                    <a:ext uri="{FF2B5EF4-FFF2-40B4-BE49-F238E27FC236}">
                      <a16:creationId xmlns:a16="http://schemas.microsoft.com/office/drawing/2014/main" xmlns="" id="{8563ACB1-C623-0248-A2F7-5A2DB55CF682}"/>
                    </a:ext>
                  </a:extLst>
                </p:cNvPr>
                <p:cNvSpPr/>
                <p:nvPr/>
              </p:nvSpPr>
              <p:spPr>
                <a:xfrm>
                  <a:off x="415636" y="1163782"/>
                  <a:ext cx="11263746" cy="702437"/>
                </a:xfrm>
                <a:prstGeom prst="roundRect">
                  <a:avLst>
                    <a:gd name="adj" fmla="val 11348"/>
                  </a:avLst>
                </a:prstGeom>
                <a:noFill/>
                <a:ln w="28575">
                  <a:solidFill>
                    <a:srgbClr val="002060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indent="347663"/>
                  <a:r>
                    <a:rPr lang="es-ES_tradnl" dirty="0" smtClean="0">
                      <a:solidFill>
                        <a:prstClr val="black"/>
                      </a:solidFill>
                    </a:rPr>
                    <a:t>     </a:t>
                  </a:r>
                  <a:r>
                    <a:rPr lang="es-ES_tradnl" sz="1600" dirty="0" smtClean="0">
                      <a:solidFill>
                        <a:prstClr val="black"/>
                      </a:solidFill>
                    </a:rPr>
                    <a:t>Unidad Control Administradores de Contrato  </a:t>
                  </a:r>
                  <a:endParaRPr lang="es-ES_tradnl" sz="1600" i="1" dirty="0">
                    <a:solidFill>
                      <a:srgbClr val="C00000"/>
                    </a:solidFill>
                  </a:endParaRPr>
                </a:p>
              </p:txBody>
            </p:sp>
            <p:sp>
              <p:nvSpPr>
                <p:cNvPr id="80" name="Round Same Side Corner Rectangle 44">
                  <a:extLst>
                    <a:ext uri="{FF2B5EF4-FFF2-40B4-BE49-F238E27FC236}">
                      <a16:creationId xmlns:a16="http://schemas.microsoft.com/office/drawing/2014/main" xmlns="" id="{B8763EFB-41F6-E042-AF4E-E205DA214A2E}"/>
                    </a:ext>
                  </a:extLst>
                </p:cNvPr>
                <p:cNvSpPr/>
                <p:nvPr/>
              </p:nvSpPr>
              <p:spPr>
                <a:xfrm rot="5400000">
                  <a:off x="9950196" y="139493"/>
                  <a:ext cx="700592" cy="2752859"/>
                </a:xfrm>
                <a:prstGeom prst="round2SameRect">
                  <a:avLst>
                    <a:gd name="adj1" fmla="val 12404"/>
                    <a:gd name="adj2" fmla="val 0"/>
                  </a:avLst>
                </a:prstGeom>
                <a:ln w="28575">
                  <a:solidFill>
                    <a:srgbClr val="00206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vert270" rtlCol="0" anchor="ctr"/>
                <a:lstStyle/>
                <a:p>
                  <a:pPr algn="ctr"/>
                  <a:r>
                    <a:rPr lang="es-ES_tradnl" sz="1100" dirty="0" smtClean="0">
                      <a:solidFill>
                        <a:prstClr val="white"/>
                      </a:solidFill>
                    </a:rPr>
                    <a:t>Creación de Unidad de Control de Administradores de Contrato.</a:t>
                  </a:r>
                  <a:endParaRPr lang="es-ES_tradnl" sz="1100" dirty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92" name="Rectángulo 91"/>
              <p:cNvSpPr/>
              <p:nvPr/>
            </p:nvSpPr>
            <p:spPr>
              <a:xfrm>
                <a:off x="4537760" y="1155592"/>
                <a:ext cx="489878" cy="346249"/>
              </a:xfrm>
              <a:prstGeom prst="rect">
                <a:avLst/>
              </a:prstGeom>
            </p:spPr>
            <p:txBody>
              <a:bodyPr wrap="none" lIns="68580" tIns="34290" rIns="68580" bIns="34290">
                <a:spAutoFit/>
              </a:bodyPr>
              <a:lstStyle/>
              <a:p>
                <a:pPr indent="347663"/>
                <a:endParaRPr lang="es-CL" b="1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grpSp>
        <p:nvGrpSpPr>
          <p:cNvPr id="44" name="43 Grupo"/>
          <p:cNvGrpSpPr/>
          <p:nvPr/>
        </p:nvGrpSpPr>
        <p:grpSpPr>
          <a:xfrm>
            <a:off x="266058" y="1588458"/>
            <a:ext cx="8466408" cy="625052"/>
            <a:chOff x="266058" y="1588458"/>
            <a:chExt cx="8466408" cy="625052"/>
          </a:xfrm>
        </p:grpSpPr>
        <p:grpSp>
          <p:nvGrpSpPr>
            <p:cNvPr id="5" name="Group 52">
              <a:extLst>
                <a:ext uri="{FF2B5EF4-FFF2-40B4-BE49-F238E27FC236}">
                  <a16:creationId xmlns:a16="http://schemas.microsoft.com/office/drawing/2014/main" xmlns="" id="{316ED78E-C1B6-B04B-B216-38EF0D5CE3DF}"/>
                </a:ext>
              </a:extLst>
            </p:cNvPr>
            <p:cNvGrpSpPr/>
            <p:nvPr/>
          </p:nvGrpSpPr>
          <p:grpSpPr>
            <a:xfrm>
              <a:off x="284656" y="1686681"/>
              <a:ext cx="8447810" cy="526829"/>
              <a:chOff x="415636" y="1163782"/>
              <a:chExt cx="11263746" cy="702438"/>
            </a:xfrm>
          </p:grpSpPr>
          <p:sp>
            <p:nvSpPr>
              <p:cNvPr id="85" name="Rounded Rectangle 55">
                <a:extLst>
                  <a:ext uri="{FF2B5EF4-FFF2-40B4-BE49-F238E27FC236}">
                    <a16:creationId xmlns:a16="http://schemas.microsoft.com/office/drawing/2014/main" xmlns="" id="{4AAD0A7D-3015-5147-BA39-EEB08BFBC4A1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Proceso continuo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mejoras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Alimentación</a:t>
                </a:r>
                <a:endParaRPr lang="es-ES_tradnl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6" name="Round Same Side Corner Rectangle 54">
                <a:extLst>
                  <a:ext uri="{FF2B5EF4-FFF2-40B4-BE49-F238E27FC236}">
                    <a16:creationId xmlns:a16="http://schemas.microsoft.com/office/drawing/2014/main" xmlns="" id="{2A108A25-4A07-A34A-AB72-8F28436158CF}"/>
                  </a:ext>
                </a:extLst>
              </p:cNvPr>
              <p:cNvSpPr/>
              <p:nvPr/>
            </p:nvSpPr>
            <p:spPr>
              <a:xfrm rot="5400000">
                <a:off x="9950196" y="139494"/>
                <a:ext cx="700592" cy="2752859"/>
              </a:xfrm>
              <a:prstGeom prst="round2SameRect">
                <a:avLst>
                  <a:gd name="adj1" fmla="val 12404"/>
                  <a:gd name="adj2" fmla="val 0"/>
                </a:avLst>
              </a:prstGeom>
              <a:ln w="28575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s-ES_tradnl" sz="1100" dirty="0" smtClean="0">
                    <a:solidFill>
                      <a:prstClr val="white"/>
                    </a:solidFill>
                  </a:rPr>
                  <a:t> capacidad de frigorífico, equipamiento de estiva, pesas y calibración</a:t>
                </a:r>
                <a:endParaRPr lang="es-ES_tradnl" sz="11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3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66058" y="1588458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grpSp>
        <p:nvGrpSpPr>
          <p:cNvPr id="45" name="44 Grupo"/>
          <p:cNvGrpSpPr/>
          <p:nvPr/>
        </p:nvGrpSpPr>
        <p:grpSpPr>
          <a:xfrm>
            <a:off x="280377" y="2172894"/>
            <a:ext cx="8452089" cy="665667"/>
            <a:chOff x="280377" y="2172894"/>
            <a:chExt cx="8452089" cy="665667"/>
          </a:xfrm>
        </p:grpSpPr>
        <p:grpSp>
          <p:nvGrpSpPr>
            <p:cNvPr id="4" name="Group 47">
              <a:extLst>
                <a:ext uri="{FF2B5EF4-FFF2-40B4-BE49-F238E27FC236}">
                  <a16:creationId xmlns:a16="http://schemas.microsoft.com/office/drawing/2014/main" xmlns="" id="{FBAD674B-FA7B-AF41-85FC-CAB73A569BF4}"/>
                </a:ext>
              </a:extLst>
            </p:cNvPr>
            <p:cNvGrpSpPr/>
            <p:nvPr/>
          </p:nvGrpSpPr>
          <p:grpSpPr>
            <a:xfrm>
              <a:off x="284656" y="2311733"/>
              <a:ext cx="8447810" cy="526828"/>
              <a:chOff x="415636" y="1163782"/>
              <a:chExt cx="11263746" cy="702437"/>
            </a:xfrm>
          </p:grpSpPr>
          <p:sp>
            <p:nvSpPr>
              <p:cNvPr id="82" name="Rounded Rectangle 50">
                <a:extLst>
                  <a:ext uri="{FF2B5EF4-FFF2-40B4-BE49-F238E27FC236}">
                    <a16:creationId xmlns:a16="http://schemas.microsoft.com/office/drawing/2014/main" xmlns="" id="{6068FAB9-2AA5-3F4D-9759-59001EB39F54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Proceso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c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ontinuo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mejoras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Repuestos/Consumos</a:t>
                </a:r>
                <a:endParaRPr lang="es-ES_tradnl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3" name="Round Same Side Corner Rectangle 49">
                <a:extLst>
                  <a:ext uri="{FF2B5EF4-FFF2-40B4-BE49-F238E27FC236}">
                    <a16:creationId xmlns:a16="http://schemas.microsoft.com/office/drawing/2014/main" xmlns="" id="{58C329AA-013D-4E4A-8BC6-6E394D258A45}"/>
                  </a:ext>
                </a:extLst>
              </p:cNvPr>
              <p:cNvSpPr/>
              <p:nvPr/>
            </p:nvSpPr>
            <p:spPr>
              <a:xfrm rot="5400000">
                <a:off x="9950196" y="139493"/>
                <a:ext cx="700592" cy="2752859"/>
              </a:xfrm>
              <a:prstGeom prst="round2SameRect">
                <a:avLst>
                  <a:gd name="adj1" fmla="val 12404"/>
                  <a:gd name="adj2" fmla="val 0"/>
                </a:avLst>
              </a:prstGeom>
              <a:ln w="28575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s-ES_tradnl" sz="1100" dirty="0" smtClean="0">
                    <a:solidFill>
                      <a:prstClr val="white"/>
                    </a:solidFill>
                  </a:rPr>
                  <a:t>INROT, Eliminación, </a:t>
                </a:r>
                <a:r>
                  <a:rPr lang="es-ES_tradnl" sz="1100" dirty="0" err="1" smtClean="0">
                    <a:solidFill>
                      <a:prstClr val="white"/>
                    </a:solidFill>
                  </a:rPr>
                  <a:t>Reptos</a:t>
                </a:r>
                <a:r>
                  <a:rPr lang="es-ES_tradnl" sz="1100" dirty="0" smtClean="0">
                    <a:solidFill>
                      <a:prstClr val="white"/>
                    </a:solidFill>
                  </a:rPr>
                  <a:t>. Críticos, cierre de procesos Puente IV, Almacén 21 VALPABAS</a:t>
                </a:r>
                <a:endParaRPr lang="es-ES_tradnl" sz="11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350096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11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grpSp>
        <p:nvGrpSpPr>
          <p:cNvPr id="46" name="45 Grupo"/>
          <p:cNvGrpSpPr/>
          <p:nvPr/>
        </p:nvGrpSpPr>
        <p:grpSpPr>
          <a:xfrm>
            <a:off x="125431" y="2801546"/>
            <a:ext cx="8607035" cy="662066"/>
            <a:chOff x="125431" y="2801546"/>
            <a:chExt cx="8607035" cy="662066"/>
          </a:xfrm>
        </p:grpSpPr>
        <p:grpSp>
          <p:nvGrpSpPr>
            <p:cNvPr id="6" name="Group 57">
              <a:extLst>
                <a:ext uri="{FF2B5EF4-FFF2-40B4-BE49-F238E27FC236}">
                  <a16:creationId xmlns:a16="http://schemas.microsoft.com/office/drawing/2014/main" xmlns="" id="{8A48295F-B39E-744E-871F-CE7F599D9C4C}"/>
                </a:ext>
              </a:extLst>
            </p:cNvPr>
            <p:cNvGrpSpPr/>
            <p:nvPr/>
          </p:nvGrpSpPr>
          <p:grpSpPr>
            <a:xfrm>
              <a:off x="284656" y="2936784"/>
              <a:ext cx="8447810" cy="526828"/>
              <a:chOff x="415636" y="1163782"/>
              <a:chExt cx="11263746" cy="702437"/>
            </a:xfrm>
          </p:grpSpPr>
          <p:sp>
            <p:nvSpPr>
              <p:cNvPr id="88" name="Rounded Rectangle 60">
                <a:extLst>
                  <a:ext uri="{FF2B5EF4-FFF2-40B4-BE49-F238E27FC236}">
                    <a16:creationId xmlns:a16="http://schemas.microsoft.com/office/drawing/2014/main" xmlns="" id="{3D72E85D-7F8B-6941-8DE1-FAF2952EC94D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dirty="0">
                    <a:solidFill>
                      <a:prstClr val="black"/>
                    </a:solidFill>
                  </a:rPr>
                  <a:t> </a:t>
                </a:r>
                <a:r>
                  <a:rPr lang="es-ES_tradnl" dirty="0" smtClean="0">
                    <a:solidFill>
                      <a:prstClr val="black"/>
                    </a:solidFill>
                  </a:rPr>
                  <a:t>   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Proceso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c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ontinuo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mejoras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SERVMAD</a:t>
                </a:r>
                <a:endParaRPr lang="es-ES_tradnl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89" name="Round Same Side Corner Rectangle 59">
                <a:extLst>
                  <a:ext uri="{FF2B5EF4-FFF2-40B4-BE49-F238E27FC236}">
                    <a16:creationId xmlns:a16="http://schemas.microsoft.com/office/drawing/2014/main" xmlns="" id="{3C8EE7BE-1C4C-354B-8C77-A14734CD7E96}"/>
                  </a:ext>
                </a:extLst>
              </p:cNvPr>
              <p:cNvSpPr/>
              <p:nvPr/>
            </p:nvSpPr>
            <p:spPr>
              <a:xfrm rot="5400000">
                <a:off x="9950196" y="139493"/>
                <a:ext cx="700592" cy="2752859"/>
              </a:xfrm>
              <a:prstGeom prst="round2SameRect">
                <a:avLst>
                  <a:gd name="adj1" fmla="val 12404"/>
                  <a:gd name="adj2" fmla="val 0"/>
                </a:avLst>
              </a:prstGeom>
              <a:ln w="28575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s-ES_tradnl" sz="1100" dirty="0" smtClean="0">
                    <a:solidFill>
                      <a:prstClr val="white"/>
                    </a:solidFill>
                  </a:rPr>
                  <a:t>Mejora Sistémica</a:t>
                </a:r>
                <a:endParaRPr lang="es-ES_tradnl" sz="11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8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25431" y="2801546"/>
              <a:ext cx="843821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s-ES_tradnl" sz="3600" spc="-225" dirty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spc="-225" dirty="0" smtClean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12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grpSp>
        <p:nvGrpSpPr>
          <p:cNvPr id="47" name="46 Grupo"/>
          <p:cNvGrpSpPr/>
          <p:nvPr/>
        </p:nvGrpSpPr>
        <p:grpSpPr>
          <a:xfrm>
            <a:off x="132312" y="3446070"/>
            <a:ext cx="8589765" cy="658309"/>
            <a:chOff x="132312" y="3446070"/>
            <a:chExt cx="8589765" cy="658309"/>
          </a:xfrm>
        </p:grpSpPr>
        <p:grpSp>
          <p:nvGrpSpPr>
            <p:cNvPr id="7" name="Group 57">
              <a:extLst>
                <a:ext uri="{FF2B5EF4-FFF2-40B4-BE49-F238E27FC236}">
                  <a16:creationId xmlns:a16="http://schemas.microsoft.com/office/drawing/2014/main" xmlns="" id="{8A48295F-B39E-744E-871F-CE7F599D9C4C}"/>
                </a:ext>
              </a:extLst>
            </p:cNvPr>
            <p:cNvGrpSpPr/>
            <p:nvPr/>
          </p:nvGrpSpPr>
          <p:grpSpPr>
            <a:xfrm>
              <a:off x="274267" y="3577551"/>
              <a:ext cx="8447810" cy="526828"/>
              <a:chOff x="415636" y="1163782"/>
              <a:chExt cx="11263746" cy="702437"/>
            </a:xfrm>
          </p:grpSpPr>
          <p:sp>
            <p:nvSpPr>
              <p:cNvPr id="96" name="Rounded Rectangle 60">
                <a:extLst>
                  <a:ext uri="{FF2B5EF4-FFF2-40B4-BE49-F238E27FC236}">
                    <a16:creationId xmlns:a16="http://schemas.microsoft.com/office/drawing/2014/main" xmlns="" id="{3D72E85D-7F8B-6941-8DE1-FAF2952EC94D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dirty="0">
                    <a:solidFill>
                      <a:prstClr val="black"/>
                    </a:solidFill>
                  </a:rPr>
                  <a:t> </a:t>
                </a:r>
                <a:r>
                  <a:rPr lang="es-ES_tradnl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Servicio alimentación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n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aval D.AB.A. 2026</a:t>
                </a:r>
                <a:endParaRPr lang="es-ES_tradnl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" name="Round Same Side Corner Rectangle 59">
                <a:extLst>
                  <a:ext uri="{FF2B5EF4-FFF2-40B4-BE49-F238E27FC236}">
                    <a16:creationId xmlns:a16="http://schemas.microsoft.com/office/drawing/2014/main" xmlns="" id="{3C8EE7BE-1C4C-354B-8C77-A14734CD7E96}"/>
                  </a:ext>
                </a:extLst>
              </p:cNvPr>
              <p:cNvSpPr/>
              <p:nvPr/>
            </p:nvSpPr>
            <p:spPr>
              <a:xfrm rot="5400000">
                <a:off x="9950196" y="139493"/>
                <a:ext cx="700592" cy="2752859"/>
              </a:xfrm>
              <a:prstGeom prst="round2SameRect">
                <a:avLst>
                  <a:gd name="adj1" fmla="val 12404"/>
                  <a:gd name="adj2" fmla="val 0"/>
                </a:avLst>
              </a:prstGeom>
              <a:ln w="28575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s-ES_tradnl" sz="1100" dirty="0" smtClean="0">
                    <a:solidFill>
                      <a:prstClr val="white"/>
                    </a:solidFill>
                  </a:rPr>
                  <a:t>Pasar a servicio de alimentación no contratado.</a:t>
                </a:r>
                <a:endParaRPr lang="es-ES_tradnl" sz="11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843821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s-ES_tradnl" sz="3600" spc="-225" dirty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spc="-225" dirty="0" smtClean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13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74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11" y="-3743"/>
            <a:ext cx="495331" cy="634248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7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330783" y="-116424"/>
            <a:ext cx="886955" cy="886676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102" name="CuadroTexto 101">
            <a:extLst>
              <a:ext uri="{FF2B5EF4-FFF2-40B4-BE49-F238E27FC236}">
                <a16:creationId xmlns:a16="http://schemas.microsoft.com/office/drawing/2014/main" xmlns="" id="{3E33E891-54AE-976B-D561-4B0346A89E49}"/>
              </a:ext>
            </a:extLst>
          </p:cNvPr>
          <p:cNvSpPr txBox="1"/>
          <p:nvPr/>
        </p:nvSpPr>
        <p:spPr>
          <a:xfrm>
            <a:off x="5193289" y="4091201"/>
            <a:ext cx="3766969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 defTabSz="685800">
              <a:defRPr/>
            </a:pPr>
            <a:r>
              <a:rPr lang="es-CL" sz="1400" b="1" i="1" dirty="0">
                <a:solidFill>
                  <a:srgbClr val="42A5F5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Ocuparse: una visión donde podemos innovar, mejorar procesos, utilizar el liderazgo, emplear nuestras fortalezas.</a:t>
            </a:r>
          </a:p>
        </p:txBody>
      </p:sp>
    </p:spTree>
    <p:extLst>
      <p:ext uri="{BB962C8B-B14F-4D97-AF65-F5344CB8AC3E}">
        <p14:creationId xmlns:p14="http://schemas.microsoft.com/office/powerpoint/2010/main" val="282987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3">
            <a:extLst>
              <a:ext uri="{FF2B5EF4-FFF2-40B4-BE49-F238E27FC236}">
                <a16:creationId xmlns:a16="http://schemas.microsoft.com/office/drawing/2014/main" xmlns="" id="{A90A686E-9D1F-4C45-A50E-390CDE213320}"/>
              </a:ext>
            </a:extLst>
          </p:cNvPr>
          <p:cNvGrpSpPr/>
          <p:nvPr/>
        </p:nvGrpSpPr>
        <p:grpSpPr>
          <a:xfrm>
            <a:off x="261739" y="346186"/>
            <a:ext cx="8447809" cy="669716"/>
            <a:chOff x="415636" y="973265"/>
            <a:chExt cx="11263746" cy="892954"/>
          </a:xfrm>
        </p:grpSpPr>
        <p:sp>
          <p:nvSpPr>
            <p:cNvPr id="46" name="Rounded Rectangle 45">
              <a:extLst>
                <a:ext uri="{FF2B5EF4-FFF2-40B4-BE49-F238E27FC236}">
                  <a16:creationId xmlns:a16="http://schemas.microsoft.com/office/drawing/2014/main" xmlns="" id="{8563ACB1-C623-0248-A2F7-5A2DB55CF682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sz="1600" dirty="0" smtClean="0">
                  <a:solidFill>
                    <a:prstClr val="black"/>
                  </a:solidFill>
                </a:rPr>
                <a:t>  Registro </a:t>
              </a:r>
              <a:r>
                <a:rPr lang="es-ES_tradnl" sz="1600" dirty="0">
                  <a:solidFill>
                    <a:prstClr val="black"/>
                  </a:solidFill>
                </a:rPr>
                <a:t>Especial de Proveedores de la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Defensa</a:t>
              </a:r>
              <a:endParaRPr lang="es-ES_tradnl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xmlns="" id="{305426BA-1CE0-7846-A041-03062DDBAAD9}"/>
                </a:ext>
              </a:extLst>
            </p:cNvPr>
            <p:cNvSpPr txBox="1"/>
            <p:nvPr/>
          </p:nvSpPr>
          <p:spPr>
            <a:xfrm>
              <a:off x="649813" y="973265"/>
              <a:ext cx="449269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2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46" y="1023045"/>
            <a:ext cx="8653454" cy="3367103"/>
          </a:xfrm>
          <a:prstGeom prst="rect">
            <a:avLst/>
          </a:prstGeom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739" y="3043737"/>
            <a:ext cx="2718409" cy="154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876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48">
            <a:extLst>
              <a:ext uri="{FF2B5EF4-FFF2-40B4-BE49-F238E27FC236}">
                <a16:creationId xmlns:a16="http://schemas.microsoft.com/office/drawing/2014/main" xmlns="" id="{DD16E531-F20C-854E-9DC2-CFFAF4CEB375}"/>
              </a:ext>
            </a:extLst>
          </p:cNvPr>
          <p:cNvGrpSpPr/>
          <p:nvPr/>
        </p:nvGrpSpPr>
        <p:grpSpPr>
          <a:xfrm>
            <a:off x="261739" y="536425"/>
            <a:ext cx="8447809" cy="704394"/>
            <a:chOff x="415636" y="927028"/>
            <a:chExt cx="11263746" cy="939191"/>
          </a:xfrm>
        </p:grpSpPr>
        <p:sp>
          <p:nvSpPr>
            <p:cNvPr id="51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sz="1600" dirty="0" smtClean="0">
                  <a:solidFill>
                    <a:prstClr val="black"/>
                  </a:solidFill>
                </a:rPr>
                <a:t>Combustible  institucional </a:t>
              </a:r>
              <a:r>
                <a:rPr lang="es-ES_tradnl" sz="1600" dirty="0">
                  <a:solidFill>
                    <a:prstClr val="black"/>
                  </a:solidFill>
                </a:rPr>
                <a:t>Gasolina y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D-MIL</a:t>
              </a:r>
              <a:endParaRPr lang="es-ES_tradnl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xmlns="" id="{3EEE1494-EA22-2345-AE61-1EDC1EAD3AA6}"/>
                </a:ext>
              </a:extLst>
            </p:cNvPr>
            <p:cNvSpPr txBox="1"/>
            <p:nvPr/>
          </p:nvSpPr>
          <p:spPr>
            <a:xfrm>
              <a:off x="526710" y="927028"/>
              <a:ext cx="598883" cy="861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3600" dirty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4</a:t>
              </a: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777274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18158"/>
            <a:ext cx="508794" cy="33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18158"/>
            <a:ext cx="561692" cy="33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18158"/>
            <a:ext cx="616194" cy="33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18158"/>
            <a:ext cx="742832" cy="33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18158"/>
            <a:ext cx="452688" cy="33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765758"/>
            <a:ext cx="824585" cy="3345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/>
          </p:nvPr>
        </p:nvGraphicFramePr>
        <p:xfrm>
          <a:off x="569625" y="1250627"/>
          <a:ext cx="7989759" cy="3513081"/>
        </p:xfrm>
        <a:graphic>
          <a:graphicData uri="http://schemas.openxmlformats.org/drawingml/2006/table">
            <a:tbl>
              <a:tblPr firstRow="1" bandRow="1"/>
              <a:tblGrid>
                <a:gridCol w="900923"/>
                <a:gridCol w="1726899"/>
                <a:gridCol w="1153960"/>
                <a:gridCol w="1321469"/>
                <a:gridCol w="1564760"/>
                <a:gridCol w="1321748"/>
              </a:tblGrid>
              <a:tr h="305049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FECHAS DE ADQ.</a:t>
                      </a:r>
                      <a:endParaRPr lang="es-ES" sz="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PRODUCTOS</a:t>
                      </a:r>
                      <a:endParaRPr lang="es-ES" sz="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VOLUMEN</a:t>
                      </a:r>
                      <a:r>
                        <a:rPr lang="es-ES" sz="8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EN M3</a:t>
                      </a:r>
                      <a:endParaRPr lang="es-ES" sz="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MONTOS</a:t>
                      </a:r>
                      <a:endParaRPr lang="es-ES" sz="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FUENTES DE FINANCIAMENTO</a:t>
                      </a:r>
                      <a:endParaRPr lang="es-ES" sz="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8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MANDOS</a:t>
                      </a:r>
                    </a:p>
                    <a:p>
                      <a:pPr algn="ctr"/>
                      <a:endParaRPr lang="es-ES" sz="8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</a:tr>
              <a:tr h="28471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MAR. –JUN.-SEPT.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DMIL  A GRANEL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17.109 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USD $ 13.595.311,06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FORA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DIRECSERV-DIRECTEMAR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</a:tr>
              <a:tr h="178837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JUN.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DMIL A GRANEL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916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USD $ 814.025,98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L.C.E.E.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DRUARM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</a:tr>
              <a:tr h="18486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AGO.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– </a:t>
                      </a: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SEPT.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DMIL A GRANEL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856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$ 776.853.411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PESOS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HIDROGRAFIA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D7D31">
                        <a:lumMod val="20000"/>
                        <a:lumOff val="80000"/>
                      </a:srgbClr>
                    </a:solidFill>
                  </a:tcPr>
                </a:tc>
              </a:tr>
              <a:tr h="200457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ENE-ABR-SEPT.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JET A-1 A GRANEL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2.265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$ 2.213.198.587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</a:tr>
              <a:tr h="28471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ABR.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JET A-1 A GRANEL</a:t>
                      </a:r>
                    </a:p>
                    <a:p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81,5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$ 51.562.045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FORA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</a:tr>
              <a:tr h="28471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FEB.- ABR.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JET A-1 A GRANEL</a:t>
                      </a:r>
                    </a:p>
                    <a:p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45,6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$ 62.111.051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PESOS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</a:tr>
              <a:tr h="18486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ENE-FEB.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AVGAS 100 LL A GRANEL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16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$ 18.198.826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FORA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</a:tr>
              <a:tr h="28471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JUN.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AVGAS 100 LL A GRANEL</a:t>
                      </a:r>
                    </a:p>
                    <a:p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16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$ 20.602.809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</a:tr>
              <a:tr h="28471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SEPT.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AVGAS 100LL A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GRANEL</a:t>
                      </a:r>
                    </a:p>
                    <a:p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</a:t>
                      </a: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$ 12.311.890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PESOS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</a:tr>
              <a:tr h="18486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JUN.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GASOLINA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97 OCT. A GRANEL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19,7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USD $ 19.891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FORA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JEMCO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60000"/>
                        <a:lumOff val="40000"/>
                      </a:srgbClr>
                    </a:solidFill>
                  </a:tcPr>
                </a:tc>
              </a:tr>
              <a:tr h="178837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ENE.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 A SEPT.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JET A-1 AL ALA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134,5 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107.088.196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</a:tr>
              <a:tr h="18486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ENE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. A  SEPT.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AVGAS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100 LL</a:t>
                      </a:r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AL ALA 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14,7 M3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$ 22.092.321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DÓLAR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40000"/>
                        <a:lumOff val="60000"/>
                      </a:srgbClr>
                    </a:solidFill>
                  </a:tcPr>
                </a:tc>
              </a:tr>
              <a:tr h="284712"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ENE. A SEPT.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DIESEL Y GAS. 93 OCT ADMINISTRATIVA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CARGA EN $</a:t>
                      </a:r>
                      <a:r>
                        <a:rPr lang="es-ES" sz="7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 EN TARJETAS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CLP $ 781.863.515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AFL PESOS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1pPr>
                      <a:lvl2pPr marL="45716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2pPr>
                      <a:lvl3pPr marL="914333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3pPr>
                      <a:lvl4pPr marL="1371498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4pPr>
                      <a:lvl5pPr marL="1828664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5pPr>
                      <a:lvl6pPr marL="2285829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6pPr>
                      <a:lvl7pPr marL="2742995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7pPr>
                      <a:lvl8pPr marL="3200160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8pPr>
                      <a:lvl9pPr marL="3657326" algn="l" defTabSz="457166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  <a:ea typeface=""/>
                          <a:cs typeface=""/>
                        </a:defRPr>
                      </a:lvl9pPr>
                    </a:lstStyle>
                    <a:p>
                      <a:pPr algn="ctr"/>
                      <a:r>
                        <a:rPr lang="es-ES" sz="7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DIRECSERV</a:t>
                      </a:r>
                      <a:endParaRPr lang="es-ES" sz="7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4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CuadroTexto 1"/>
          <p:cNvSpPr txBox="1"/>
          <p:nvPr/>
        </p:nvSpPr>
        <p:spPr>
          <a:xfrm>
            <a:off x="2602565" y="1685177"/>
            <a:ext cx="1526103" cy="46166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USD    14.409.337.-</a:t>
            </a:r>
          </a:p>
          <a:p>
            <a:r>
              <a:rPr lang="es-ES" sz="1200" dirty="0" smtClean="0"/>
              <a:t>     $  776.853.411.-</a:t>
            </a:r>
            <a:endParaRPr lang="es-CL" sz="1200" dirty="0"/>
          </a:p>
        </p:txBody>
      </p:sp>
      <p:sp>
        <p:nvSpPr>
          <p:cNvPr id="4" name="Cerrar llave 3"/>
          <p:cNvSpPr/>
          <p:nvPr/>
        </p:nvSpPr>
        <p:spPr>
          <a:xfrm>
            <a:off x="2390052" y="1614389"/>
            <a:ext cx="113512" cy="603243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CuadroTexto 20"/>
          <p:cNvSpPr txBox="1"/>
          <p:nvPr/>
        </p:nvSpPr>
        <p:spPr>
          <a:xfrm>
            <a:off x="2602565" y="2360366"/>
            <a:ext cx="1526103" cy="276999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    $ 2.326.871.683.-</a:t>
            </a:r>
            <a:endParaRPr lang="es-CL" sz="1200" dirty="0"/>
          </a:p>
        </p:txBody>
      </p:sp>
      <p:sp>
        <p:nvSpPr>
          <p:cNvPr id="22" name="Cerrar llave 21"/>
          <p:cNvSpPr/>
          <p:nvPr/>
        </p:nvSpPr>
        <p:spPr>
          <a:xfrm>
            <a:off x="2390052" y="2315162"/>
            <a:ext cx="113512" cy="603243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3" name="CuadroTexto 22"/>
          <p:cNvSpPr txBox="1"/>
          <p:nvPr/>
        </p:nvSpPr>
        <p:spPr>
          <a:xfrm>
            <a:off x="2617076" y="3211469"/>
            <a:ext cx="1526103" cy="276999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    $  51.113.525.-</a:t>
            </a:r>
            <a:endParaRPr lang="es-CL" sz="1200" dirty="0"/>
          </a:p>
        </p:txBody>
      </p:sp>
      <p:sp>
        <p:nvSpPr>
          <p:cNvPr id="24" name="Cerrar llave 23"/>
          <p:cNvSpPr/>
          <p:nvPr/>
        </p:nvSpPr>
        <p:spPr>
          <a:xfrm>
            <a:off x="2390052" y="3133570"/>
            <a:ext cx="113512" cy="603243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70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58">
            <a:extLst>
              <a:ext uri="{FF2B5EF4-FFF2-40B4-BE49-F238E27FC236}">
                <a16:creationId xmlns:a16="http://schemas.microsoft.com/office/drawing/2014/main" xmlns="" id="{9233C74F-20AB-E048-86FC-6B2A4064F42C}"/>
              </a:ext>
            </a:extLst>
          </p:cNvPr>
          <p:cNvGrpSpPr/>
          <p:nvPr/>
        </p:nvGrpSpPr>
        <p:grpSpPr>
          <a:xfrm>
            <a:off x="370598" y="330784"/>
            <a:ext cx="8447809" cy="728458"/>
            <a:chOff x="415636" y="894944"/>
            <a:chExt cx="11263746" cy="971275"/>
          </a:xfrm>
        </p:grpSpPr>
        <p:sp>
          <p:nvSpPr>
            <p:cNvPr id="61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sz="1600" dirty="0" smtClean="0">
                  <a:solidFill>
                    <a:prstClr val="black"/>
                  </a:solidFill>
                </a:rPr>
                <a:t>Capacitación - actualización normativa</a:t>
              </a:r>
              <a:endParaRPr lang="es-ES_tradnl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E368F890-545B-D943-9D1D-08ED8D93F6D9}"/>
                </a:ext>
              </a:extLst>
            </p:cNvPr>
            <p:cNvSpPr txBox="1"/>
            <p:nvPr/>
          </p:nvSpPr>
          <p:spPr>
            <a:xfrm>
              <a:off x="638668" y="894944"/>
              <a:ext cx="601019" cy="8617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3600" dirty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5</a:t>
              </a: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xmlns="" id="{08CC5D00-5821-7338-BB80-220D950A7683}"/>
              </a:ext>
            </a:extLst>
          </p:cNvPr>
          <p:cNvSpPr/>
          <p:nvPr/>
        </p:nvSpPr>
        <p:spPr>
          <a:xfrm>
            <a:off x="415997" y="1229901"/>
            <a:ext cx="4680520" cy="242888"/>
          </a:xfrm>
          <a:prstGeom prst="rect">
            <a:avLst/>
          </a:prstGeom>
          <a:solidFill>
            <a:srgbClr val="FFC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CAPACITACIONES</a:t>
            </a:r>
            <a:endParaRPr kumimoji="0" lang="es-ES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2" name="4 Rectángulo">
            <a:extLst>
              <a:ext uri="{FF2B5EF4-FFF2-40B4-BE49-F238E27FC236}">
                <a16:creationId xmlns:a16="http://schemas.microsoft.com/office/drawing/2014/main" xmlns="" id="{DD27D84D-9DC5-0043-8AB7-04E68E705657}"/>
              </a:ext>
            </a:extLst>
          </p:cNvPr>
          <p:cNvSpPr/>
          <p:nvPr/>
        </p:nvSpPr>
        <p:spPr>
          <a:xfrm>
            <a:off x="419295" y="1519479"/>
            <a:ext cx="4677222" cy="2014678"/>
          </a:xfrm>
          <a:prstGeom prst="rect">
            <a:avLst/>
          </a:prstGeom>
          <a:solidFill>
            <a:srgbClr val="1F497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t"/>
          <a:lstStyle/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1. Maestre de Víveres                                       4 ciclos (por postulación)   3 = 42 capacitados  (60)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                                                                      1 ciclo pendiente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2. Jefe </a:t>
            </a:r>
            <a:r>
              <a:rPr kumimoji="0" lang="es-ES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Depto. Ab. </a:t>
            </a: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y Fzas. Gente </a:t>
            </a:r>
            <a:r>
              <a:rPr kumimoji="0" lang="es-ES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de </a:t>
            </a: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Mar      20 Pre- seleccionados          20  capacitados</a:t>
            </a:r>
            <a:endParaRPr kumimoji="0" lang="es-ES" sz="9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                                                                      (8 Transb. OT 2026)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3. Mercado Público                                        5  Por ZZ.NN. + Escuadra       477 capacitados 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4. Catálogo                                                       4  ciclos e- learning CED            60 capacitados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                 2  ciclos on-line                          40 capacitados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</a:t>
            </a: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                8  ciclos presencial                  120 capacitados</a:t>
            </a:r>
            <a:endParaRPr kumimoji="0" lang="es-ES" sz="9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                 1  ciclo Personal Misnav             5 capacitados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5. Salino                                            (Curso 1)          4 ciclos Interventor         43 capacitados 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(Todos por postulación)           (Curso 2 )         4 ciclos Operador             14 capacitados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 (Curso 3)          4 cursos Básico                 30 capacitados  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</a:t>
            </a: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(Curso 4)          En ejecución</a:t>
            </a:r>
          </a:p>
          <a:p>
            <a:pPr marL="87313" marR="0" lvl="0" indent="-87313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</a:t>
            </a: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            (Curso 5)          Pendiente                                     </a:t>
            </a:r>
          </a:p>
        </p:txBody>
      </p:sp>
      <p:graphicFrame>
        <p:nvGraphicFramePr>
          <p:cNvPr id="33" name="Diagrama 11">
            <a:extLst>
              <a:ext uri="{FF2B5EF4-FFF2-40B4-BE49-F238E27FC236}">
                <a16:creationId xmlns:a16="http://schemas.microsoft.com/office/drawing/2014/main" xmlns="" id="{771C6F74-9EC4-A517-7DE9-D3221E296BC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9679306"/>
              </p:ext>
            </p:extLst>
          </p:nvPr>
        </p:nvGraphicFramePr>
        <p:xfrm>
          <a:off x="4664469" y="1746476"/>
          <a:ext cx="4976037" cy="3032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4" name="10 Rectángulo">
            <a:extLst>
              <a:ext uri="{FF2B5EF4-FFF2-40B4-BE49-F238E27FC236}">
                <a16:creationId xmlns:a16="http://schemas.microsoft.com/office/drawing/2014/main" xmlns="" id="{DD27D84D-9DC5-0043-8AB7-04E68E705657}"/>
              </a:ext>
            </a:extLst>
          </p:cNvPr>
          <p:cNvSpPr/>
          <p:nvPr/>
        </p:nvSpPr>
        <p:spPr>
          <a:xfrm>
            <a:off x="6608685" y="2949456"/>
            <a:ext cx="1035749" cy="600283"/>
          </a:xfrm>
          <a:prstGeom prst="rect">
            <a:avLst/>
          </a:prstGeom>
          <a:solidFill>
            <a:srgbClr val="1F497D">
              <a:lumMod val="60000"/>
              <a:lumOff val="40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COMPLETADOS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2025</a:t>
            </a:r>
            <a:endParaRPr kumimoji="0" lang="es-ES" sz="9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5" name="11 Rectángulo">
            <a:extLst>
              <a:ext uri="{FF2B5EF4-FFF2-40B4-BE49-F238E27FC236}">
                <a16:creationId xmlns:a16="http://schemas.microsoft.com/office/drawing/2014/main" xmlns="" id="{08CC5D00-5821-7338-BB80-220D950A7683}"/>
              </a:ext>
            </a:extLst>
          </p:cNvPr>
          <p:cNvSpPr/>
          <p:nvPr/>
        </p:nvSpPr>
        <p:spPr>
          <a:xfrm>
            <a:off x="415997" y="3581695"/>
            <a:ext cx="4680520" cy="242888"/>
          </a:xfrm>
          <a:prstGeom prst="rect">
            <a:avLst/>
          </a:prstGeom>
          <a:solidFill>
            <a:srgbClr val="FFC000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ACTUALIZACIÓN NORMATIVA </a:t>
            </a:r>
            <a:endParaRPr kumimoji="0" lang="es-ES" sz="1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36" name="12 Rectángulo">
            <a:extLst>
              <a:ext uri="{FF2B5EF4-FFF2-40B4-BE49-F238E27FC236}">
                <a16:creationId xmlns:a16="http://schemas.microsoft.com/office/drawing/2014/main" xmlns="" id="{DD27D84D-9DC5-0043-8AB7-04E68E705657}"/>
              </a:ext>
            </a:extLst>
          </p:cNvPr>
          <p:cNvSpPr/>
          <p:nvPr/>
        </p:nvSpPr>
        <p:spPr>
          <a:xfrm>
            <a:off x="415997" y="3897865"/>
            <a:ext cx="4680520" cy="646526"/>
          </a:xfrm>
          <a:prstGeom prst="rect">
            <a:avLst/>
          </a:prstGeom>
          <a:solidFill>
            <a:srgbClr val="1F497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t"/>
          <a:lstStyle/>
          <a:p>
            <a:pPr marL="0" marR="0" lvl="5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                                               TRAMITADOS       APROBADOS         PENDIENTE</a:t>
            </a:r>
          </a:p>
          <a:p>
            <a:pPr marL="228600" marR="0" lvl="0" indent="-2286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M.AB.A.                                 4                              3                              1</a:t>
            </a:r>
          </a:p>
          <a:p>
            <a:pPr marL="228600" marR="0" lvl="0" indent="-2286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MA.PRO.                                3                              2                              1</a:t>
            </a:r>
          </a:p>
          <a:p>
            <a:pPr marL="228600" marR="0" lvl="0" indent="-22860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>
                <a:tab pos="182563" algn="l"/>
                <a:tab pos="2154238" algn="l"/>
              </a:tabLst>
              <a:defRPr/>
            </a:pPr>
            <a:r>
              <a:rPr kumimoji="0" lang="es-ES" sz="9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DIRECTIVAS                           3                              3                              0 </a:t>
            </a:r>
          </a:p>
        </p:txBody>
      </p:sp>
      <p:pic>
        <p:nvPicPr>
          <p:cNvPr id="22" name="Picture 2" descr="Imagen relacion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923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58">
            <a:extLst>
              <a:ext uri="{FF2B5EF4-FFF2-40B4-BE49-F238E27FC236}">
                <a16:creationId xmlns:a16="http://schemas.microsoft.com/office/drawing/2014/main" xmlns="" id="{9233C74F-20AB-E048-86FC-6B2A4064F42C}"/>
              </a:ext>
            </a:extLst>
          </p:cNvPr>
          <p:cNvGrpSpPr/>
          <p:nvPr/>
        </p:nvGrpSpPr>
        <p:grpSpPr>
          <a:xfrm>
            <a:off x="261739" y="600357"/>
            <a:ext cx="8447809" cy="717710"/>
            <a:chOff x="415636" y="909274"/>
            <a:chExt cx="11263746" cy="956945"/>
          </a:xfrm>
        </p:grpSpPr>
        <p:sp>
          <p:nvSpPr>
            <p:cNvPr id="61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sz="1600" dirty="0" smtClean="0">
                  <a:solidFill>
                    <a:prstClr val="black"/>
                  </a:solidFill>
                </a:rPr>
                <a:t>Capacitación - </a:t>
              </a:r>
              <a:r>
                <a:rPr lang="es-ES_tradnl" sz="1600" b="1" dirty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Curso Jefe Depto. Abastecimiento y Finanzas. 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E368F890-545B-D943-9D1D-08ED8D93F6D9}"/>
                </a:ext>
              </a:extLst>
            </p:cNvPr>
            <p:cNvSpPr txBox="1"/>
            <p:nvPr/>
          </p:nvSpPr>
          <p:spPr>
            <a:xfrm>
              <a:off x="642385" y="909274"/>
              <a:ext cx="601019" cy="8617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3600" dirty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5</a:t>
              </a: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625" y="1392274"/>
            <a:ext cx="8455212" cy="3277131"/>
          </a:xfrm>
          <a:prstGeom prst="rect">
            <a:avLst/>
          </a:prstGeom>
        </p:spPr>
      </p:pic>
      <p:pic>
        <p:nvPicPr>
          <p:cNvPr id="17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967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58">
            <a:extLst>
              <a:ext uri="{FF2B5EF4-FFF2-40B4-BE49-F238E27FC236}">
                <a16:creationId xmlns:a16="http://schemas.microsoft.com/office/drawing/2014/main" xmlns="" id="{9233C74F-20AB-E048-86FC-6B2A4064F42C}"/>
              </a:ext>
            </a:extLst>
          </p:cNvPr>
          <p:cNvGrpSpPr/>
          <p:nvPr/>
        </p:nvGrpSpPr>
        <p:grpSpPr>
          <a:xfrm>
            <a:off x="322103" y="578627"/>
            <a:ext cx="8447809" cy="711061"/>
            <a:chOff x="415636" y="918139"/>
            <a:chExt cx="11263746" cy="948080"/>
          </a:xfrm>
        </p:grpSpPr>
        <p:sp>
          <p:nvSpPr>
            <p:cNvPr id="61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_tradnl" sz="1600" dirty="0">
                  <a:solidFill>
                    <a:prstClr val="black"/>
                  </a:solidFill>
                </a:rPr>
                <a:t>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     </a:t>
              </a:r>
            </a:p>
            <a:p>
              <a:r>
                <a:rPr lang="es-ES_tradnl" sz="1600" dirty="0">
                  <a:solidFill>
                    <a:prstClr val="black"/>
                  </a:solidFill>
                </a:rPr>
                <a:t>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     Capacitación - </a:t>
              </a:r>
              <a:r>
                <a:rPr lang="es-MX" altLang="es-CL" sz="1600" b="1" dirty="0" smtClean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Visor </a:t>
              </a:r>
              <a:r>
                <a:rPr lang="es-MX" altLang="es-CL" sz="1600" b="1" dirty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Curso </a:t>
              </a:r>
              <a:r>
                <a:rPr lang="es-MX" altLang="es-CL" sz="1600" b="1" dirty="0" smtClean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Certificación </a:t>
              </a:r>
              <a:r>
                <a:rPr lang="es-MX" altLang="es-CL" sz="1600" b="1" dirty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de </a:t>
              </a:r>
              <a:r>
                <a:rPr lang="es-MX" altLang="es-CL" sz="1600" b="1" dirty="0" smtClean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Competencias Compras </a:t>
              </a:r>
              <a:r>
                <a:rPr lang="es-MX" altLang="es-CL" sz="1600" b="1" dirty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Públicas</a:t>
              </a:r>
              <a:endParaRPr lang="es-CL" altLang="es-CL" sz="1600" b="1" dirty="0">
                <a:solidFill>
                  <a:srgbClr val="0000FF"/>
                </a:solidFill>
                <a:latin typeface="Century Gothic" panose="020B0502020202020204" pitchFamily="34" charset="0"/>
                <a:cs typeface="Times New Roman" panose="02020603050405020304" pitchFamily="18" charset="0"/>
              </a:endParaRPr>
            </a:p>
            <a:p>
              <a:pPr indent="347663"/>
              <a:endParaRPr lang="es-ES_tradnl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E368F890-545B-D943-9D1D-08ED8D93F6D9}"/>
                </a:ext>
              </a:extLst>
            </p:cNvPr>
            <p:cNvSpPr txBox="1"/>
            <p:nvPr/>
          </p:nvSpPr>
          <p:spPr>
            <a:xfrm>
              <a:off x="534835" y="918139"/>
              <a:ext cx="669415" cy="8617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5  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21" name="19 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091" t="13496" r="12164" b="48251"/>
          <a:stretch>
            <a:fillRect/>
          </a:stretch>
        </p:blipFill>
        <p:spPr bwMode="auto">
          <a:xfrm>
            <a:off x="3433260" y="1409641"/>
            <a:ext cx="4870801" cy="3401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20 Rectángulo"/>
          <p:cNvSpPr/>
          <p:nvPr/>
        </p:nvSpPr>
        <p:spPr>
          <a:xfrm>
            <a:off x="462636" y="2431855"/>
            <a:ext cx="2803180" cy="1338828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</a:ln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marL="214234" indent="-214234" algn="just">
              <a:buFont typeface="Arial" panose="020B0604020202020204" pitchFamily="34" charset="0"/>
              <a:buChar char="•"/>
              <a:defRPr/>
            </a:pPr>
            <a:r>
              <a:rPr lang="es-ES" sz="900" b="1" dirty="0">
                <a:latin typeface="Century Gothic" pitchFamily="34" charset="0"/>
              </a:rPr>
              <a:t>Se gestionó y se creó Módulo S.I.G.A DIREDUCARM, para que los Oficiales de Instrucción de cada UU.RR. ingresen la Certificación de Competencias en Compras Públicas.</a:t>
            </a:r>
          </a:p>
          <a:p>
            <a:pPr marL="214234" indent="-214234" algn="just">
              <a:buFont typeface="Arial" panose="020B0604020202020204" pitchFamily="34" charset="0"/>
              <a:buChar char="•"/>
              <a:defRPr/>
            </a:pPr>
            <a:r>
              <a:rPr lang="es-ES" sz="900" b="1" dirty="0">
                <a:latin typeface="Century Gothic" pitchFamily="34" charset="0"/>
              </a:rPr>
              <a:t>Oficial de Instrucción DIRECABAS posee perfil para visualizar y exportar especialistas AB con Certificación Vigentes y No Vigentes. </a:t>
            </a:r>
            <a:endParaRPr lang="es-ES" sz="900" dirty="0"/>
          </a:p>
        </p:txBody>
      </p:sp>
      <p:pic>
        <p:nvPicPr>
          <p:cNvPr id="23" name="21 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551" t="21780" r="16093" b="36424"/>
          <a:stretch>
            <a:fillRect/>
          </a:stretch>
        </p:blipFill>
        <p:spPr bwMode="auto">
          <a:xfrm>
            <a:off x="1272138" y="1363352"/>
            <a:ext cx="1176919" cy="1057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2742" y="3770683"/>
            <a:ext cx="1735710" cy="1076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39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58">
            <a:extLst>
              <a:ext uri="{FF2B5EF4-FFF2-40B4-BE49-F238E27FC236}">
                <a16:creationId xmlns:a16="http://schemas.microsoft.com/office/drawing/2014/main" xmlns="" id="{9233C74F-20AB-E048-86FC-6B2A4064F42C}"/>
              </a:ext>
            </a:extLst>
          </p:cNvPr>
          <p:cNvGrpSpPr/>
          <p:nvPr/>
        </p:nvGrpSpPr>
        <p:grpSpPr>
          <a:xfrm>
            <a:off x="322103" y="569930"/>
            <a:ext cx="8447809" cy="719760"/>
            <a:chOff x="415636" y="906541"/>
            <a:chExt cx="11263746" cy="959678"/>
          </a:xfrm>
        </p:grpSpPr>
        <p:sp>
          <p:nvSpPr>
            <p:cNvPr id="61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endParaRPr lang="es-ES_tradnl" sz="1600" dirty="0" smtClean="0">
                <a:solidFill>
                  <a:prstClr val="black"/>
                </a:solidFill>
              </a:endParaRPr>
            </a:p>
            <a:p>
              <a:pPr indent="347663"/>
              <a:r>
                <a:rPr lang="es-ES_tradnl" sz="1600" dirty="0" smtClean="0">
                  <a:solidFill>
                    <a:prstClr val="black"/>
                  </a:solidFill>
                </a:rPr>
                <a:t>Capacitación -  </a:t>
              </a:r>
              <a:r>
                <a:rPr lang="es-ES_tradnl" sz="1600" b="1" dirty="0" smtClean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Mercado </a:t>
              </a:r>
              <a:r>
                <a:rPr lang="es-ES_tradnl" sz="1600" b="1" dirty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Público </a:t>
              </a:r>
              <a:r>
                <a:rPr lang="es-ES_tradnl" sz="1600" b="1" dirty="0" smtClean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: </a:t>
              </a:r>
              <a:r>
                <a:rPr lang="es-ES" sz="1600" b="1" dirty="0" err="1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Asig</a:t>
              </a:r>
              <a:r>
                <a:rPr lang="es-ES" sz="1600" b="1" dirty="0">
                  <a:solidFill>
                    <a:srgbClr val="0000FF"/>
                  </a:solidFill>
                  <a:latin typeface="Century Gothic" panose="020B0502020202020204" pitchFamily="34" charset="0"/>
                  <a:cs typeface="Times New Roman" panose="02020603050405020304" pitchFamily="18" charset="0"/>
                </a:rPr>
                <a:t>. Máquina Supervisor y Operador </a:t>
              </a:r>
            </a:p>
            <a:p>
              <a:pPr indent="347663"/>
              <a:endParaRPr lang="es-ES_tradnl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xmlns="" id="{E368F890-545B-D943-9D1D-08ED8D93F6D9}"/>
                </a:ext>
              </a:extLst>
            </p:cNvPr>
            <p:cNvSpPr txBox="1"/>
            <p:nvPr/>
          </p:nvSpPr>
          <p:spPr>
            <a:xfrm>
              <a:off x="547511" y="906541"/>
              <a:ext cx="601019" cy="86177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3600" dirty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5</a:t>
              </a: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aphicFrame>
        <p:nvGraphicFramePr>
          <p:cNvPr id="17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36148"/>
              </p:ext>
            </p:extLst>
          </p:nvPr>
        </p:nvGraphicFramePr>
        <p:xfrm>
          <a:off x="2149683" y="2869169"/>
          <a:ext cx="4991793" cy="1879200"/>
        </p:xfrm>
        <a:graphic>
          <a:graphicData uri="http://schemas.openxmlformats.org/drawingml/2006/table">
            <a:tbl>
              <a:tblPr/>
              <a:tblGrid>
                <a:gridCol w="3070396"/>
                <a:gridCol w="1921397"/>
              </a:tblGrid>
              <a:tr h="8631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RESUMEN ASIGNACIÓN MÁQUINA 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TOTAL 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SERVIDORES PERCIBIENDO ASIGNACIÓN  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58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SUPERVISORES</a:t>
                      </a:r>
                      <a:endParaRPr lang="es-ES" sz="8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7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OPERADORES</a:t>
                      </a:r>
                      <a:endParaRPr lang="es-ES" sz="8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51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TOTAL 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EN PROCESO DE ASIGNACIÓN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37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TRAMITACIÓN 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FIRMA Y PENDIENTE AUTORIZACIÓN DIRECPERS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30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961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 DEVUELTOS 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PARA CORRECCIÓN DE OBSERVACIONES (</a:t>
                      </a:r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COMBASEMONTT-MARITGOBCAS-POLIQUE- MARITGOBWILL-BASIMCON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)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5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ESPERA 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CORREO NAVAL (MARITGOBARI-MARITGOBPAR)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2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NO </a:t>
                      </a:r>
                      <a:r>
                        <a:rPr lang="es-ES" sz="8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CUMPLE CON ASIGNACIÓN MÁQUINA SEGÚN DIRECPERS (DENTATALC)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  <a:tr h="106545">
                <a:tc>
                  <a:txBody>
                    <a:bodyPr/>
                    <a:lstStyle/>
                    <a:p>
                      <a:pPr algn="l" fontAlgn="ctr"/>
                      <a:r>
                        <a:rPr lang="es-ES" sz="800" b="1" i="0" u="none" strike="noStrike" dirty="0" smtClean="0">
                          <a:solidFill>
                            <a:srgbClr val="000000"/>
                          </a:solidFill>
                          <a:latin typeface="+mj-lt"/>
                        </a:rPr>
                        <a:t> TOTAL</a:t>
                      </a:r>
                      <a:endParaRPr lang="es-ES" sz="800" b="1" i="0" u="none" strike="noStrike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96</a:t>
                      </a:r>
                    </a:p>
                  </a:txBody>
                  <a:tcPr marL="8093" marR="8093" marT="8088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8D8D8"/>
                    </a:solidFill>
                  </a:tcPr>
                </a:tc>
              </a:tr>
            </a:tbl>
          </a:graphicData>
        </a:graphic>
      </p:graphicFrame>
      <p:grpSp>
        <p:nvGrpSpPr>
          <p:cNvPr id="18" name="19 Grupo"/>
          <p:cNvGrpSpPr>
            <a:grpSpLocks/>
          </p:cNvGrpSpPr>
          <p:nvPr/>
        </p:nvGrpSpPr>
        <p:grpSpPr bwMode="auto">
          <a:xfrm>
            <a:off x="2653747" y="1399591"/>
            <a:ext cx="3829033" cy="1295261"/>
            <a:chOff x="1371537" y="842602"/>
            <a:chExt cx="7075564" cy="1951045"/>
          </a:xfrm>
        </p:grpSpPr>
        <p:pic>
          <p:nvPicPr>
            <p:cNvPr id="19" name="14 Imagen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961" t="23576" r="4584" b="21416"/>
            <a:stretch>
              <a:fillRect/>
            </a:stretch>
          </p:blipFill>
          <p:spPr bwMode="auto">
            <a:xfrm>
              <a:off x="1371537" y="842602"/>
              <a:ext cx="7075564" cy="1913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18 Rectángulo"/>
            <p:cNvSpPr/>
            <p:nvPr/>
          </p:nvSpPr>
          <p:spPr>
            <a:xfrm>
              <a:off x="4577679" y="2698397"/>
              <a:ext cx="290516" cy="952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91430" tIns="45715" rIns="91430" bIns="45715" anchor="ctr"/>
            <a:lstStyle/>
            <a:p>
              <a:pPr algn="ctr">
                <a:defRPr/>
              </a:pPr>
              <a:endParaRPr lang="es-ES" dirty="0"/>
            </a:p>
          </p:txBody>
        </p:sp>
      </p:grpSp>
      <p:pic>
        <p:nvPicPr>
          <p:cNvPr id="2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505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4822825"/>
            <a:ext cx="9144000" cy="32067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5" name="20 CuadroTexto"/>
          <p:cNvSpPr txBox="1">
            <a:spLocks noChangeArrowheads="1"/>
          </p:cNvSpPr>
          <p:nvPr/>
        </p:nvSpPr>
        <p:spPr bwMode="auto">
          <a:xfrm>
            <a:off x="1276350" y="4981575"/>
            <a:ext cx="427038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700" b="1" smtClean="0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20486" name="21 CuadroTexto"/>
          <p:cNvSpPr txBox="1">
            <a:spLocks noChangeArrowheads="1"/>
          </p:cNvSpPr>
          <p:nvPr/>
        </p:nvSpPr>
        <p:spPr bwMode="auto">
          <a:xfrm>
            <a:off x="2884488" y="4981575"/>
            <a:ext cx="468312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700" b="1" smtClean="0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20487" name="22 CuadroTexto"/>
          <p:cNvSpPr txBox="1">
            <a:spLocks noChangeArrowheads="1"/>
          </p:cNvSpPr>
          <p:nvPr/>
        </p:nvSpPr>
        <p:spPr bwMode="auto">
          <a:xfrm>
            <a:off x="4503738" y="4981575"/>
            <a:ext cx="509587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700" b="1" smtClean="0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20488" name="23 CuadroTexto"/>
          <p:cNvSpPr txBox="1">
            <a:spLocks noChangeArrowheads="1"/>
          </p:cNvSpPr>
          <p:nvPr/>
        </p:nvSpPr>
        <p:spPr bwMode="auto">
          <a:xfrm>
            <a:off x="5897563" y="4981575"/>
            <a:ext cx="609600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700" b="1" smtClean="0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20489" name="24 CuadroTexto"/>
          <p:cNvSpPr txBox="1">
            <a:spLocks noChangeArrowheads="1"/>
          </p:cNvSpPr>
          <p:nvPr/>
        </p:nvSpPr>
        <p:spPr bwMode="auto">
          <a:xfrm>
            <a:off x="7505700" y="4981575"/>
            <a:ext cx="382588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700" b="1" smtClean="0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20490" name="25 CuadroTexto"/>
          <p:cNvSpPr txBox="1">
            <a:spLocks noChangeArrowheads="1"/>
          </p:cNvSpPr>
          <p:nvPr/>
        </p:nvSpPr>
        <p:spPr bwMode="auto">
          <a:xfrm>
            <a:off x="4422775" y="4829175"/>
            <a:ext cx="673100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s-CL" altLang="es-CL" sz="700" b="1" smtClean="0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20491" name="AutoShape 2" descr="Evaluación de la cadena de suministro: ¿cómo llevarla a cabo?"/>
          <p:cNvSpPr>
            <a:spLocks noChangeAspect="1" noChangeArrowheads="1"/>
          </p:cNvSpPr>
          <p:nvPr/>
        </p:nvSpPr>
        <p:spPr bwMode="auto">
          <a:xfrm>
            <a:off x="1230313" y="-107950"/>
            <a:ext cx="171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MX" altLang="es-CL" smtClean="0">
              <a:solidFill>
                <a:srgbClr val="000000"/>
              </a:solidFill>
            </a:endParaRPr>
          </a:p>
        </p:txBody>
      </p:sp>
      <p:sp>
        <p:nvSpPr>
          <p:cNvPr id="20492" name="AutoShape 4" descr="Evaluación de la cadena de suministro: ¿cómo llevarla a cabo?"/>
          <p:cNvSpPr>
            <a:spLocks noChangeAspect="1" noChangeArrowheads="1"/>
          </p:cNvSpPr>
          <p:nvPr/>
        </p:nvSpPr>
        <p:spPr bwMode="auto">
          <a:xfrm>
            <a:off x="1230313" y="-107950"/>
            <a:ext cx="171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MX" altLang="es-CL" smtClean="0">
              <a:solidFill>
                <a:srgbClr val="000000"/>
              </a:solidFill>
            </a:endParaRPr>
          </a:p>
        </p:txBody>
      </p:sp>
      <p:sp>
        <p:nvSpPr>
          <p:cNvPr id="20493" name="AutoShape 6" descr="Cadena logística VS cadena de suministro | EAE"/>
          <p:cNvSpPr>
            <a:spLocks noChangeAspect="1" noChangeArrowheads="1"/>
          </p:cNvSpPr>
          <p:nvPr/>
        </p:nvSpPr>
        <p:spPr bwMode="auto">
          <a:xfrm>
            <a:off x="1230313" y="-107950"/>
            <a:ext cx="1714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MX" altLang="es-CL" smtClean="0">
              <a:solidFill>
                <a:srgbClr val="000000"/>
              </a:solidFill>
            </a:endParaRPr>
          </a:p>
        </p:txBody>
      </p:sp>
      <p:sp>
        <p:nvSpPr>
          <p:cNvPr id="22" name="Freeform 1"/>
          <p:cNvSpPr>
            <a:spLocks noChangeArrowheads="1"/>
          </p:cNvSpPr>
          <p:nvPr/>
        </p:nvSpPr>
        <p:spPr bwMode="auto">
          <a:xfrm>
            <a:off x="1028700" y="1300163"/>
            <a:ext cx="19050" cy="1587"/>
          </a:xfrm>
          <a:custGeom>
            <a:avLst/>
            <a:gdLst>
              <a:gd name="T0" fmla="*/ 0 w 60"/>
              <a:gd name="T1" fmla="*/ 0 h 1"/>
              <a:gd name="T2" fmla="*/ 0 w 60"/>
              <a:gd name="T3" fmla="*/ 0 h 1"/>
              <a:gd name="T4" fmla="*/ 59 w 60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0" h="1">
                <a:moveTo>
                  <a:pt x="0" y="0"/>
                </a:moveTo>
                <a:lnTo>
                  <a:pt x="0" y="0"/>
                </a:lnTo>
                <a:cubicBezTo>
                  <a:pt x="19" y="0"/>
                  <a:pt x="39" y="0"/>
                  <a:pt x="59" y="0"/>
                </a:cubicBezTo>
              </a:path>
            </a:pathLst>
          </a:custGeom>
          <a:noFill/>
          <a:ln w="76200" cap="flat">
            <a:solidFill>
              <a:srgbClr val="232323"/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23" name="Line 2"/>
          <p:cNvSpPr>
            <a:spLocks noChangeShapeType="1"/>
          </p:cNvSpPr>
          <p:nvPr/>
        </p:nvSpPr>
        <p:spPr bwMode="auto">
          <a:xfrm>
            <a:off x="1090613" y="1308100"/>
            <a:ext cx="38100" cy="1588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24" name="Line 3"/>
          <p:cNvSpPr>
            <a:spLocks noChangeShapeType="1"/>
          </p:cNvSpPr>
          <p:nvPr/>
        </p:nvSpPr>
        <p:spPr bwMode="auto">
          <a:xfrm>
            <a:off x="1173163" y="1308100"/>
            <a:ext cx="42862" cy="1588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25" name="Line 4"/>
          <p:cNvSpPr>
            <a:spLocks noChangeShapeType="1"/>
          </p:cNvSpPr>
          <p:nvPr/>
        </p:nvSpPr>
        <p:spPr bwMode="auto">
          <a:xfrm>
            <a:off x="1254125" y="1312863"/>
            <a:ext cx="44450" cy="158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27" name="Line 5"/>
          <p:cNvSpPr>
            <a:spLocks noChangeShapeType="1"/>
          </p:cNvSpPr>
          <p:nvPr/>
        </p:nvSpPr>
        <p:spPr bwMode="auto">
          <a:xfrm>
            <a:off x="1341438" y="1312863"/>
            <a:ext cx="38100" cy="793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28" name="Line 6"/>
          <p:cNvSpPr>
            <a:spLocks noChangeShapeType="1"/>
          </p:cNvSpPr>
          <p:nvPr/>
        </p:nvSpPr>
        <p:spPr bwMode="auto">
          <a:xfrm>
            <a:off x="1423988" y="1320800"/>
            <a:ext cx="42862" cy="1588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29" name="Line 7"/>
          <p:cNvSpPr>
            <a:spLocks noChangeShapeType="1"/>
          </p:cNvSpPr>
          <p:nvPr/>
        </p:nvSpPr>
        <p:spPr bwMode="auto">
          <a:xfrm>
            <a:off x="1503363" y="1325563"/>
            <a:ext cx="44450" cy="158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0" name="Line 8"/>
          <p:cNvSpPr>
            <a:spLocks noChangeShapeType="1"/>
          </p:cNvSpPr>
          <p:nvPr/>
        </p:nvSpPr>
        <p:spPr bwMode="auto">
          <a:xfrm>
            <a:off x="1592263" y="1325563"/>
            <a:ext cx="38100" cy="63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1" name="Line 9"/>
          <p:cNvSpPr>
            <a:spLocks noChangeShapeType="1"/>
          </p:cNvSpPr>
          <p:nvPr/>
        </p:nvSpPr>
        <p:spPr bwMode="auto">
          <a:xfrm>
            <a:off x="1673225" y="1333500"/>
            <a:ext cx="42863" cy="1588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2" name="Freeform 10"/>
          <p:cNvSpPr>
            <a:spLocks noChangeArrowheads="1"/>
          </p:cNvSpPr>
          <p:nvPr/>
        </p:nvSpPr>
        <p:spPr bwMode="auto">
          <a:xfrm>
            <a:off x="1754188" y="1338263"/>
            <a:ext cx="38100" cy="20637"/>
          </a:xfrm>
          <a:custGeom>
            <a:avLst/>
            <a:gdLst>
              <a:gd name="T0" fmla="*/ 0 w 119"/>
              <a:gd name="T1" fmla="*/ 0 h 60"/>
              <a:gd name="T2" fmla="*/ 40 w 119"/>
              <a:gd name="T3" fmla="*/ 0 h 60"/>
              <a:gd name="T4" fmla="*/ 118 w 119"/>
              <a:gd name="T5" fmla="*/ 59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19" h="60">
                <a:moveTo>
                  <a:pt x="0" y="0"/>
                </a:moveTo>
                <a:lnTo>
                  <a:pt x="40" y="0"/>
                </a:lnTo>
                <a:lnTo>
                  <a:pt x="118" y="59"/>
                </a:lnTo>
              </a:path>
            </a:pathLst>
          </a:cu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3" name="Line 11"/>
          <p:cNvSpPr>
            <a:spLocks noChangeShapeType="1"/>
          </p:cNvSpPr>
          <p:nvPr/>
        </p:nvSpPr>
        <p:spPr bwMode="auto">
          <a:xfrm>
            <a:off x="1817688" y="1389063"/>
            <a:ext cx="30162" cy="301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4" name="Line 12"/>
          <p:cNvSpPr>
            <a:spLocks noChangeShapeType="1"/>
          </p:cNvSpPr>
          <p:nvPr/>
        </p:nvSpPr>
        <p:spPr bwMode="auto">
          <a:xfrm>
            <a:off x="1879600" y="1444625"/>
            <a:ext cx="25400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5" name="Line 13"/>
          <p:cNvSpPr>
            <a:spLocks noChangeShapeType="1"/>
          </p:cNvSpPr>
          <p:nvPr/>
        </p:nvSpPr>
        <p:spPr bwMode="auto">
          <a:xfrm>
            <a:off x="1936750" y="1508125"/>
            <a:ext cx="25400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6" name="Line 14"/>
          <p:cNvSpPr>
            <a:spLocks noChangeShapeType="1"/>
          </p:cNvSpPr>
          <p:nvPr/>
        </p:nvSpPr>
        <p:spPr bwMode="auto">
          <a:xfrm>
            <a:off x="1993900" y="1570038"/>
            <a:ext cx="30163" cy="254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7" name="Line 15"/>
          <p:cNvSpPr>
            <a:spLocks noChangeShapeType="1"/>
          </p:cNvSpPr>
          <p:nvPr/>
        </p:nvSpPr>
        <p:spPr bwMode="auto">
          <a:xfrm>
            <a:off x="2049463" y="1627188"/>
            <a:ext cx="31750" cy="301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8" name="Line 16"/>
          <p:cNvSpPr>
            <a:spLocks noChangeShapeType="1"/>
          </p:cNvSpPr>
          <p:nvPr/>
        </p:nvSpPr>
        <p:spPr bwMode="auto">
          <a:xfrm>
            <a:off x="2111375" y="1690688"/>
            <a:ext cx="25400" cy="301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2168525" y="1746250"/>
            <a:ext cx="25400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0" name="Line 18"/>
          <p:cNvSpPr>
            <a:spLocks noChangeShapeType="1"/>
          </p:cNvSpPr>
          <p:nvPr/>
        </p:nvSpPr>
        <p:spPr bwMode="auto">
          <a:xfrm>
            <a:off x="2159000" y="1808163"/>
            <a:ext cx="31750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1" name="Freeform 19"/>
          <p:cNvSpPr>
            <a:spLocks noChangeArrowheads="1"/>
          </p:cNvSpPr>
          <p:nvPr/>
        </p:nvSpPr>
        <p:spPr bwMode="auto">
          <a:xfrm>
            <a:off x="2281238" y="1870075"/>
            <a:ext cx="30162" cy="25400"/>
          </a:xfrm>
          <a:custGeom>
            <a:avLst/>
            <a:gdLst>
              <a:gd name="T0" fmla="*/ 0 w 98"/>
              <a:gd name="T1" fmla="*/ 0 h 80"/>
              <a:gd name="T2" fmla="*/ 97 w 98"/>
              <a:gd name="T3" fmla="*/ 79 h 80"/>
              <a:gd name="T4" fmla="*/ 97 w 98"/>
              <a:gd name="T5" fmla="*/ 79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8" h="80">
                <a:moveTo>
                  <a:pt x="0" y="0"/>
                </a:moveTo>
                <a:lnTo>
                  <a:pt x="97" y="79"/>
                </a:lnTo>
                <a:lnTo>
                  <a:pt x="97" y="79"/>
                </a:lnTo>
              </a:path>
            </a:pathLst>
          </a:custGeom>
          <a:noFill/>
          <a:ln w="2124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2" name="Line 20"/>
          <p:cNvSpPr>
            <a:spLocks noChangeShapeType="1"/>
          </p:cNvSpPr>
          <p:nvPr/>
        </p:nvSpPr>
        <p:spPr bwMode="auto">
          <a:xfrm>
            <a:off x="2311400" y="1939925"/>
            <a:ext cx="1588" cy="42863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3" name="Line 21"/>
          <p:cNvSpPr>
            <a:spLocks noChangeShapeType="1"/>
          </p:cNvSpPr>
          <p:nvPr/>
        </p:nvSpPr>
        <p:spPr bwMode="auto">
          <a:xfrm>
            <a:off x="2311400" y="2020888"/>
            <a:ext cx="1588" cy="444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4" name="Line 22"/>
          <p:cNvSpPr>
            <a:spLocks noChangeShapeType="1"/>
          </p:cNvSpPr>
          <p:nvPr/>
        </p:nvSpPr>
        <p:spPr bwMode="auto">
          <a:xfrm>
            <a:off x="2311400" y="2108200"/>
            <a:ext cx="1588" cy="381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6" name="Line 24"/>
          <p:cNvSpPr>
            <a:spLocks noChangeShapeType="1"/>
          </p:cNvSpPr>
          <p:nvPr/>
        </p:nvSpPr>
        <p:spPr bwMode="auto">
          <a:xfrm>
            <a:off x="2311400" y="2273300"/>
            <a:ext cx="1588" cy="42863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7" name="Line 25"/>
          <p:cNvSpPr>
            <a:spLocks noChangeShapeType="1"/>
          </p:cNvSpPr>
          <p:nvPr/>
        </p:nvSpPr>
        <p:spPr bwMode="auto">
          <a:xfrm>
            <a:off x="2311400" y="2360613"/>
            <a:ext cx="1588" cy="381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8" name="Line 26"/>
          <p:cNvSpPr>
            <a:spLocks noChangeShapeType="1"/>
          </p:cNvSpPr>
          <p:nvPr/>
        </p:nvSpPr>
        <p:spPr bwMode="auto">
          <a:xfrm>
            <a:off x="2311400" y="2441575"/>
            <a:ext cx="1588" cy="444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49" name="Line 27"/>
          <p:cNvSpPr>
            <a:spLocks noChangeShapeType="1"/>
          </p:cNvSpPr>
          <p:nvPr/>
        </p:nvSpPr>
        <p:spPr bwMode="auto">
          <a:xfrm>
            <a:off x="2311400" y="2522538"/>
            <a:ext cx="1588" cy="428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0" name="Line 28"/>
          <p:cNvSpPr>
            <a:spLocks noChangeShapeType="1"/>
          </p:cNvSpPr>
          <p:nvPr/>
        </p:nvSpPr>
        <p:spPr bwMode="auto">
          <a:xfrm>
            <a:off x="2311400" y="2609850"/>
            <a:ext cx="1588" cy="381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1" name="Line 29"/>
          <p:cNvSpPr>
            <a:spLocks noChangeShapeType="1"/>
          </p:cNvSpPr>
          <p:nvPr/>
        </p:nvSpPr>
        <p:spPr bwMode="auto">
          <a:xfrm>
            <a:off x="2311400" y="2690813"/>
            <a:ext cx="1588" cy="444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2" name="Line 30"/>
          <p:cNvSpPr>
            <a:spLocks noChangeShapeType="1"/>
          </p:cNvSpPr>
          <p:nvPr/>
        </p:nvSpPr>
        <p:spPr bwMode="auto">
          <a:xfrm>
            <a:off x="2311400" y="2773363"/>
            <a:ext cx="1588" cy="428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3" name="Line 31"/>
          <p:cNvSpPr>
            <a:spLocks noChangeShapeType="1"/>
          </p:cNvSpPr>
          <p:nvPr/>
        </p:nvSpPr>
        <p:spPr bwMode="auto">
          <a:xfrm>
            <a:off x="2311400" y="2860675"/>
            <a:ext cx="1588" cy="381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4" name="Line 32"/>
          <p:cNvSpPr>
            <a:spLocks noChangeShapeType="1"/>
          </p:cNvSpPr>
          <p:nvPr/>
        </p:nvSpPr>
        <p:spPr bwMode="auto">
          <a:xfrm>
            <a:off x="2311400" y="2944813"/>
            <a:ext cx="1588" cy="444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5" name="Line 33"/>
          <p:cNvSpPr>
            <a:spLocks noChangeShapeType="1"/>
          </p:cNvSpPr>
          <p:nvPr/>
        </p:nvSpPr>
        <p:spPr bwMode="auto">
          <a:xfrm>
            <a:off x="2311400" y="3024188"/>
            <a:ext cx="1588" cy="444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6" name="Line 34"/>
          <p:cNvSpPr>
            <a:spLocks noChangeShapeType="1"/>
          </p:cNvSpPr>
          <p:nvPr/>
        </p:nvSpPr>
        <p:spPr bwMode="auto">
          <a:xfrm>
            <a:off x="2311400" y="3111500"/>
            <a:ext cx="1588" cy="381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7" name="Line 35"/>
          <p:cNvSpPr>
            <a:spLocks noChangeShapeType="1"/>
          </p:cNvSpPr>
          <p:nvPr/>
        </p:nvSpPr>
        <p:spPr bwMode="auto">
          <a:xfrm>
            <a:off x="2311400" y="3194050"/>
            <a:ext cx="1588" cy="42863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8" name="Freeform 36"/>
          <p:cNvSpPr>
            <a:spLocks noChangeArrowheads="1"/>
          </p:cNvSpPr>
          <p:nvPr/>
        </p:nvSpPr>
        <p:spPr bwMode="auto">
          <a:xfrm>
            <a:off x="2287588" y="3273425"/>
            <a:ext cx="25400" cy="38100"/>
          </a:xfrm>
          <a:custGeom>
            <a:avLst/>
            <a:gdLst>
              <a:gd name="T0" fmla="*/ 78 w 79"/>
              <a:gd name="T1" fmla="*/ 0 h 119"/>
              <a:gd name="T2" fmla="*/ 78 w 79"/>
              <a:gd name="T3" fmla="*/ 19 h 119"/>
              <a:gd name="T4" fmla="*/ 0 w 79"/>
              <a:gd name="T5" fmla="*/ 11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9" h="119">
                <a:moveTo>
                  <a:pt x="78" y="0"/>
                </a:moveTo>
                <a:lnTo>
                  <a:pt x="78" y="19"/>
                </a:lnTo>
                <a:lnTo>
                  <a:pt x="0" y="118"/>
                </a:lnTo>
              </a:path>
            </a:pathLst>
          </a:cu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59" name="Line 37"/>
          <p:cNvSpPr>
            <a:spLocks noChangeShapeType="1"/>
          </p:cNvSpPr>
          <p:nvPr/>
        </p:nvSpPr>
        <p:spPr bwMode="auto">
          <a:xfrm flipH="1">
            <a:off x="2228850" y="3336925"/>
            <a:ext cx="28575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0" name="Line 38"/>
          <p:cNvSpPr>
            <a:spLocks noChangeShapeType="1"/>
          </p:cNvSpPr>
          <p:nvPr/>
        </p:nvSpPr>
        <p:spPr bwMode="auto">
          <a:xfrm flipH="1">
            <a:off x="2166938" y="3398838"/>
            <a:ext cx="33337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1" name="Line 39"/>
          <p:cNvSpPr>
            <a:spLocks noChangeShapeType="1"/>
          </p:cNvSpPr>
          <p:nvPr/>
        </p:nvSpPr>
        <p:spPr bwMode="auto">
          <a:xfrm flipH="1">
            <a:off x="2109788" y="3455988"/>
            <a:ext cx="34925" cy="301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2" name="Line 40"/>
          <p:cNvSpPr>
            <a:spLocks noChangeShapeType="1"/>
          </p:cNvSpPr>
          <p:nvPr/>
        </p:nvSpPr>
        <p:spPr bwMode="auto">
          <a:xfrm flipH="1">
            <a:off x="2054225" y="3519488"/>
            <a:ext cx="26988" cy="30162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3" name="Line 41"/>
          <p:cNvSpPr>
            <a:spLocks noChangeShapeType="1"/>
          </p:cNvSpPr>
          <p:nvPr/>
        </p:nvSpPr>
        <p:spPr bwMode="auto">
          <a:xfrm flipH="1">
            <a:off x="1992313" y="3573463"/>
            <a:ext cx="33337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4" name="Line 42"/>
          <p:cNvSpPr>
            <a:spLocks noChangeShapeType="1"/>
          </p:cNvSpPr>
          <p:nvPr/>
        </p:nvSpPr>
        <p:spPr bwMode="auto">
          <a:xfrm flipH="1">
            <a:off x="1935163" y="3636963"/>
            <a:ext cx="33337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5" name="Line 43"/>
          <p:cNvSpPr>
            <a:spLocks noChangeShapeType="1"/>
          </p:cNvSpPr>
          <p:nvPr/>
        </p:nvSpPr>
        <p:spPr bwMode="auto">
          <a:xfrm flipH="1">
            <a:off x="1879600" y="3698875"/>
            <a:ext cx="26988" cy="254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6" name="Line 44"/>
          <p:cNvSpPr>
            <a:spLocks noChangeShapeType="1"/>
          </p:cNvSpPr>
          <p:nvPr/>
        </p:nvSpPr>
        <p:spPr bwMode="auto">
          <a:xfrm flipH="1">
            <a:off x="1817688" y="3756025"/>
            <a:ext cx="33337" cy="317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7" name="Line 45"/>
          <p:cNvSpPr>
            <a:spLocks noChangeShapeType="1"/>
          </p:cNvSpPr>
          <p:nvPr/>
        </p:nvSpPr>
        <p:spPr bwMode="auto">
          <a:xfrm flipH="1">
            <a:off x="1760538" y="3819525"/>
            <a:ext cx="33337" cy="2540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8" name="Line 46"/>
          <p:cNvSpPr>
            <a:spLocks noChangeShapeType="1"/>
          </p:cNvSpPr>
          <p:nvPr/>
        </p:nvSpPr>
        <p:spPr bwMode="auto">
          <a:xfrm flipH="1">
            <a:off x="1677988" y="3851275"/>
            <a:ext cx="47625" cy="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69" name="Line 47"/>
          <p:cNvSpPr>
            <a:spLocks noChangeShapeType="1"/>
          </p:cNvSpPr>
          <p:nvPr/>
        </p:nvSpPr>
        <p:spPr bwMode="auto">
          <a:xfrm flipH="1">
            <a:off x="1597025" y="3851275"/>
            <a:ext cx="41275" cy="635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0" name="Line 48"/>
          <p:cNvSpPr>
            <a:spLocks noChangeShapeType="1"/>
          </p:cNvSpPr>
          <p:nvPr/>
        </p:nvSpPr>
        <p:spPr bwMode="auto">
          <a:xfrm flipH="1">
            <a:off x="1509713" y="3856038"/>
            <a:ext cx="46037" cy="158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1" name="Line 49"/>
          <p:cNvSpPr>
            <a:spLocks noChangeShapeType="1"/>
          </p:cNvSpPr>
          <p:nvPr/>
        </p:nvSpPr>
        <p:spPr bwMode="auto">
          <a:xfrm flipH="1">
            <a:off x="1427163" y="3856038"/>
            <a:ext cx="47625" cy="793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2" name="Line 50"/>
          <p:cNvSpPr>
            <a:spLocks noChangeShapeType="1"/>
          </p:cNvSpPr>
          <p:nvPr/>
        </p:nvSpPr>
        <p:spPr bwMode="auto">
          <a:xfrm flipH="1">
            <a:off x="1346200" y="3863975"/>
            <a:ext cx="41275" cy="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3" name="Line 51"/>
          <p:cNvSpPr>
            <a:spLocks noChangeShapeType="1"/>
          </p:cNvSpPr>
          <p:nvPr/>
        </p:nvSpPr>
        <p:spPr bwMode="auto">
          <a:xfrm flipH="1">
            <a:off x="1258888" y="3863975"/>
            <a:ext cx="46037" cy="0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4" name="Line 52"/>
          <p:cNvSpPr>
            <a:spLocks noChangeShapeType="1"/>
          </p:cNvSpPr>
          <p:nvPr/>
        </p:nvSpPr>
        <p:spPr bwMode="auto">
          <a:xfrm flipH="1">
            <a:off x="1176338" y="3868738"/>
            <a:ext cx="47625" cy="158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5" name="Line 53"/>
          <p:cNvSpPr>
            <a:spLocks noChangeShapeType="1"/>
          </p:cNvSpPr>
          <p:nvPr/>
        </p:nvSpPr>
        <p:spPr bwMode="auto">
          <a:xfrm flipH="1">
            <a:off x="1095375" y="3868738"/>
            <a:ext cx="39688" cy="1587"/>
          </a:xfrm>
          <a:prstGeom prst="line">
            <a:avLst/>
          </a:prstGeom>
          <a:noFill/>
          <a:ln w="76200" cap="flat">
            <a:solidFill>
              <a:schemeClr val="bg1">
                <a:lumMod val="95000"/>
              </a:schemeClr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6" name="Freeform 54"/>
          <p:cNvSpPr>
            <a:spLocks noChangeArrowheads="1"/>
          </p:cNvSpPr>
          <p:nvPr/>
        </p:nvSpPr>
        <p:spPr bwMode="auto">
          <a:xfrm>
            <a:off x="1028700" y="3868738"/>
            <a:ext cx="19050" cy="1587"/>
          </a:xfrm>
          <a:custGeom>
            <a:avLst/>
            <a:gdLst>
              <a:gd name="T0" fmla="*/ 59 w 60"/>
              <a:gd name="T1" fmla="*/ 0 h 1"/>
              <a:gd name="T2" fmla="*/ 59 w 60"/>
              <a:gd name="T3" fmla="*/ 0 h 1"/>
              <a:gd name="T4" fmla="*/ 0 w 60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0" h="1">
                <a:moveTo>
                  <a:pt x="59" y="0"/>
                </a:moveTo>
                <a:lnTo>
                  <a:pt x="59" y="0"/>
                </a:lnTo>
                <a:cubicBezTo>
                  <a:pt x="39" y="0"/>
                  <a:pt x="19" y="0"/>
                  <a:pt x="0" y="0"/>
                </a:cubicBezTo>
              </a:path>
            </a:pathLst>
          </a:custGeom>
          <a:noFill/>
          <a:ln w="21240" cap="flat">
            <a:solidFill>
              <a:srgbClr val="232323"/>
            </a:solidFill>
            <a:round/>
            <a:headEnd/>
            <a:tailEnd/>
          </a:ln>
          <a:effectLst/>
        </p:spPr>
        <p:txBody>
          <a:bodyPr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7" name="Freeform 55"/>
          <p:cNvSpPr>
            <a:spLocks noChangeArrowheads="1"/>
          </p:cNvSpPr>
          <p:nvPr/>
        </p:nvSpPr>
        <p:spPr bwMode="auto">
          <a:xfrm>
            <a:off x="996950" y="1257300"/>
            <a:ext cx="87313" cy="87313"/>
          </a:xfrm>
          <a:custGeom>
            <a:avLst/>
            <a:gdLst>
              <a:gd name="T0" fmla="*/ 0 w 275"/>
              <a:gd name="T1" fmla="*/ 137 h 275"/>
              <a:gd name="T2" fmla="*/ 0 w 275"/>
              <a:gd name="T3" fmla="*/ 137 h 275"/>
              <a:gd name="T4" fmla="*/ 137 w 275"/>
              <a:gd name="T5" fmla="*/ 0 h 275"/>
              <a:gd name="T6" fmla="*/ 274 w 275"/>
              <a:gd name="T7" fmla="*/ 137 h 275"/>
              <a:gd name="T8" fmla="*/ 137 w 275"/>
              <a:gd name="T9" fmla="*/ 274 h 275"/>
              <a:gd name="T10" fmla="*/ 0 w 275"/>
              <a:gd name="T11" fmla="*/ 137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5" h="275">
                <a:moveTo>
                  <a:pt x="0" y="137"/>
                </a:moveTo>
                <a:lnTo>
                  <a:pt x="0" y="137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74" y="59"/>
                  <a:pt x="274" y="137"/>
                </a:cubicBezTo>
                <a:cubicBezTo>
                  <a:pt x="274" y="216"/>
                  <a:pt x="196" y="274"/>
                  <a:pt x="137" y="274"/>
                </a:cubicBezTo>
                <a:cubicBezTo>
                  <a:pt x="59" y="274"/>
                  <a:pt x="0" y="216"/>
                  <a:pt x="0" y="13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8" name="Freeform 56"/>
          <p:cNvSpPr>
            <a:spLocks noChangeArrowheads="1"/>
          </p:cNvSpPr>
          <p:nvPr/>
        </p:nvSpPr>
        <p:spPr bwMode="auto">
          <a:xfrm>
            <a:off x="996950" y="3819525"/>
            <a:ext cx="87313" cy="88900"/>
          </a:xfrm>
          <a:custGeom>
            <a:avLst/>
            <a:gdLst>
              <a:gd name="T0" fmla="*/ 0 w 275"/>
              <a:gd name="T1" fmla="*/ 138 h 276"/>
              <a:gd name="T2" fmla="*/ 0 w 275"/>
              <a:gd name="T3" fmla="*/ 138 h 276"/>
              <a:gd name="T4" fmla="*/ 137 w 275"/>
              <a:gd name="T5" fmla="*/ 0 h 276"/>
              <a:gd name="T6" fmla="*/ 274 w 275"/>
              <a:gd name="T7" fmla="*/ 138 h 276"/>
              <a:gd name="T8" fmla="*/ 137 w 275"/>
              <a:gd name="T9" fmla="*/ 275 h 276"/>
              <a:gd name="T10" fmla="*/ 0 w 275"/>
              <a:gd name="T11" fmla="*/ 138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5" h="276">
                <a:moveTo>
                  <a:pt x="0" y="138"/>
                </a:moveTo>
                <a:lnTo>
                  <a:pt x="0" y="138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74" y="59"/>
                  <a:pt x="274" y="138"/>
                </a:cubicBezTo>
                <a:cubicBezTo>
                  <a:pt x="274" y="216"/>
                  <a:pt x="196" y="275"/>
                  <a:pt x="137" y="275"/>
                </a:cubicBezTo>
                <a:cubicBezTo>
                  <a:pt x="59" y="275"/>
                  <a:pt x="0" y="216"/>
                  <a:pt x="0" y="138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79" name="Freeform 58"/>
          <p:cNvSpPr>
            <a:spLocks noChangeArrowheads="1"/>
          </p:cNvSpPr>
          <p:nvPr/>
        </p:nvSpPr>
        <p:spPr bwMode="auto">
          <a:xfrm>
            <a:off x="1531938" y="754063"/>
            <a:ext cx="1847850" cy="520700"/>
          </a:xfrm>
          <a:custGeom>
            <a:avLst/>
            <a:gdLst>
              <a:gd name="T0" fmla="*/ 4955 w 5779"/>
              <a:gd name="T1" fmla="*/ 0 h 1627"/>
              <a:gd name="T2" fmla="*/ 4955 w 5779"/>
              <a:gd name="T3" fmla="*/ 0 h 1627"/>
              <a:gd name="T4" fmla="*/ 823 w 5779"/>
              <a:gd name="T5" fmla="*/ 0 h 1627"/>
              <a:gd name="T6" fmla="*/ 0 w 5779"/>
              <a:gd name="T7" fmla="*/ 823 h 1627"/>
              <a:gd name="T8" fmla="*/ 0 w 5779"/>
              <a:gd name="T9" fmla="*/ 823 h 1627"/>
              <a:gd name="T10" fmla="*/ 823 w 5779"/>
              <a:gd name="T11" fmla="*/ 1626 h 1627"/>
              <a:gd name="T12" fmla="*/ 4955 w 5779"/>
              <a:gd name="T13" fmla="*/ 1626 h 1627"/>
              <a:gd name="T14" fmla="*/ 5778 w 5779"/>
              <a:gd name="T15" fmla="*/ 823 h 1627"/>
              <a:gd name="T16" fmla="*/ 5778 w 5779"/>
              <a:gd name="T17" fmla="*/ 823 h 1627"/>
              <a:gd name="T18" fmla="*/ 4955 w 5779"/>
              <a:gd name="T19" fmla="*/ 0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79" h="1627">
                <a:moveTo>
                  <a:pt x="4955" y="0"/>
                </a:moveTo>
                <a:lnTo>
                  <a:pt x="4955" y="0"/>
                </a:lnTo>
                <a:cubicBezTo>
                  <a:pt x="823" y="0"/>
                  <a:pt x="823" y="0"/>
                  <a:pt x="823" y="0"/>
                </a:cubicBezTo>
                <a:cubicBezTo>
                  <a:pt x="372" y="0"/>
                  <a:pt x="0" y="372"/>
                  <a:pt x="0" y="823"/>
                </a:cubicBezTo>
                <a:lnTo>
                  <a:pt x="0" y="823"/>
                </a:lnTo>
                <a:cubicBezTo>
                  <a:pt x="0" y="1273"/>
                  <a:pt x="372" y="1626"/>
                  <a:pt x="823" y="1626"/>
                </a:cubicBezTo>
                <a:cubicBezTo>
                  <a:pt x="4955" y="1626"/>
                  <a:pt x="4955" y="1626"/>
                  <a:pt x="4955" y="1626"/>
                </a:cubicBezTo>
                <a:cubicBezTo>
                  <a:pt x="5406" y="1626"/>
                  <a:pt x="5778" y="1273"/>
                  <a:pt x="5778" y="823"/>
                </a:cubicBezTo>
                <a:lnTo>
                  <a:pt x="5778" y="823"/>
                </a:lnTo>
                <a:cubicBezTo>
                  <a:pt x="5778" y="372"/>
                  <a:pt x="5406" y="0"/>
                  <a:pt x="4955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82" name="Freeform 61"/>
          <p:cNvSpPr>
            <a:spLocks noChangeArrowheads="1"/>
          </p:cNvSpPr>
          <p:nvPr/>
        </p:nvSpPr>
        <p:spPr bwMode="auto">
          <a:xfrm>
            <a:off x="971550" y="1266825"/>
            <a:ext cx="80963" cy="80963"/>
          </a:xfrm>
          <a:custGeom>
            <a:avLst/>
            <a:gdLst>
              <a:gd name="T0" fmla="*/ 0 w 256"/>
              <a:gd name="T1" fmla="*/ 118 h 255"/>
              <a:gd name="T2" fmla="*/ 0 w 256"/>
              <a:gd name="T3" fmla="*/ 118 h 255"/>
              <a:gd name="T4" fmla="*/ 137 w 256"/>
              <a:gd name="T5" fmla="*/ 0 h 255"/>
              <a:gd name="T6" fmla="*/ 255 w 256"/>
              <a:gd name="T7" fmla="*/ 118 h 255"/>
              <a:gd name="T8" fmla="*/ 137 w 256"/>
              <a:gd name="T9" fmla="*/ 254 h 255"/>
              <a:gd name="T10" fmla="*/ 0 w 256"/>
              <a:gd name="T11" fmla="*/ 118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5">
                <a:moveTo>
                  <a:pt x="0" y="118"/>
                </a:moveTo>
                <a:lnTo>
                  <a:pt x="0" y="118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55" y="59"/>
                  <a:pt x="255" y="118"/>
                </a:cubicBezTo>
                <a:cubicBezTo>
                  <a:pt x="255" y="196"/>
                  <a:pt x="196" y="254"/>
                  <a:pt x="137" y="254"/>
                </a:cubicBezTo>
                <a:cubicBezTo>
                  <a:pt x="59" y="254"/>
                  <a:pt x="0" y="196"/>
                  <a:pt x="0" y="118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83" name="Freeform 62"/>
          <p:cNvSpPr>
            <a:spLocks noChangeArrowheads="1"/>
          </p:cNvSpPr>
          <p:nvPr/>
        </p:nvSpPr>
        <p:spPr bwMode="auto">
          <a:xfrm>
            <a:off x="1044575" y="781050"/>
            <a:ext cx="403225" cy="401638"/>
          </a:xfrm>
          <a:custGeom>
            <a:avLst/>
            <a:gdLst>
              <a:gd name="T0" fmla="*/ 0 w 1255"/>
              <a:gd name="T1" fmla="*/ 626 h 1254"/>
              <a:gd name="T2" fmla="*/ 0 w 1255"/>
              <a:gd name="T3" fmla="*/ 626 h 1254"/>
              <a:gd name="T4" fmla="*/ 627 w 1255"/>
              <a:gd name="T5" fmla="*/ 0 h 1254"/>
              <a:gd name="T6" fmla="*/ 1254 w 1255"/>
              <a:gd name="T7" fmla="*/ 626 h 1254"/>
              <a:gd name="T8" fmla="*/ 627 w 1255"/>
              <a:gd name="T9" fmla="*/ 1253 h 1254"/>
              <a:gd name="T10" fmla="*/ 0 w 1255"/>
              <a:gd name="T11" fmla="*/ 626 h 1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55" h="1254">
                <a:moveTo>
                  <a:pt x="0" y="626"/>
                </a:moveTo>
                <a:lnTo>
                  <a:pt x="0" y="626"/>
                </a:lnTo>
                <a:cubicBezTo>
                  <a:pt x="0" y="294"/>
                  <a:pt x="275" y="0"/>
                  <a:pt x="627" y="0"/>
                </a:cubicBezTo>
                <a:cubicBezTo>
                  <a:pt x="980" y="0"/>
                  <a:pt x="1254" y="294"/>
                  <a:pt x="1254" y="626"/>
                </a:cubicBezTo>
                <a:cubicBezTo>
                  <a:pt x="1254" y="979"/>
                  <a:pt x="980" y="1253"/>
                  <a:pt x="627" y="1253"/>
                </a:cubicBezTo>
                <a:cubicBezTo>
                  <a:pt x="275" y="1253"/>
                  <a:pt x="0" y="979"/>
                  <a:pt x="0" y="626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84" name="Freeform 63"/>
          <p:cNvSpPr>
            <a:spLocks noChangeArrowheads="1"/>
          </p:cNvSpPr>
          <p:nvPr/>
        </p:nvSpPr>
        <p:spPr bwMode="auto">
          <a:xfrm>
            <a:off x="2355850" y="1314450"/>
            <a:ext cx="1841500" cy="520700"/>
          </a:xfrm>
          <a:custGeom>
            <a:avLst/>
            <a:gdLst>
              <a:gd name="T0" fmla="*/ 4957 w 5761"/>
              <a:gd name="T1" fmla="*/ 0 h 1627"/>
              <a:gd name="T2" fmla="*/ 4957 w 5761"/>
              <a:gd name="T3" fmla="*/ 0 h 1627"/>
              <a:gd name="T4" fmla="*/ 804 w 5761"/>
              <a:gd name="T5" fmla="*/ 0 h 1627"/>
              <a:gd name="T6" fmla="*/ 0 w 5761"/>
              <a:gd name="T7" fmla="*/ 803 h 1627"/>
              <a:gd name="T8" fmla="*/ 0 w 5761"/>
              <a:gd name="T9" fmla="*/ 803 h 1627"/>
              <a:gd name="T10" fmla="*/ 804 w 5761"/>
              <a:gd name="T11" fmla="*/ 1626 h 1627"/>
              <a:gd name="T12" fmla="*/ 4957 w 5761"/>
              <a:gd name="T13" fmla="*/ 1626 h 1627"/>
              <a:gd name="T14" fmla="*/ 5760 w 5761"/>
              <a:gd name="T15" fmla="*/ 803 h 1627"/>
              <a:gd name="T16" fmla="*/ 5760 w 5761"/>
              <a:gd name="T17" fmla="*/ 803 h 1627"/>
              <a:gd name="T18" fmla="*/ 4957 w 5761"/>
              <a:gd name="T19" fmla="*/ 0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61" h="1627">
                <a:moveTo>
                  <a:pt x="4957" y="0"/>
                </a:moveTo>
                <a:lnTo>
                  <a:pt x="4957" y="0"/>
                </a:lnTo>
                <a:cubicBezTo>
                  <a:pt x="804" y="0"/>
                  <a:pt x="804" y="0"/>
                  <a:pt x="804" y="0"/>
                </a:cubicBezTo>
                <a:cubicBezTo>
                  <a:pt x="373" y="0"/>
                  <a:pt x="0" y="352"/>
                  <a:pt x="0" y="803"/>
                </a:cubicBezTo>
                <a:lnTo>
                  <a:pt x="0" y="803"/>
                </a:lnTo>
                <a:cubicBezTo>
                  <a:pt x="0" y="1253"/>
                  <a:pt x="373" y="1626"/>
                  <a:pt x="804" y="1626"/>
                </a:cubicBezTo>
                <a:cubicBezTo>
                  <a:pt x="4957" y="1626"/>
                  <a:pt x="4957" y="1626"/>
                  <a:pt x="4957" y="1626"/>
                </a:cubicBezTo>
                <a:cubicBezTo>
                  <a:pt x="5407" y="1626"/>
                  <a:pt x="5760" y="1253"/>
                  <a:pt x="5760" y="803"/>
                </a:cubicBezTo>
                <a:lnTo>
                  <a:pt x="5760" y="803"/>
                </a:lnTo>
                <a:cubicBezTo>
                  <a:pt x="5760" y="352"/>
                  <a:pt x="5407" y="0"/>
                  <a:pt x="4957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87" name="Freeform 66"/>
          <p:cNvSpPr>
            <a:spLocks noChangeArrowheads="1"/>
          </p:cNvSpPr>
          <p:nvPr/>
        </p:nvSpPr>
        <p:spPr bwMode="auto">
          <a:xfrm>
            <a:off x="2185988" y="1766888"/>
            <a:ext cx="82550" cy="82550"/>
          </a:xfrm>
          <a:custGeom>
            <a:avLst/>
            <a:gdLst>
              <a:gd name="T0" fmla="*/ 0 w 256"/>
              <a:gd name="T1" fmla="*/ 118 h 256"/>
              <a:gd name="T2" fmla="*/ 0 w 256"/>
              <a:gd name="T3" fmla="*/ 118 h 256"/>
              <a:gd name="T4" fmla="*/ 137 w 256"/>
              <a:gd name="T5" fmla="*/ 0 h 256"/>
              <a:gd name="T6" fmla="*/ 255 w 256"/>
              <a:gd name="T7" fmla="*/ 118 h 256"/>
              <a:gd name="T8" fmla="*/ 137 w 256"/>
              <a:gd name="T9" fmla="*/ 255 h 256"/>
              <a:gd name="T10" fmla="*/ 0 w 256"/>
              <a:gd name="T11" fmla="*/ 118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6">
                <a:moveTo>
                  <a:pt x="0" y="118"/>
                </a:moveTo>
                <a:lnTo>
                  <a:pt x="0" y="118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55" y="59"/>
                  <a:pt x="255" y="118"/>
                </a:cubicBezTo>
                <a:cubicBezTo>
                  <a:pt x="255" y="196"/>
                  <a:pt x="196" y="255"/>
                  <a:pt x="137" y="255"/>
                </a:cubicBezTo>
                <a:cubicBezTo>
                  <a:pt x="59" y="255"/>
                  <a:pt x="0" y="196"/>
                  <a:pt x="0" y="11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88" name="Freeform 67"/>
          <p:cNvSpPr>
            <a:spLocks noChangeArrowheads="1"/>
          </p:cNvSpPr>
          <p:nvPr/>
        </p:nvSpPr>
        <p:spPr bwMode="auto">
          <a:xfrm>
            <a:off x="2087563" y="1365250"/>
            <a:ext cx="395287" cy="400050"/>
          </a:xfrm>
          <a:custGeom>
            <a:avLst/>
            <a:gdLst>
              <a:gd name="T0" fmla="*/ 0 w 1234"/>
              <a:gd name="T1" fmla="*/ 627 h 1254"/>
              <a:gd name="T2" fmla="*/ 0 w 1234"/>
              <a:gd name="T3" fmla="*/ 627 h 1254"/>
              <a:gd name="T4" fmla="*/ 626 w 1234"/>
              <a:gd name="T5" fmla="*/ 0 h 1254"/>
              <a:gd name="T6" fmla="*/ 1233 w 1234"/>
              <a:gd name="T7" fmla="*/ 627 h 1254"/>
              <a:gd name="T8" fmla="*/ 626 w 1234"/>
              <a:gd name="T9" fmla="*/ 1253 h 1254"/>
              <a:gd name="T10" fmla="*/ 0 w 1234"/>
              <a:gd name="T11" fmla="*/ 627 h 1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34" h="1254">
                <a:moveTo>
                  <a:pt x="0" y="627"/>
                </a:moveTo>
                <a:lnTo>
                  <a:pt x="0" y="627"/>
                </a:lnTo>
                <a:cubicBezTo>
                  <a:pt x="0" y="274"/>
                  <a:pt x="274" y="0"/>
                  <a:pt x="626" y="0"/>
                </a:cubicBezTo>
                <a:cubicBezTo>
                  <a:pt x="958" y="0"/>
                  <a:pt x="1233" y="274"/>
                  <a:pt x="1233" y="627"/>
                </a:cubicBezTo>
                <a:cubicBezTo>
                  <a:pt x="1233" y="959"/>
                  <a:pt x="958" y="1253"/>
                  <a:pt x="626" y="1253"/>
                </a:cubicBezTo>
                <a:cubicBezTo>
                  <a:pt x="274" y="1253"/>
                  <a:pt x="0" y="959"/>
                  <a:pt x="0" y="62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89" name="Freeform 68"/>
          <p:cNvSpPr>
            <a:spLocks noChangeArrowheads="1"/>
          </p:cNvSpPr>
          <p:nvPr/>
        </p:nvSpPr>
        <p:spPr bwMode="auto">
          <a:xfrm>
            <a:off x="2674938" y="1924050"/>
            <a:ext cx="1841500" cy="519113"/>
          </a:xfrm>
          <a:custGeom>
            <a:avLst/>
            <a:gdLst>
              <a:gd name="T0" fmla="*/ 4956 w 5760"/>
              <a:gd name="T1" fmla="*/ 0 h 1626"/>
              <a:gd name="T2" fmla="*/ 4956 w 5760"/>
              <a:gd name="T3" fmla="*/ 0 h 1626"/>
              <a:gd name="T4" fmla="*/ 803 w 5760"/>
              <a:gd name="T5" fmla="*/ 0 h 1626"/>
              <a:gd name="T6" fmla="*/ 0 w 5760"/>
              <a:gd name="T7" fmla="*/ 822 h 1626"/>
              <a:gd name="T8" fmla="*/ 0 w 5760"/>
              <a:gd name="T9" fmla="*/ 822 h 1626"/>
              <a:gd name="T10" fmla="*/ 803 w 5760"/>
              <a:gd name="T11" fmla="*/ 1625 h 1626"/>
              <a:gd name="T12" fmla="*/ 4956 w 5760"/>
              <a:gd name="T13" fmla="*/ 1625 h 1626"/>
              <a:gd name="T14" fmla="*/ 5759 w 5760"/>
              <a:gd name="T15" fmla="*/ 822 h 1626"/>
              <a:gd name="T16" fmla="*/ 5759 w 5760"/>
              <a:gd name="T17" fmla="*/ 822 h 1626"/>
              <a:gd name="T18" fmla="*/ 4956 w 5760"/>
              <a:gd name="T19" fmla="*/ 0 h 1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60" h="1626">
                <a:moveTo>
                  <a:pt x="4956" y="0"/>
                </a:moveTo>
                <a:lnTo>
                  <a:pt x="4956" y="0"/>
                </a:lnTo>
                <a:cubicBezTo>
                  <a:pt x="803" y="0"/>
                  <a:pt x="803" y="0"/>
                  <a:pt x="803" y="0"/>
                </a:cubicBezTo>
                <a:cubicBezTo>
                  <a:pt x="372" y="0"/>
                  <a:pt x="0" y="371"/>
                  <a:pt x="0" y="822"/>
                </a:cubicBezTo>
                <a:lnTo>
                  <a:pt x="0" y="822"/>
                </a:lnTo>
                <a:cubicBezTo>
                  <a:pt x="0" y="1252"/>
                  <a:pt x="372" y="1625"/>
                  <a:pt x="803" y="1625"/>
                </a:cubicBezTo>
                <a:cubicBezTo>
                  <a:pt x="4956" y="1625"/>
                  <a:pt x="4956" y="1625"/>
                  <a:pt x="4956" y="1625"/>
                </a:cubicBezTo>
                <a:cubicBezTo>
                  <a:pt x="5407" y="1625"/>
                  <a:pt x="5759" y="1252"/>
                  <a:pt x="5759" y="822"/>
                </a:cubicBezTo>
                <a:lnTo>
                  <a:pt x="5759" y="822"/>
                </a:lnTo>
                <a:cubicBezTo>
                  <a:pt x="5759" y="371"/>
                  <a:pt x="5407" y="0"/>
                  <a:pt x="4956" y="0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92" name="Freeform 71"/>
          <p:cNvSpPr>
            <a:spLocks noChangeArrowheads="1"/>
          </p:cNvSpPr>
          <p:nvPr/>
        </p:nvSpPr>
        <p:spPr bwMode="auto">
          <a:xfrm>
            <a:off x="2257425" y="2149475"/>
            <a:ext cx="82550" cy="80963"/>
          </a:xfrm>
          <a:custGeom>
            <a:avLst/>
            <a:gdLst>
              <a:gd name="T0" fmla="*/ 0 w 256"/>
              <a:gd name="T1" fmla="*/ 118 h 256"/>
              <a:gd name="T2" fmla="*/ 0 w 256"/>
              <a:gd name="T3" fmla="*/ 118 h 256"/>
              <a:gd name="T4" fmla="*/ 137 w 256"/>
              <a:gd name="T5" fmla="*/ 0 h 256"/>
              <a:gd name="T6" fmla="*/ 255 w 256"/>
              <a:gd name="T7" fmla="*/ 118 h 256"/>
              <a:gd name="T8" fmla="*/ 137 w 256"/>
              <a:gd name="T9" fmla="*/ 255 h 256"/>
              <a:gd name="T10" fmla="*/ 0 w 256"/>
              <a:gd name="T11" fmla="*/ 118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6">
                <a:moveTo>
                  <a:pt x="0" y="118"/>
                </a:moveTo>
                <a:lnTo>
                  <a:pt x="0" y="118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55" y="59"/>
                  <a:pt x="255" y="118"/>
                </a:cubicBezTo>
                <a:cubicBezTo>
                  <a:pt x="255" y="196"/>
                  <a:pt x="196" y="255"/>
                  <a:pt x="137" y="255"/>
                </a:cubicBezTo>
                <a:cubicBezTo>
                  <a:pt x="59" y="255"/>
                  <a:pt x="0" y="196"/>
                  <a:pt x="0" y="118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93" name="Freeform 72"/>
          <p:cNvSpPr>
            <a:spLocks noChangeArrowheads="1"/>
          </p:cNvSpPr>
          <p:nvPr/>
        </p:nvSpPr>
        <p:spPr bwMode="auto">
          <a:xfrm>
            <a:off x="2411413" y="1998663"/>
            <a:ext cx="395287" cy="400050"/>
          </a:xfrm>
          <a:custGeom>
            <a:avLst/>
            <a:gdLst>
              <a:gd name="T0" fmla="*/ 0 w 1234"/>
              <a:gd name="T1" fmla="*/ 627 h 1254"/>
              <a:gd name="T2" fmla="*/ 0 w 1234"/>
              <a:gd name="T3" fmla="*/ 627 h 1254"/>
              <a:gd name="T4" fmla="*/ 626 w 1234"/>
              <a:gd name="T5" fmla="*/ 0 h 1254"/>
              <a:gd name="T6" fmla="*/ 1233 w 1234"/>
              <a:gd name="T7" fmla="*/ 627 h 1254"/>
              <a:gd name="T8" fmla="*/ 626 w 1234"/>
              <a:gd name="T9" fmla="*/ 1253 h 1254"/>
              <a:gd name="T10" fmla="*/ 0 w 1234"/>
              <a:gd name="T11" fmla="*/ 627 h 1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34" h="1254">
                <a:moveTo>
                  <a:pt x="0" y="627"/>
                </a:moveTo>
                <a:lnTo>
                  <a:pt x="0" y="627"/>
                </a:lnTo>
                <a:cubicBezTo>
                  <a:pt x="0" y="294"/>
                  <a:pt x="274" y="0"/>
                  <a:pt x="626" y="0"/>
                </a:cubicBezTo>
                <a:cubicBezTo>
                  <a:pt x="959" y="0"/>
                  <a:pt x="1233" y="294"/>
                  <a:pt x="1233" y="627"/>
                </a:cubicBezTo>
                <a:cubicBezTo>
                  <a:pt x="1233" y="979"/>
                  <a:pt x="959" y="1253"/>
                  <a:pt x="626" y="1253"/>
                </a:cubicBezTo>
                <a:cubicBezTo>
                  <a:pt x="274" y="1253"/>
                  <a:pt x="0" y="979"/>
                  <a:pt x="0" y="62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94" name="Freeform 73"/>
          <p:cNvSpPr>
            <a:spLocks noChangeArrowheads="1"/>
          </p:cNvSpPr>
          <p:nvPr/>
        </p:nvSpPr>
        <p:spPr bwMode="auto">
          <a:xfrm>
            <a:off x="2992438" y="2501900"/>
            <a:ext cx="1849437" cy="512763"/>
          </a:xfrm>
          <a:custGeom>
            <a:avLst/>
            <a:gdLst>
              <a:gd name="T0" fmla="*/ 4956 w 5780"/>
              <a:gd name="T1" fmla="*/ 0 h 1607"/>
              <a:gd name="T2" fmla="*/ 4956 w 5780"/>
              <a:gd name="T3" fmla="*/ 0 h 1607"/>
              <a:gd name="T4" fmla="*/ 823 w 5780"/>
              <a:gd name="T5" fmla="*/ 0 h 1607"/>
              <a:gd name="T6" fmla="*/ 0 w 5780"/>
              <a:gd name="T7" fmla="*/ 803 h 1607"/>
              <a:gd name="T8" fmla="*/ 0 w 5780"/>
              <a:gd name="T9" fmla="*/ 803 h 1607"/>
              <a:gd name="T10" fmla="*/ 823 w 5780"/>
              <a:gd name="T11" fmla="*/ 1606 h 1607"/>
              <a:gd name="T12" fmla="*/ 4956 w 5780"/>
              <a:gd name="T13" fmla="*/ 1606 h 1607"/>
              <a:gd name="T14" fmla="*/ 5779 w 5780"/>
              <a:gd name="T15" fmla="*/ 803 h 1607"/>
              <a:gd name="T16" fmla="*/ 5779 w 5780"/>
              <a:gd name="T17" fmla="*/ 803 h 1607"/>
              <a:gd name="T18" fmla="*/ 4956 w 5780"/>
              <a:gd name="T19" fmla="*/ 0 h 1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80" h="1607">
                <a:moveTo>
                  <a:pt x="4956" y="0"/>
                </a:moveTo>
                <a:lnTo>
                  <a:pt x="4956" y="0"/>
                </a:lnTo>
                <a:cubicBezTo>
                  <a:pt x="823" y="0"/>
                  <a:pt x="823" y="0"/>
                  <a:pt x="823" y="0"/>
                </a:cubicBezTo>
                <a:cubicBezTo>
                  <a:pt x="373" y="0"/>
                  <a:pt x="0" y="353"/>
                  <a:pt x="0" y="803"/>
                </a:cubicBezTo>
                <a:lnTo>
                  <a:pt x="0" y="803"/>
                </a:lnTo>
                <a:cubicBezTo>
                  <a:pt x="0" y="1253"/>
                  <a:pt x="373" y="1606"/>
                  <a:pt x="823" y="1606"/>
                </a:cubicBezTo>
                <a:cubicBezTo>
                  <a:pt x="4956" y="1606"/>
                  <a:pt x="4956" y="1606"/>
                  <a:pt x="4956" y="1606"/>
                </a:cubicBezTo>
                <a:cubicBezTo>
                  <a:pt x="5407" y="1606"/>
                  <a:pt x="5779" y="1253"/>
                  <a:pt x="5779" y="803"/>
                </a:cubicBezTo>
                <a:lnTo>
                  <a:pt x="5779" y="803"/>
                </a:lnTo>
                <a:cubicBezTo>
                  <a:pt x="5779" y="353"/>
                  <a:pt x="5407" y="0"/>
                  <a:pt x="4956" y="0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97" name="Freeform 76"/>
          <p:cNvSpPr>
            <a:spLocks noChangeArrowheads="1"/>
          </p:cNvSpPr>
          <p:nvPr/>
        </p:nvSpPr>
        <p:spPr bwMode="auto">
          <a:xfrm>
            <a:off x="2259013" y="2647950"/>
            <a:ext cx="80962" cy="80963"/>
          </a:xfrm>
          <a:custGeom>
            <a:avLst/>
            <a:gdLst>
              <a:gd name="T0" fmla="*/ 0 w 256"/>
              <a:gd name="T1" fmla="*/ 136 h 255"/>
              <a:gd name="T2" fmla="*/ 0 w 256"/>
              <a:gd name="T3" fmla="*/ 136 h 255"/>
              <a:gd name="T4" fmla="*/ 118 w 256"/>
              <a:gd name="T5" fmla="*/ 0 h 255"/>
              <a:gd name="T6" fmla="*/ 255 w 256"/>
              <a:gd name="T7" fmla="*/ 136 h 255"/>
              <a:gd name="T8" fmla="*/ 118 w 256"/>
              <a:gd name="T9" fmla="*/ 254 h 255"/>
              <a:gd name="T10" fmla="*/ 0 w 256"/>
              <a:gd name="T11" fmla="*/ 136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5">
                <a:moveTo>
                  <a:pt x="0" y="136"/>
                </a:moveTo>
                <a:lnTo>
                  <a:pt x="0" y="136"/>
                </a:lnTo>
                <a:cubicBezTo>
                  <a:pt x="0" y="58"/>
                  <a:pt x="59" y="0"/>
                  <a:pt x="118" y="0"/>
                </a:cubicBezTo>
                <a:cubicBezTo>
                  <a:pt x="196" y="0"/>
                  <a:pt x="255" y="58"/>
                  <a:pt x="255" y="136"/>
                </a:cubicBezTo>
                <a:cubicBezTo>
                  <a:pt x="255" y="195"/>
                  <a:pt x="196" y="254"/>
                  <a:pt x="118" y="254"/>
                </a:cubicBezTo>
                <a:cubicBezTo>
                  <a:pt x="59" y="254"/>
                  <a:pt x="0" y="195"/>
                  <a:pt x="0" y="136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98" name="Freeform 77"/>
          <p:cNvSpPr>
            <a:spLocks noChangeArrowheads="1"/>
          </p:cNvSpPr>
          <p:nvPr/>
        </p:nvSpPr>
        <p:spPr bwMode="auto">
          <a:xfrm>
            <a:off x="2576513" y="2576513"/>
            <a:ext cx="400050" cy="400050"/>
          </a:xfrm>
          <a:custGeom>
            <a:avLst/>
            <a:gdLst>
              <a:gd name="T0" fmla="*/ 0 w 1254"/>
              <a:gd name="T1" fmla="*/ 627 h 1254"/>
              <a:gd name="T2" fmla="*/ 0 w 1254"/>
              <a:gd name="T3" fmla="*/ 627 h 1254"/>
              <a:gd name="T4" fmla="*/ 627 w 1254"/>
              <a:gd name="T5" fmla="*/ 0 h 1254"/>
              <a:gd name="T6" fmla="*/ 1253 w 1254"/>
              <a:gd name="T7" fmla="*/ 627 h 1254"/>
              <a:gd name="T8" fmla="*/ 627 w 1254"/>
              <a:gd name="T9" fmla="*/ 1253 h 1254"/>
              <a:gd name="T10" fmla="*/ 0 w 1254"/>
              <a:gd name="T11" fmla="*/ 627 h 1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54" h="1254">
                <a:moveTo>
                  <a:pt x="0" y="627"/>
                </a:moveTo>
                <a:lnTo>
                  <a:pt x="0" y="627"/>
                </a:lnTo>
                <a:cubicBezTo>
                  <a:pt x="0" y="274"/>
                  <a:pt x="274" y="0"/>
                  <a:pt x="627" y="0"/>
                </a:cubicBezTo>
                <a:cubicBezTo>
                  <a:pt x="959" y="0"/>
                  <a:pt x="1253" y="274"/>
                  <a:pt x="1253" y="627"/>
                </a:cubicBezTo>
                <a:cubicBezTo>
                  <a:pt x="1253" y="959"/>
                  <a:pt x="959" y="1253"/>
                  <a:pt x="627" y="1253"/>
                </a:cubicBezTo>
                <a:cubicBezTo>
                  <a:pt x="274" y="1253"/>
                  <a:pt x="0" y="959"/>
                  <a:pt x="0" y="62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99" name="Freeform 78"/>
          <p:cNvSpPr>
            <a:spLocks noChangeArrowheads="1"/>
          </p:cNvSpPr>
          <p:nvPr/>
        </p:nvSpPr>
        <p:spPr bwMode="auto">
          <a:xfrm>
            <a:off x="2674938" y="3059113"/>
            <a:ext cx="1847850" cy="520700"/>
          </a:xfrm>
          <a:custGeom>
            <a:avLst/>
            <a:gdLst>
              <a:gd name="T0" fmla="*/ 4955 w 5779"/>
              <a:gd name="T1" fmla="*/ 0 h 1627"/>
              <a:gd name="T2" fmla="*/ 4955 w 5779"/>
              <a:gd name="T3" fmla="*/ 0 h 1627"/>
              <a:gd name="T4" fmla="*/ 823 w 5779"/>
              <a:gd name="T5" fmla="*/ 0 h 1627"/>
              <a:gd name="T6" fmla="*/ 0 w 5779"/>
              <a:gd name="T7" fmla="*/ 803 h 1627"/>
              <a:gd name="T8" fmla="*/ 0 w 5779"/>
              <a:gd name="T9" fmla="*/ 803 h 1627"/>
              <a:gd name="T10" fmla="*/ 823 w 5779"/>
              <a:gd name="T11" fmla="*/ 1626 h 1627"/>
              <a:gd name="T12" fmla="*/ 4955 w 5779"/>
              <a:gd name="T13" fmla="*/ 1626 h 1627"/>
              <a:gd name="T14" fmla="*/ 5778 w 5779"/>
              <a:gd name="T15" fmla="*/ 803 h 1627"/>
              <a:gd name="T16" fmla="*/ 5778 w 5779"/>
              <a:gd name="T17" fmla="*/ 803 h 1627"/>
              <a:gd name="T18" fmla="*/ 4955 w 5779"/>
              <a:gd name="T19" fmla="*/ 0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79" h="1627">
                <a:moveTo>
                  <a:pt x="4955" y="0"/>
                </a:moveTo>
                <a:lnTo>
                  <a:pt x="4955" y="0"/>
                </a:lnTo>
                <a:cubicBezTo>
                  <a:pt x="823" y="0"/>
                  <a:pt x="823" y="0"/>
                  <a:pt x="823" y="0"/>
                </a:cubicBezTo>
                <a:cubicBezTo>
                  <a:pt x="372" y="0"/>
                  <a:pt x="0" y="372"/>
                  <a:pt x="0" y="803"/>
                </a:cubicBezTo>
                <a:lnTo>
                  <a:pt x="0" y="803"/>
                </a:lnTo>
                <a:cubicBezTo>
                  <a:pt x="0" y="1254"/>
                  <a:pt x="372" y="1626"/>
                  <a:pt x="823" y="1626"/>
                </a:cubicBezTo>
                <a:cubicBezTo>
                  <a:pt x="4955" y="1626"/>
                  <a:pt x="4955" y="1626"/>
                  <a:pt x="4955" y="1626"/>
                </a:cubicBezTo>
                <a:cubicBezTo>
                  <a:pt x="5406" y="1626"/>
                  <a:pt x="5778" y="1254"/>
                  <a:pt x="5778" y="803"/>
                </a:cubicBezTo>
                <a:lnTo>
                  <a:pt x="5778" y="803"/>
                </a:lnTo>
                <a:cubicBezTo>
                  <a:pt x="5778" y="372"/>
                  <a:pt x="5406" y="0"/>
                  <a:pt x="4955" y="0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1000">
              <a:solidFill>
                <a:prstClr val="black"/>
              </a:solidFill>
            </a:endParaRPr>
          </a:p>
        </p:txBody>
      </p:sp>
      <p:sp>
        <p:nvSpPr>
          <p:cNvPr id="102" name="Freeform 81"/>
          <p:cNvSpPr>
            <a:spLocks noChangeArrowheads="1"/>
          </p:cNvSpPr>
          <p:nvPr/>
        </p:nvSpPr>
        <p:spPr bwMode="auto">
          <a:xfrm>
            <a:off x="2268538" y="3257550"/>
            <a:ext cx="79375" cy="80963"/>
          </a:xfrm>
          <a:custGeom>
            <a:avLst/>
            <a:gdLst>
              <a:gd name="T0" fmla="*/ 0 w 256"/>
              <a:gd name="T1" fmla="*/ 136 h 255"/>
              <a:gd name="T2" fmla="*/ 0 w 256"/>
              <a:gd name="T3" fmla="*/ 136 h 255"/>
              <a:gd name="T4" fmla="*/ 137 w 256"/>
              <a:gd name="T5" fmla="*/ 0 h 255"/>
              <a:gd name="T6" fmla="*/ 255 w 256"/>
              <a:gd name="T7" fmla="*/ 136 h 255"/>
              <a:gd name="T8" fmla="*/ 137 w 256"/>
              <a:gd name="T9" fmla="*/ 254 h 255"/>
              <a:gd name="T10" fmla="*/ 0 w 256"/>
              <a:gd name="T11" fmla="*/ 136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5">
                <a:moveTo>
                  <a:pt x="0" y="136"/>
                </a:moveTo>
                <a:lnTo>
                  <a:pt x="0" y="136"/>
                </a:lnTo>
                <a:cubicBezTo>
                  <a:pt x="0" y="58"/>
                  <a:pt x="59" y="0"/>
                  <a:pt x="137" y="0"/>
                </a:cubicBezTo>
                <a:cubicBezTo>
                  <a:pt x="196" y="0"/>
                  <a:pt x="255" y="58"/>
                  <a:pt x="255" y="136"/>
                </a:cubicBezTo>
                <a:cubicBezTo>
                  <a:pt x="255" y="195"/>
                  <a:pt x="196" y="254"/>
                  <a:pt x="137" y="254"/>
                </a:cubicBezTo>
                <a:cubicBezTo>
                  <a:pt x="59" y="254"/>
                  <a:pt x="0" y="195"/>
                  <a:pt x="0" y="136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03" name="Freeform 82"/>
          <p:cNvSpPr>
            <a:spLocks noChangeArrowheads="1"/>
          </p:cNvSpPr>
          <p:nvPr/>
        </p:nvSpPr>
        <p:spPr bwMode="auto">
          <a:xfrm>
            <a:off x="2411413" y="3135313"/>
            <a:ext cx="403225" cy="401637"/>
          </a:xfrm>
          <a:custGeom>
            <a:avLst/>
            <a:gdLst>
              <a:gd name="T0" fmla="*/ 0 w 1255"/>
              <a:gd name="T1" fmla="*/ 627 h 1255"/>
              <a:gd name="T2" fmla="*/ 0 w 1255"/>
              <a:gd name="T3" fmla="*/ 627 h 1255"/>
              <a:gd name="T4" fmla="*/ 627 w 1255"/>
              <a:gd name="T5" fmla="*/ 0 h 1255"/>
              <a:gd name="T6" fmla="*/ 1254 w 1255"/>
              <a:gd name="T7" fmla="*/ 627 h 1255"/>
              <a:gd name="T8" fmla="*/ 627 w 1255"/>
              <a:gd name="T9" fmla="*/ 1254 h 1255"/>
              <a:gd name="T10" fmla="*/ 0 w 1255"/>
              <a:gd name="T11" fmla="*/ 627 h 1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55" h="1255">
                <a:moveTo>
                  <a:pt x="0" y="627"/>
                </a:moveTo>
                <a:lnTo>
                  <a:pt x="0" y="627"/>
                </a:lnTo>
                <a:cubicBezTo>
                  <a:pt x="0" y="294"/>
                  <a:pt x="275" y="0"/>
                  <a:pt x="627" y="0"/>
                </a:cubicBezTo>
                <a:cubicBezTo>
                  <a:pt x="980" y="0"/>
                  <a:pt x="1254" y="294"/>
                  <a:pt x="1254" y="627"/>
                </a:cubicBezTo>
                <a:cubicBezTo>
                  <a:pt x="1254" y="980"/>
                  <a:pt x="980" y="1254"/>
                  <a:pt x="627" y="1254"/>
                </a:cubicBezTo>
                <a:cubicBezTo>
                  <a:pt x="275" y="1254"/>
                  <a:pt x="0" y="980"/>
                  <a:pt x="0" y="62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09" name="Rectangle 93"/>
          <p:cNvSpPr/>
          <p:nvPr/>
        </p:nvSpPr>
        <p:spPr>
          <a:xfrm>
            <a:off x="1725613" y="768350"/>
            <a:ext cx="13747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3" action="ppaction://hlinksldjump"/>
              </a:rPr>
              <a:t>Gestión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3" action="ppaction://hlinksldjump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3" action="ppaction://hlinksldjump"/>
              </a:rPr>
              <a:t>inventario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3" action="ppaction://hlinksldjump"/>
              </a:rPr>
              <a:t> GENABAS.</a:t>
            </a:r>
            <a:endParaRPr lang="en-US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10" name="Rectangle 94"/>
          <p:cNvSpPr/>
          <p:nvPr/>
        </p:nvSpPr>
        <p:spPr>
          <a:xfrm>
            <a:off x="2649538" y="1382713"/>
            <a:ext cx="13747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Restricción de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vestuario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.</a:t>
            </a:r>
            <a:endParaRPr lang="en-US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11" name="Rectangle 95"/>
          <p:cNvSpPr/>
          <p:nvPr/>
        </p:nvSpPr>
        <p:spPr>
          <a:xfrm>
            <a:off x="2941638" y="2046288"/>
            <a:ext cx="1374775" cy="2460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5" action="ppaction://hlinksldjump"/>
              </a:rPr>
              <a:t>Economía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5" action="ppaction://hlinksldjump"/>
              </a:rPr>
              <a:t> circular</a:t>
            </a:r>
            <a:endParaRPr lang="en-US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12" name="Rectangle 96"/>
          <p:cNvSpPr/>
          <p:nvPr/>
        </p:nvSpPr>
        <p:spPr>
          <a:xfrm>
            <a:off x="3117850" y="2544763"/>
            <a:ext cx="13747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6" action="ppaction://hlinksldjump"/>
              </a:rPr>
              <a:t>Convenios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6" action="ppaction://hlinksldjump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6" action="ppaction://hlinksldjump"/>
              </a:rPr>
              <a:t>comerciales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6" action="ppaction://hlinksldjump"/>
              </a:rPr>
              <a:t> DIREBIEN</a:t>
            </a:r>
            <a:endParaRPr lang="en-US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13" name="Rectangle 97"/>
          <p:cNvSpPr/>
          <p:nvPr/>
        </p:nvSpPr>
        <p:spPr>
          <a:xfrm>
            <a:off x="2925763" y="3165475"/>
            <a:ext cx="13747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Término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 de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contratos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4" action="ppaction://hlinksldjump"/>
              </a:rPr>
              <a:t>vigentes</a:t>
            </a:r>
            <a:endParaRPr lang="es-CL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16" name="Gráfico 81"/>
          <p:cNvSpPr/>
          <p:nvPr/>
        </p:nvSpPr>
        <p:spPr>
          <a:xfrm>
            <a:off x="2519363" y="3221038"/>
            <a:ext cx="195262" cy="214312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118" name="Gráfico 81"/>
          <p:cNvSpPr/>
          <p:nvPr/>
        </p:nvSpPr>
        <p:spPr>
          <a:xfrm>
            <a:off x="2659063" y="2668588"/>
            <a:ext cx="195262" cy="214312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119" name="Gráfico 81"/>
          <p:cNvSpPr/>
          <p:nvPr/>
        </p:nvSpPr>
        <p:spPr>
          <a:xfrm>
            <a:off x="2522538" y="2063750"/>
            <a:ext cx="195262" cy="214313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120" name="Gráfico 81"/>
          <p:cNvSpPr/>
          <p:nvPr/>
        </p:nvSpPr>
        <p:spPr>
          <a:xfrm>
            <a:off x="2157413" y="1450975"/>
            <a:ext cx="195262" cy="211138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121" name="Gráfico 81"/>
          <p:cNvSpPr/>
          <p:nvPr/>
        </p:nvSpPr>
        <p:spPr>
          <a:xfrm>
            <a:off x="1147763" y="852488"/>
            <a:ext cx="195262" cy="214312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124" name="Freeform 78"/>
          <p:cNvSpPr>
            <a:spLocks noChangeArrowheads="1"/>
          </p:cNvSpPr>
          <p:nvPr/>
        </p:nvSpPr>
        <p:spPr bwMode="auto">
          <a:xfrm>
            <a:off x="1079500" y="4283075"/>
            <a:ext cx="1847850" cy="520700"/>
          </a:xfrm>
          <a:custGeom>
            <a:avLst/>
            <a:gdLst>
              <a:gd name="T0" fmla="*/ 4955 w 5779"/>
              <a:gd name="T1" fmla="*/ 0 h 1627"/>
              <a:gd name="T2" fmla="*/ 4955 w 5779"/>
              <a:gd name="T3" fmla="*/ 0 h 1627"/>
              <a:gd name="T4" fmla="*/ 823 w 5779"/>
              <a:gd name="T5" fmla="*/ 0 h 1627"/>
              <a:gd name="T6" fmla="*/ 0 w 5779"/>
              <a:gd name="T7" fmla="*/ 803 h 1627"/>
              <a:gd name="T8" fmla="*/ 0 w 5779"/>
              <a:gd name="T9" fmla="*/ 803 h 1627"/>
              <a:gd name="T10" fmla="*/ 823 w 5779"/>
              <a:gd name="T11" fmla="*/ 1626 h 1627"/>
              <a:gd name="T12" fmla="*/ 4955 w 5779"/>
              <a:gd name="T13" fmla="*/ 1626 h 1627"/>
              <a:gd name="T14" fmla="*/ 5778 w 5779"/>
              <a:gd name="T15" fmla="*/ 803 h 1627"/>
              <a:gd name="T16" fmla="*/ 5778 w 5779"/>
              <a:gd name="T17" fmla="*/ 803 h 1627"/>
              <a:gd name="T18" fmla="*/ 4955 w 5779"/>
              <a:gd name="T19" fmla="*/ 0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79" h="1627">
                <a:moveTo>
                  <a:pt x="4955" y="0"/>
                </a:moveTo>
                <a:lnTo>
                  <a:pt x="4955" y="0"/>
                </a:lnTo>
                <a:cubicBezTo>
                  <a:pt x="823" y="0"/>
                  <a:pt x="823" y="0"/>
                  <a:pt x="823" y="0"/>
                </a:cubicBezTo>
                <a:cubicBezTo>
                  <a:pt x="372" y="0"/>
                  <a:pt x="0" y="372"/>
                  <a:pt x="0" y="803"/>
                </a:cubicBezTo>
                <a:lnTo>
                  <a:pt x="0" y="803"/>
                </a:lnTo>
                <a:cubicBezTo>
                  <a:pt x="0" y="1254"/>
                  <a:pt x="372" y="1626"/>
                  <a:pt x="823" y="1626"/>
                </a:cubicBezTo>
                <a:cubicBezTo>
                  <a:pt x="4955" y="1626"/>
                  <a:pt x="4955" y="1626"/>
                  <a:pt x="4955" y="1626"/>
                </a:cubicBezTo>
                <a:cubicBezTo>
                  <a:pt x="5406" y="1626"/>
                  <a:pt x="5778" y="1254"/>
                  <a:pt x="5778" y="803"/>
                </a:cubicBezTo>
                <a:lnTo>
                  <a:pt x="5778" y="803"/>
                </a:lnTo>
                <a:cubicBezTo>
                  <a:pt x="5778" y="372"/>
                  <a:pt x="5406" y="0"/>
                  <a:pt x="4955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1000">
              <a:solidFill>
                <a:prstClr val="black"/>
              </a:solidFill>
            </a:endParaRPr>
          </a:p>
        </p:txBody>
      </p:sp>
      <p:sp>
        <p:nvSpPr>
          <p:cNvPr id="126" name="Freeform 82"/>
          <p:cNvSpPr>
            <a:spLocks noChangeArrowheads="1"/>
          </p:cNvSpPr>
          <p:nvPr/>
        </p:nvSpPr>
        <p:spPr bwMode="auto">
          <a:xfrm>
            <a:off x="1087438" y="3946525"/>
            <a:ext cx="403225" cy="401638"/>
          </a:xfrm>
          <a:custGeom>
            <a:avLst/>
            <a:gdLst>
              <a:gd name="T0" fmla="*/ 0 w 1255"/>
              <a:gd name="T1" fmla="*/ 627 h 1255"/>
              <a:gd name="T2" fmla="*/ 0 w 1255"/>
              <a:gd name="T3" fmla="*/ 627 h 1255"/>
              <a:gd name="T4" fmla="*/ 627 w 1255"/>
              <a:gd name="T5" fmla="*/ 0 h 1255"/>
              <a:gd name="T6" fmla="*/ 1254 w 1255"/>
              <a:gd name="T7" fmla="*/ 627 h 1255"/>
              <a:gd name="T8" fmla="*/ 627 w 1255"/>
              <a:gd name="T9" fmla="*/ 1254 h 1255"/>
              <a:gd name="T10" fmla="*/ 0 w 1255"/>
              <a:gd name="T11" fmla="*/ 627 h 1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55" h="1255">
                <a:moveTo>
                  <a:pt x="0" y="627"/>
                </a:moveTo>
                <a:lnTo>
                  <a:pt x="0" y="627"/>
                </a:lnTo>
                <a:cubicBezTo>
                  <a:pt x="0" y="294"/>
                  <a:pt x="275" y="0"/>
                  <a:pt x="627" y="0"/>
                </a:cubicBezTo>
                <a:cubicBezTo>
                  <a:pt x="980" y="0"/>
                  <a:pt x="1254" y="294"/>
                  <a:pt x="1254" y="627"/>
                </a:cubicBezTo>
                <a:cubicBezTo>
                  <a:pt x="1254" y="980"/>
                  <a:pt x="980" y="1254"/>
                  <a:pt x="627" y="1254"/>
                </a:cubicBezTo>
                <a:cubicBezTo>
                  <a:pt x="275" y="1254"/>
                  <a:pt x="0" y="980"/>
                  <a:pt x="0" y="62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27" name="Rectangle 97"/>
          <p:cNvSpPr/>
          <p:nvPr/>
        </p:nvSpPr>
        <p:spPr>
          <a:xfrm>
            <a:off x="1046163" y="4370388"/>
            <a:ext cx="19462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Cambio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modelo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suministro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 de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vestuario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</a:rPr>
              <a:t>.</a:t>
            </a:r>
            <a:endParaRPr lang="en-US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28" name="Gráfico 81"/>
          <p:cNvSpPr/>
          <p:nvPr/>
        </p:nvSpPr>
        <p:spPr>
          <a:xfrm>
            <a:off x="1192213" y="4010025"/>
            <a:ext cx="195262" cy="214313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2" name="Flecha derecha 1"/>
          <p:cNvSpPr/>
          <p:nvPr/>
        </p:nvSpPr>
        <p:spPr>
          <a:xfrm>
            <a:off x="3073400" y="4354513"/>
            <a:ext cx="1481138" cy="290512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CL" sz="1400">
              <a:solidFill>
                <a:srgbClr val="FF0000"/>
              </a:solidFill>
            </a:endParaRPr>
          </a:p>
        </p:txBody>
      </p:sp>
      <p:sp>
        <p:nvSpPr>
          <p:cNvPr id="20583" name="CuadroTexto 2"/>
          <p:cNvSpPr txBox="1">
            <a:spLocks noChangeArrowheads="1"/>
          </p:cNvSpPr>
          <p:nvPr/>
        </p:nvSpPr>
        <p:spPr bwMode="auto">
          <a:xfrm>
            <a:off x="4652963" y="4237038"/>
            <a:ext cx="30448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altLang="es-CL" smtClean="0">
                <a:solidFill>
                  <a:prstClr val="black"/>
                </a:solidFill>
              </a:rPr>
              <a:t>Se cambia modelo de </a:t>
            </a:r>
            <a:r>
              <a:rPr lang="es-ES" altLang="es-CL" b="1" smtClean="0">
                <a:solidFill>
                  <a:srgbClr val="FF0000"/>
                </a:solidFill>
              </a:rPr>
              <a:t>Libre demanda</a:t>
            </a:r>
            <a:r>
              <a:rPr lang="es-ES" altLang="es-CL" smtClean="0">
                <a:solidFill>
                  <a:srgbClr val="FF0000"/>
                </a:solidFill>
              </a:rPr>
              <a:t> </a:t>
            </a:r>
            <a:r>
              <a:rPr lang="es-ES" altLang="es-CL" smtClean="0">
                <a:solidFill>
                  <a:prstClr val="black"/>
                </a:solidFill>
              </a:rPr>
              <a:t>a uno por </a:t>
            </a:r>
            <a:r>
              <a:rPr lang="es-ES" altLang="es-CL" b="1" smtClean="0">
                <a:solidFill>
                  <a:srgbClr val="1F497D"/>
                </a:solidFill>
              </a:rPr>
              <a:t>Asignación</a:t>
            </a:r>
            <a:r>
              <a:rPr lang="es-ES" altLang="es-CL" smtClean="0">
                <a:solidFill>
                  <a:prstClr val="black"/>
                </a:solidFill>
              </a:rPr>
              <a:t>.</a:t>
            </a:r>
            <a:endParaRPr lang="es-CL" altLang="es-CL" smtClean="0">
              <a:solidFill>
                <a:prstClr val="black"/>
              </a:solidFill>
            </a:endParaRPr>
          </a:p>
        </p:txBody>
      </p:sp>
      <p:sp>
        <p:nvSpPr>
          <p:cNvPr id="123" name="Freeform 68"/>
          <p:cNvSpPr>
            <a:spLocks noChangeArrowheads="1"/>
          </p:cNvSpPr>
          <p:nvPr/>
        </p:nvSpPr>
        <p:spPr bwMode="auto">
          <a:xfrm>
            <a:off x="2268538" y="3617913"/>
            <a:ext cx="1841500" cy="519112"/>
          </a:xfrm>
          <a:custGeom>
            <a:avLst/>
            <a:gdLst>
              <a:gd name="T0" fmla="*/ 4956 w 5760"/>
              <a:gd name="T1" fmla="*/ 0 h 1626"/>
              <a:gd name="T2" fmla="*/ 4956 w 5760"/>
              <a:gd name="T3" fmla="*/ 0 h 1626"/>
              <a:gd name="T4" fmla="*/ 803 w 5760"/>
              <a:gd name="T5" fmla="*/ 0 h 1626"/>
              <a:gd name="T6" fmla="*/ 0 w 5760"/>
              <a:gd name="T7" fmla="*/ 822 h 1626"/>
              <a:gd name="T8" fmla="*/ 0 w 5760"/>
              <a:gd name="T9" fmla="*/ 822 h 1626"/>
              <a:gd name="T10" fmla="*/ 803 w 5760"/>
              <a:gd name="T11" fmla="*/ 1625 h 1626"/>
              <a:gd name="T12" fmla="*/ 4956 w 5760"/>
              <a:gd name="T13" fmla="*/ 1625 h 1626"/>
              <a:gd name="T14" fmla="*/ 5759 w 5760"/>
              <a:gd name="T15" fmla="*/ 822 h 1626"/>
              <a:gd name="T16" fmla="*/ 5759 w 5760"/>
              <a:gd name="T17" fmla="*/ 822 h 1626"/>
              <a:gd name="T18" fmla="*/ 4956 w 5760"/>
              <a:gd name="T19" fmla="*/ 0 h 16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60" h="1626">
                <a:moveTo>
                  <a:pt x="4956" y="0"/>
                </a:moveTo>
                <a:lnTo>
                  <a:pt x="4956" y="0"/>
                </a:lnTo>
                <a:cubicBezTo>
                  <a:pt x="803" y="0"/>
                  <a:pt x="803" y="0"/>
                  <a:pt x="803" y="0"/>
                </a:cubicBezTo>
                <a:cubicBezTo>
                  <a:pt x="372" y="0"/>
                  <a:pt x="0" y="371"/>
                  <a:pt x="0" y="822"/>
                </a:cubicBezTo>
                <a:lnTo>
                  <a:pt x="0" y="822"/>
                </a:lnTo>
                <a:cubicBezTo>
                  <a:pt x="0" y="1252"/>
                  <a:pt x="372" y="1625"/>
                  <a:pt x="803" y="1625"/>
                </a:cubicBezTo>
                <a:cubicBezTo>
                  <a:pt x="4956" y="1625"/>
                  <a:pt x="4956" y="1625"/>
                  <a:pt x="4956" y="1625"/>
                </a:cubicBezTo>
                <a:cubicBezTo>
                  <a:pt x="5407" y="1625"/>
                  <a:pt x="5759" y="1252"/>
                  <a:pt x="5759" y="822"/>
                </a:cubicBezTo>
                <a:lnTo>
                  <a:pt x="5759" y="822"/>
                </a:lnTo>
                <a:cubicBezTo>
                  <a:pt x="5759" y="371"/>
                  <a:pt x="5407" y="0"/>
                  <a:pt x="4956" y="0"/>
                </a:cubicBezTo>
              </a:path>
            </a:pathLst>
          </a:custGeom>
          <a:solidFill>
            <a:srgbClr val="00B050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29" name="Freeform 72"/>
          <p:cNvSpPr>
            <a:spLocks noChangeArrowheads="1"/>
          </p:cNvSpPr>
          <p:nvPr/>
        </p:nvSpPr>
        <p:spPr bwMode="auto">
          <a:xfrm>
            <a:off x="1995488" y="3675063"/>
            <a:ext cx="395287" cy="400050"/>
          </a:xfrm>
          <a:custGeom>
            <a:avLst/>
            <a:gdLst>
              <a:gd name="T0" fmla="*/ 0 w 1234"/>
              <a:gd name="T1" fmla="*/ 627 h 1254"/>
              <a:gd name="T2" fmla="*/ 0 w 1234"/>
              <a:gd name="T3" fmla="*/ 627 h 1254"/>
              <a:gd name="T4" fmla="*/ 626 w 1234"/>
              <a:gd name="T5" fmla="*/ 0 h 1254"/>
              <a:gd name="T6" fmla="*/ 1233 w 1234"/>
              <a:gd name="T7" fmla="*/ 627 h 1254"/>
              <a:gd name="T8" fmla="*/ 626 w 1234"/>
              <a:gd name="T9" fmla="*/ 1253 h 1254"/>
              <a:gd name="T10" fmla="*/ 0 w 1234"/>
              <a:gd name="T11" fmla="*/ 627 h 1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34" h="1254">
                <a:moveTo>
                  <a:pt x="0" y="627"/>
                </a:moveTo>
                <a:lnTo>
                  <a:pt x="0" y="627"/>
                </a:lnTo>
                <a:cubicBezTo>
                  <a:pt x="0" y="294"/>
                  <a:pt x="274" y="0"/>
                  <a:pt x="626" y="0"/>
                </a:cubicBezTo>
                <a:cubicBezTo>
                  <a:pt x="959" y="0"/>
                  <a:pt x="1233" y="294"/>
                  <a:pt x="1233" y="627"/>
                </a:cubicBezTo>
                <a:cubicBezTo>
                  <a:pt x="1233" y="979"/>
                  <a:pt x="959" y="1253"/>
                  <a:pt x="626" y="1253"/>
                </a:cubicBezTo>
                <a:cubicBezTo>
                  <a:pt x="274" y="1253"/>
                  <a:pt x="0" y="979"/>
                  <a:pt x="0" y="627"/>
                </a:cubicBezTo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30" name="Rectangle 95"/>
          <p:cNvSpPr/>
          <p:nvPr/>
        </p:nvSpPr>
        <p:spPr>
          <a:xfrm>
            <a:off x="2470150" y="3679825"/>
            <a:ext cx="13747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685800">
              <a:defRPr/>
            </a:pP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7" action="ppaction://hlinksldjump"/>
              </a:rPr>
              <a:t>Asignación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7" action="ppaction://hlinksldjump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7" action="ppaction://hlinksldjump"/>
              </a:rPr>
              <a:t>crédito</a:t>
            </a:r>
            <a:r>
              <a:rPr lang="en-US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7" action="ppaction://hlinksldjump"/>
              </a:rPr>
              <a:t> </a:t>
            </a:r>
            <a:r>
              <a:rPr lang="es-CL" sz="1000" b="1" dirty="0">
                <a:solidFill>
                  <a:prstClr val="white"/>
                </a:solidFill>
                <a:ea typeface="Roboto Medium" panose="02000000000000000000" pitchFamily="2" charset="0"/>
                <a:cs typeface="Montserrat" charset="0"/>
                <a:hlinkClick r:id="rId7" action="ppaction://hlinksldjump"/>
              </a:rPr>
              <a:t>vestuario</a:t>
            </a:r>
            <a:endParaRPr lang="es-CL" sz="4000" b="1" dirty="0">
              <a:solidFill>
                <a:prstClr val="white"/>
              </a:solidFill>
              <a:ea typeface="Roboto Medium" panose="02000000000000000000" pitchFamily="2" charset="0"/>
              <a:cs typeface="Montserrat" charset="0"/>
            </a:endParaRPr>
          </a:p>
        </p:txBody>
      </p:sp>
      <p:sp>
        <p:nvSpPr>
          <p:cNvPr id="131" name="Gráfico 81"/>
          <p:cNvSpPr/>
          <p:nvPr/>
        </p:nvSpPr>
        <p:spPr>
          <a:xfrm>
            <a:off x="2092325" y="3763963"/>
            <a:ext cx="195263" cy="212725"/>
          </a:xfrm>
          <a:custGeom>
            <a:avLst/>
            <a:gdLst>
              <a:gd name="connsiteX0" fmla="*/ 521335 w 523261"/>
              <a:gd name="connsiteY0" fmla="*/ 537674 h 570832"/>
              <a:gd name="connsiteX1" fmla="*/ 460154 w 523261"/>
              <a:gd name="connsiteY1" fmla="*/ 394966 h 570832"/>
              <a:gd name="connsiteX2" fmla="*/ 438298 w 523261"/>
              <a:gd name="connsiteY2" fmla="*/ 380554 h 570832"/>
              <a:gd name="connsiteX3" fmla="*/ 397786 w 523261"/>
              <a:gd name="connsiteY3" fmla="*/ 380554 h 570832"/>
              <a:gd name="connsiteX4" fmla="*/ 412375 w 523261"/>
              <a:gd name="connsiteY4" fmla="*/ 366013 h 570832"/>
              <a:gd name="connsiteX5" fmla="*/ 475692 w 523261"/>
              <a:gd name="connsiteY5" fmla="*/ 214062 h 570832"/>
              <a:gd name="connsiteX6" fmla="*/ 261630 w 523261"/>
              <a:gd name="connsiteY6" fmla="*/ 0 h 570832"/>
              <a:gd name="connsiteX7" fmla="*/ 47569 w 523261"/>
              <a:gd name="connsiteY7" fmla="*/ 214062 h 570832"/>
              <a:gd name="connsiteX8" fmla="*/ 110886 w 523261"/>
              <a:gd name="connsiteY8" fmla="*/ 365991 h 570832"/>
              <a:gd name="connsiteX9" fmla="*/ 125496 w 523261"/>
              <a:gd name="connsiteY9" fmla="*/ 380555 h 570832"/>
              <a:gd name="connsiteX10" fmla="*/ 84964 w 523261"/>
              <a:gd name="connsiteY10" fmla="*/ 380555 h 570832"/>
              <a:gd name="connsiteX11" fmla="*/ 63107 w 523261"/>
              <a:gd name="connsiteY11" fmla="*/ 394967 h 570832"/>
              <a:gd name="connsiteX12" fmla="*/ 1927 w 523261"/>
              <a:gd name="connsiteY12" fmla="*/ 537675 h 570832"/>
              <a:gd name="connsiteX13" fmla="*/ 3924 w 523261"/>
              <a:gd name="connsiteY13" fmla="*/ 560136 h 570832"/>
              <a:gd name="connsiteX14" fmla="*/ 23784 w 523261"/>
              <a:gd name="connsiteY14" fmla="*/ 570832 h 570832"/>
              <a:gd name="connsiteX15" fmla="*/ 499479 w 523261"/>
              <a:gd name="connsiteY15" fmla="*/ 570832 h 570832"/>
              <a:gd name="connsiteX16" fmla="*/ 519339 w 523261"/>
              <a:gd name="connsiteY16" fmla="*/ 560136 h 570832"/>
              <a:gd name="connsiteX17" fmla="*/ 521335 w 523261"/>
              <a:gd name="connsiteY17" fmla="*/ 537674 h 570832"/>
              <a:gd name="connsiteX18" fmla="*/ 261630 w 523261"/>
              <a:gd name="connsiteY18" fmla="*/ 118924 h 570832"/>
              <a:gd name="connsiteX19" fmla="*/ 356768 w 523261"/>
              <a:gd name="connsiteY19" fmla="*/ 214062 h 570832"/>
              <a:gd name="connsiteX20" fmla="*/ 261630 w 523261"/>
              <a:gd name="connsiteY20" fmla="*/ 309200 h 570832"/>
              <a:gd name="connsiteX21" fmla="*/ 166492 w 523261"/>
              <a:gd name="connsiteY21" fmla="*/ 214062 h 570832"/>
              <a:gd name="connsiteX22" fmla="*/ 261630 w 523261"/>
              <a:gd name="connsiteY22" fmla="*/ 118924 h 570832"/>
              <a:gd name="connsiteX23" fmla="*/ 59855 w 523261"/>
              <a:gd name="connsiteY23" fmla="*/ 523261 h 570832"/>
              <a:gd name="connsiteX24" fmla="*/ 100641 w 523261"/>
              <a:gd name="connsiteY24" fmla="*/ 428123 h 570832"/>
              <a:gd name="connsiteX25" fmla="*/ 173217 w 523261"/>
              <a:gd name="connsiteY25" fmla="*/ 428123 h 570832"/>
              <a:gd name="connsiteX26" fmla="*/ 253245 w 523261"/>
              <a:gd name="connsiteY26" fmla="*/ 507897 h 570832"/>
              <a:gd name="connsiteX27" fmla="*/ 261630 w 523261"/>
              <a:gd name="connsiteY27" fmla="*/ 511370 h 570832"/>
              <a:gd name="connsiteX28" fmla="*/ 270015 w 523261"/>
              <a:gd name="connsiteY28" fmla="*/ 507897 h 570832"/>
              <a:gd name="connsiteX29" fmla="*/ 350057 w 523261"/>
              <a:gd name="connsiteY29" fmla="*/ 428123 h 570832"/>
              <a:gd name="connsiteX30" fmla="*/ 422619 w 523261"/>
              <a:gd name="connsiteY30" fmla="*/ 428123 h 570832"/>
              <a:gd name="connsiteX31" fmla="*/ 463406 w 523261"/>
              <a:gd name="connsiteY31" fmla="*/ 523261 h 570832"/>
              <a:gd name="connsiteX32" fmla="*/ 59855 w 523261"/>
              <a:gd name="connsiteY32" fmla="*/ 523261 h 570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3261" h="570832">
                <a:moveTo>
                  <a:pt x="521335" y="537674"/>
                </a:moveTo>
                <a:lnTo>
                  <a:pt x="460154" y="394966"/>
                </a:lnTo>
                <a:cubicBezTo>
                  <a:pt x="456415" y="386221"/>
                  <a:pt x="447820" y="380554"/>
                  <a:pt x="438298" y="380554"/>
                </a:cubicBezTo>
                <a:lnTo>
                  <a:pt x="397786" y="380554"/>
                </a:lnTo>
                <a:lnTo>
                  <a:pt x="412375" y="366013"/>
                </a:lnTo>
                <a:cubicBezTo>
                  <a:pt x="453208" y="325483"/>
                  <a:pt x="475692" y="271526"/>
                  <a:pt x="475692" y="214062"/>
                </a:cubicBezTo>
                <a:cubicBezTo>
                  <a:pt x="475692" y="96032"/>
                  <a:pt x="379671" y="0"/>
                  <a:pt x="261630" y="0"/>
                </a:cubicBezTo>
                <a:cubicBezTo>
                  <a:pt x="143590" y="0"/>
                  <a:pt x="47569" y="96032"/>
                  <a:pt x="47569" y="214062"/>
                </a:cubicBezTo>
                <a:cubicBezTo>
                  <a:pt x="47569" y="271526"/>
                  <a:pt x="70053" y="325483"/>
                  <a:pt x="110886" y="365991"/>
                </a:cubicBezTo>
                <a:lnTo>
                  <a:pt x="125496" y="380555"/>
                </a:lnTo>
                <a:lnTo>
                  <a:pt x="84964" y="380555"/>
                </a:lnTo>
                <a:cubicBezTo>
                  <a:pt x="75440" y="380555"/>
                  <a:pt x="66846" y="386222"/>
                  <a:pt x="63107" y="394967"/>
                </a:cubicBezTo>
                <a:lnTo>
                  <a:pt x="1927" y="537675"/>
                </a:lnTo>
                <a:cubicBezTo>
                  <a:pt x="-1232" y="545027"/>
                  <a:pt x="-466" y="553470"/>
                  <a:pt x="3924" y="560136"/>
                </a:cubicBezTo>
                <a:cubicBezTo>
                  <a:pt x="8337" y="566814"/>
                  <a:pt x="15794" y="570832"/>
                  <a:pt x="23784" y="570832"/>
                </a:cubicBezTo>
                <a:lnTo>
                  <a:pt x="499479" y="570832"/>
                </a:lnTo>
                <a:cubicBezTo>
                  <a:pt x="507470" y="570832"/>
                  <a:pt x="514925" y="566814"/>
                  <a:pt x="519339" y="560136"/>
                </a:cubicBezTo>
                <a:cubicBezTo>
                  <a:pt x="523726" y="553469"/>
                  <a:pt x="524493" y="545025"/>
                  <a:pt x="521335" y="537674"/>
                </a:cubicBezTo>
                <a:close/>
                <a:moveTo>
                  <a:pt x="261630" y="118924"/>
                </a:moveTo>
                <a:cubicBezTo>
                  <a:pt x="314101" y="118924"/>
                  <a:pt x="356768" y="161603"/>
                  <a:pt x="356768" y="214062"/>
                </a:cubicBezTo>
                <a:cubicBezTo>
                  <a:pt x="356768" y="266520"/>
                  <a:pt x="314101" y="309200"/>
                  <a:pt x="261630" y="309200"/>
                </a:cubicBezTo>
                <a:cubicBezTo>
                  <a:pt x="209159" y="309200"/>
                  <a:pt x="166492" y="266520"/>
                  <a:pt x="166492" y="214062"/>
                </a:cubicBezTo>
                <a:cubicBezTo>
                  <a:pt x="166492" y="161603"/>
                  <a:pt x="209159" y="118924"/>
                  <a:pt x="261630" y="118924"/>
                </a:cubicBezTo>
                <a:close/>
                <a:moveTo>
                  <a:pt x="59855" y="523261"/>
                </a:moveTo>
                <a:lnTo>
                  <a:pt x="100641" y="428123"/>
                </a:lnTo>
                <a:lnTo>
                  <a:pt x="173217" y="428123"/>
                </a:lnTo>
                <a:lnTo>
                  <a:pt x="253245" y="507897"/>
                </a:lnTo>
                <a:cubicBezTo>
                  <a:pt x="255545" y="510208"/>
                  <a:pt x="258588" y="511370"/>
                  <a:pt x="261630" y="511370"/>
                </a:cubicBezTo>
                <a:cubicBezTo>
                  <a:pt x="264673" y="511370"/>
                  <a:pt x="267715" y="510208"/>
                  <a:pt x="270015" y="507897"/>
                </a:cubicBezTo>
                <a:lnTo>
                  <a:pt x="350057" y="428123"/>
                </a:lnTo>
                <a:lnTo>
                  <a:pt x="422619" y="428123"/>
                </a:lnTo>
                <a:lnTo>
                  <a:pt x="463406" y="523261"/>
                </a:lnTo>
                <a:lnTo>
                  <a:pt x="59855" y="523261"/>
                </a:lnTo>
                <a:close/>
              </a:path>
            </a:pathLst>
          </a:custGeom>
          <a:solidFill>
            <a:schemeClr val="accent5"/>
          </a:solidFill>
          <a:ln w="1098" cap="flat">
            <a:noFill/>
            <a:prstDash val="solid"/>
            <a:miter/>
          </a:ln>
        </p:spPr>
        <p:txBody>
          <a:bodyPr anchor="ctr"/>
          <a:lstStyle/>
          <a:p>
            <a:pPr defTabSz="685800">
              <a:defRPr/>
            </a:pPr>
            <a:endParaRPr lang="es-MX" sz="525">
              <a:solidFill>
                <a:prstClr val="black"/>
              </a:solidFill>
            </a:endParaRPr>
          </a:p>
        </p:txBody>
      </p:sp>
      <p:sp>
        <p:nvSpPr>
          <p:cNvPr id="133" name="Freeform 66"/>
          <p:cNvSpPr>
            <a:spLocks noChangeArrowheads="1"/>
          </p:cNvSpPr>
          <p:nvPr/>
        </p:nvSpPr>
        <p:spPr bwMode="auto">
          <a:xfrm>
            <a:off x="1824038" y="3713163"/>
            <a:ext cx="80962" cy="82550"/>
          </a:xfrm>
          <a:custGeom>
            <a:avLst/>
            <a:gdLst>
              <a:gd name="T0" fmla="*/ 0 w 256"/>
              <a:gd name="T1" fmla="*/ 118 h 256"/>
              <a:gd name="T2" fmla="*/ 0 w 256"/>
              <a:gd name="T3" fmla="*/ 118 h 256"/>
              <a:gd name="T4" fmla="*/ 137 w 256"/>
              <a:gd name="T5" fmla="*/ 0 h 256"/>
              <a:gd name="T6" fmla="*/ 255 w 256"/>
              <a:gd name="T7" fmla="*/ 118 h 256"/>
              <a:gd name="T8" fmla="*/ 137 w 256"/>
              <a:gd name="T9" fmla="*/ 255 h 256"/>
              <a:gd name="T10" fmla="*/ 0 w 256"/>
              <a:gd name="T11" fmla="*/ 118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6">
                <a:moveTo>
                  <a:pt x="0" y="118"/>
                </a:moveTo>
                <a:lnTo>
                  <a:pt x="0" y="118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55" y="59"/>
                  <a:pt x="255" y="118"/>
                </a:cubicBezTo>
                <a:cubicBezTo>
                  <a:pt x="255" y="196"/>
                  <a:pt x="196" y="255"/>
                  <a:pt x="137" y="255"/>
                </a:cubicBezTo>
                <a:cubicBezTo>
                  <a:pt x="59" y="255"/>
                  <a:pt x="0" y="196"/>
                  <a:pt x="0" y="118"/>
                </a:cubicBezTo>
              </a:path>
            </a:pathLst>
          </a:custGeom>
          <a:solidFill>
            <a:srgbClr val="00B050"/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34" name="Freeform 66"/>
          <p:cNvSpPr>
            <a:spLocks noChangeArrowheads="1"/>
          </p:cNvSpPr>
          <p:nvPr/>
        </p:nvSpPr>
        <p:spPr bwMode="auto">
          <a:xfrm>
            <a:off x="1001713" y="3816350"/>
            <a:ext cx="80962" cy="82550"/>
          </a:xfrm>
          <a:custGeom>
            <a:avLst/>
            <a:gdLst>
              <a:gd name="T0" fmla="*/ 0 w 256"/>
              <a:gd name="T1" fmla="*/ 118 h 256"/>
              <a:gd name="T2" fmla="*/ 0 w 256"/>
              <a:gd name="T3" fmla="*/ 118 h 256"/>
              <a:gd name="T4" fmla="*/ 137 w 256"/>
              <a:gd name="T5" fmla="*/ 0 h 256"/>
              <a:gd name="T6" fmla="*/ 255 w 256"/>
              <a:gd name="T7" fmla="*/ 118 h 256"/>
              <a:gd name="T8" fmla="*/ 137 w 256"/>
              <a:gd name="T9" fmla="*/ 255 h 256"/>
              <a:gd name="T10" fmla="*/ 0 w 256"/>
              <a:gd name="T11" fmla="*/ 118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6" h="256">
                <a:moveTo>
                  <a:pt x="0" y="118"/>
                </a:moveTo>
                <a:lnTo>
                  <a:pt x="0" y="118"/>
                </a:lnTo>
                <a:cubicBezTo>
                  <a:pt x="0" y="59"/>
                  <a:pt x="59" y="0"/>
                  <a:pt x="137" y="0"/>
                </a:cubicBezTo>
                <a:cubicBezTo>
                  <a:pt x="196" y="0"/>
                  <a:pt x="255" y="59"/>
                  <a:pt x="255" y="118"/>
                </a:cubicBezTo>
                <a:cubicBezTo>
                  <a:pt x="255" y="196"/>
                  <a:pt x="196" y="255"/>
                  <a:pt x="137" y="255"/>
                </a:cubicBezTo>
                <a:cubicBezTo>
                  <a:pt x="59" y="255"/>
                  <a:pt x="0" y="196"/>
                  <a:pt x="0" y="118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pPr defTabSz="685800">
              <a:defRPr/>
            </a:pPr>
            <a:endParaRPr lang="x-none" sz="525">
              <a:solidFill>
                <a:prstClr val="black"/>
              </a:solidFill>
            </a:endParaRPr>
          </a:p>
        </p:txBody>
      </p:sp>
      <p:sp>
        <p:nvSpPr>
          <p:cNvPr id="114" name="Freeform 58"/>
          <p:cNvSpPr>
            <a:spLocks noChangeArrowheads="1"/>
          </p:cNvSpPr>
          <p:nvPr/>
        </p:nvSpPr>
        <p:spPr bwMode="auto">
          <a:xfrm>
            <a:off x="5786438" y="1500188"/>
            <a:ext cx="1847850" cy="520700"/>
          </a:xfrm>
          <a:custGeom>
            <a:avLst/>
            <a:gdLst>
              <a:gd name="T0" fmla="*/ 4955 w 5779"/>
              <a:gd name="T1" fmla="*/ 0 h 1627"/>
              <a:gd name="T2" fmla="*/ 4955 w 5779"/>
              <a:gd name="T3" fmla="*/ 0 h 1627"/>
              <a:gd name="T4" fmla="*/ 823 w 5779"/>
              <a:gd name="T5" fmla="*/ 0 h 1627"/>
              <a:gd name="T6" fmla="*/ 0 w 5779"/>
              <a:gd name="T7" fmla="*/ 823 h 1627"/>
              <a:gd name="T8" fmla="*/ 0 w 5779"/>
              <a:gd name="T9" fmla="*/ 823 h 1627"/>
              <a:gd name="T10" fmla="*/ 823 w 5779"/>
              <a:gd name="T11" fmla="*/ 1626 h 1627"/>
              <a:gd name="T12" fmla="*/ 4955 w 5779"/>
              <a:gd name="T13" fmla="*/ 1626 h 1627"/>
              <a:gd name="T14" fmla="*/ 5778 w 5779"/>
              <a:gd name="T15" fmla="*/ 823 h 1627"/>
              <a:gd name="T16" fmla="*/ 5778 w 5779"/>
              <a:gd name="T17" fmla="*/ 823 h 1627"/>
              <a:gd name="T18" fmla="*/ 4955 w 5779"/>
              <a:gd name="T19" fmla="*/ 0 h 16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779" h="1627">
                <a:moveTo>
                  <a:pt x="4955" y="0"/>
                </a:moveTo>
                <a:lnTo>
                  <a:pt x="4955" y="0"/>
                </a:lnTo>
                <a:cubicBezTo>
                  <a:pt x="823" y="0"/>
                  <a:pt x="823" y="0"/>
                  <a:pt x="823" y="0"/>
                </a:cubicBezTo>
                <a:cubicBezTo>
                  <a:pt x="372" y="0"/>
                  <a:pt x="0" y="372"/>
                  <a:pt x="0" y="823"/>
                </a:cubicBezTo>
                <a:lnTo>
                  <a:pt x="0" y="823"/>
                </a:lnTo>
                <a:cubicBezTo>
                  <a:pt x="0" y="1273"/>
                  <a:pt x="372" y="1626"/>
                  <a:pt x="823" y="1626"/>
                </a:cubicBezTo>
                <a:cubicBezTo>
                  <a:pt x="4955" y="1626"/>
                  <a:pt x="4955" y="1626"/>
                  <a:pt x="4955" y="1626"/>
                </a:cubicBezTo>
                <a:cubicBezTo>
                  <a:pt x="5406" y="1626"/>
                  <a:pt x="5778" y="1273"/>
                  <a:pt x="5778" y="823"/>
                </a:cubicBezTo>
                <a:lnTo>
                  <a:pt x="5778" y="823"/>
                </a:lnTo>
                <a:cubicBezTo>
                  <a:pt x="5778" y="372"/>
                  <a:pt x="5406" y="0"/>
                  <a:pt x="4955" y="0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wrap="none" anchor="ctr"/>
          <a:lstStyle/>
          <a:p>
            <a:pPr algn="ctr" defTabSz="685800">
              <a:defRPr/>
            </a:pPr>
            <a:r>
              <a:rPr lang="es-ES" sz="1200" b="1" dirty="0">
                <a:solidFill>
                  <a:prstClr val="black"/>
                </a:solidFill>
                <a:hlinkClick r:id="rId8" action="ppaction://hlinksldjump"/>
              </a:rPr>
              <a:t>CRONOGRAMA DE</a:t>
            </a:r>
          </a:p>
          <a:p>
            <a:pPr algn="ctr" defTabSz="685800">
              <a:defRPr/>
            </a:pPr>
            <a:r>
              <a:rPr lang="es-ES" sz="1200" b="1" dirty="0">
                <a:solidFill>
                  <a:prstClr val="black"/>
                </a:solidFill>
                <a:hlinkClick r:id="rId8" action="ppaction://hlinksldjump"/>
              </a:rPr>
              <a:t>IMPLEMENTACIÓN</a:t>
            </a:r>
            <a:endParaRPr lang="x-none" sz="1200" b="1" dirty="0">
              <a:solidFill>
                <a:prstClr val="black"/>
              </a:solidFill>
            </a:endParaRPr>
          </a:p>
        </p:txBody>
      </p:sp>
      <p:grpSp>
        <p:nvGrpSpPr>
          <p:cNvPr id="117" name="Group 34">
            <a:extLst>
              <a:ext uri="{FF2B5EF4-FFF2-40B4-BE49-F238E27FC236}">
                <a16:creationId xmlns:a16="http://schemas.microsoft.com/office/drawing/2014/main" xmlns="" id="{53411EAC-A310-264F-8122-8C254333E723}"/>
              </a:ext>
            </a:extLst>
          </p:cNvPr>
          <p:cNvGrpSpPr/>
          <p:nvPr/>
        </p:nvGrpSpPr>
        <p:grpSpPr>
          <a:xfrm>
            <a:off x="274465" y="103475"/>
            <a:ext cx="8361604" cy="646331"/>
            <a:chOff x="403239" y="1044362"/>
            <a:chExt cx="11276143" cy="861774"/>
          </a:xfrm>
        </p:grpSpPr>
        <p:sp>
          <p:nvSpPr>
            <p:cNvPr id="125" name="Rounded Rectangle 37">
              <a:extLst>
                <a:ext uri="{FF2B5EF4-FFF2-40B4-BE49-F238E27FC236}">
                  <a16:creationId xmlns:a16="http://schemas.microsoft.com/office/drawing/2014/main" xmlns="" id="{2D40566E-5CFF-6043-B9F7-D51600E4EEF6}"/>
                </a:ext>
              </a:extLst>
            </p:cNvPr>
            <p:cNvSpPr/>
            <p:nvPr/>
          </p:nvSpPr>
          <p:spPr>
            <a:xfrm>
              <a:off x="415636" y="1163782"/>
              <a:ext cx="11263746" cy="702437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sz="1600" dirty="0" smtClean="0">
                  <a:solidFill>
                    <a:prstClr val="black"/>
                  </a:solidFill>
                </a:rPr>
                <a:t>   Proceso continuo mejoras vestuario</a:t>
              </a:r>
              <a:endParaRPr lang="es-ES_tradnl" sz="1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2" name="TextBox 38">
              <a:extLst>
                <a:ext uri="{FF2B5EF4-FFF2-40B4-BE49-F238E27FC236}">
                  <a16:creationId xmlns:a16="http://schemas.microsoft.com/office/drawing/2014/main" xmlns="" id="{7FE09AF7-FD47-B146-A2A2-DF6E8A0D2239}"/>
                </a:ext>
              </a:extLst>
            </p:cNvPr>
            <p:cNvSpPr txBox="1"/>
            <p:nvPr/>
          </p:nvSpPr>
          <p:spPr>
            <a:xfrm>
              <a:off x="403239" y="1044362"/>
              <a:ext cx="492016" cy="861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360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dirty="0"/>
                <a:t>6</a:t>
              </a:r>
            </a:p>
          </p:txBody>
        </p:sp>
      </p:grpSp>
      <p:pic>
        <p:nvPicPr>
          <p:cNvPr id="136" name="Picture 2" descr="Imagen relacion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7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138" name="Picture 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688512" y="3132324"/>
            <a:ext cx="854365" cy="80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9" name="Imagen 13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13237" y="2046115"/>
            <a:ext cx="2939347" cy="718335"/>
          </a:xfrm>
          <a:prstGeom prst="rect">
            <a:avLst/>
          </a:prstGeom>
        </p:spPr>
      </p:pic>
      <p:sp>
        <p:nvSpPr>
          <p:cNvPr id="140" name="22 CuadroTexto"/>
          <p:cNvSpPr txBox="1">
            <a:spLocks noChangeArrowheads="1"/>
          </p:cNvSpPr>
          <p:nvPr/>
        </p:nvSpPr>
        <p:spPr bwMode="auto">
          <a:xfrm>
            <a:off x="3825875" y="736917"/>
            <a:ext cx="6259978" cy="630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CL" sz="900" u="sng" dirty="0"/>
              <a:t>Proyección para adquisición de Tenida </a:t>
            </a:r>
            <a:r>
              <a:rPr lang="es-CL" sz="900" u="sng" dirty="0" err="1"/>
              <a:t>Guarnicional</a:t>
            </a:r>
            <a:r>
              <a:rPr lang="es-CL" sz="900" u="sng" dirty="0"/>
              <a:t> T-24:</a:t>
            </a:r>
          </a:p>
          <a:p>
            <a:pPr algn="just">
              <a:defRPr/>
            </a:pPr>
            <a:endParaRPr lang="es-CL" sz="400" u="sng" dirty="0"/>
          </a:p>
          <a:p>
            <a:pPr algn="just">
              <a:buFontTx/>
              <a:buChar char="-"/>
              <a:defRPr/>
            </a:pPr>
            <a:r>
              <a:rPr lang="es-CL" sz="1050" dirty="0"/>
              <a:t> Año 2025: Compra nacional, a través de licitación </a:t>
            </a:r>
            <a:r>
              <a:rPr lang="es-CL" sz="1050" dirty="0" smtClean="0"/>
              <a:t>pública (FASE </a:t>
            </a:r>
            <a:r>
              <a:rPr lang="es-CL" sz="1050" dirty="0"/>
              <a:t>1: </a:t>
            </a:r>
            <a:r>
              <a:rPr lang="es-CL" sz="1050" dirty="0" smtClean="0"/>
              <a:t>5.787 FASE </a:t>
            </a:r>
            <a:r>
              <a:rPr lang="es-CL" sz="1050" dirty="0"/>
              <a:t>2: </a:t>
            </a:r>
            <a:r>
              <a:rPr lang="es-CL" sz="1050" dirty="0" smtClean="0"/>
              <a:t>1.736)</a:t>
            </a:r>
            <a:endParaRPr lang="es-CL" sz="1050" dirty="0"/>
          </a:p>
          <a:p>
            <a:pPr algn="just">
              <a:buFontTx/>
              <a:buChar char="-"/>
              <a:defRPr/>
            </a:pPr>
            <a:r>
              <a:rPr lang="es-CL" sz="1050" dirty="0"/>
              <a:t> Años 2026 – 2027: Proceso de adquisición con toma de razón C.G.R. y tenidas por FMS/FFG. </a:t>
            </a:r>
          </a:p>
        </p:txBody>
      </p:sp>
      <p:pic>
        <p:nvPicPr>
          <p:cNvPr id="141" name="Imagen 23" descr="C:\Users\103868270\AppData\Local\Microsoft\Windows\INetCache\Content.Outlook\EU2I6TLJ\IMG-20250410-WA0009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3"/>
          <a:stretch>
            <a:fillRect/>
          </a:stretch>
        </p:blipFill>
        <p:spPr bwMode="auto">
          <a:xfrm>
            <a:off x="7774652" y="2856390"/>
            <a:ext cx="770111" cy="1872009"/>
          </a:xfrm>
          <a:prstGeom prst="rect">
            <a:avLst/>
          </a:prstGeom>
          <a:noFill/>
          <a:ln w="38100" cap="sq">
            <a:solidFill>
              <a:srgbClr val="000000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42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2" name="TextBox 38">
            <a:extLst>
              <a:ext uri="{FF2B5EF4-FFF2-40B4-BE49-F238E27FC236}">
                <a16:creationId xmlns:a16="http://schemas.microsoft.com/office/drawing/2014/main" xmlns="" id="{7FE09AF7-FD47-B146-A2A2-DF6E8A0D2239}"/>
              </a:ext>
            </a:extLst>
          </p:cNvPr>
          <p:cNvSpPr txBox="1"/>
          <p:nvPr/>
        </p:nvSpPr>
        <p:spPr>
          <a:xfrm>
            <a:off x="548613" y="100090"/>
            <a:ext cx="364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>
              <a:defRPr sz="360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defRPr>
            </a:lvl1pPr>
          </a:lstStyle>
          <a:p>
            <a:r>
              <a:rPr lang="es-ES_tradnl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774769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33">
            <a:extLst>
              <a:ext uri="{FF2B5EF4-FFF2-40B4-BE49-F238E27FC236}">
                <a16:creationId xmlns:a16="http://schemas.microsoft.com/office/drawing/2014/main" xmlns="" id="{8B81CC44-82FB-1945-884F-593193EDE92F}"/>
              </a:ext>
            </a:extLst>
          </p:cNvPr>
          <p:cNvGrpSpPr/>
          <p:nvPr/>
        </p:nvGrpSpPr>
        <p:grpSpPr>
          <a:xfrm>
            <a:off x="274465" y="576661"/>
            <a:ext cx="8458001" cy="646331"/>
            <a:chOff x="403239" y="1044362"/>
            <a:chExt cx="11406140" cy="861774"/>
          </a:xfrm>
        </p:grpSpPr>
        <p:grpSp>
          <p:nvGrpSpPr>
            <p:cNvPr id="17" name="Group 34">
              <a:extLst>
                <a:ext uri="{FF2B5EF4-FFF2-40B4-BE49-F238E27FC236}">
                  <a16:creationId xmlns:a16="http://schemas.microsoft.com/office/drawing/2014/main" xmlns="" id="{53411EAC-A310-264F-8122-8C254333E723}"/>
                </a:ext>
              </a:extLst>
            </p:cNvPr>
            <p:cNvGrpSpPr/>
            <p:nvPr/>
          </p:nvGrpSpPr>
          <p:grpSpPr>
            <a:xfrm>
              <a:off x="403239" y="1044362"/>
              <a:ext cx="11276143" cy="861774"/>
              <a:chOff x="403239" y="1044362"/>
              <a:chExt cx="11276143" cy="861774"/>
            </a:xfrm>
          </p:grpSpPr>
          <p:sp>
            <p:nvSpPr>
              <p:cNvPr id="38" name="Rounded Rectangle 37">
                <a:extLst>
                  <a:ext uri="{FF2B5EF4-FFF2-40B4-BE49-F238E27FC236}">
                    <a16:creationId xmlns:a16="http://schemas.microsoft.com/office/drawing/2014/main" xmlns="" id="{2D40566E-5CFF-6043-B9F7-D51600E4EEF6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sz="1600" dirty="0" smtClean="0">
                    <a:solidFill>
                      <a:prstClr val="black"/>
                    </a:solidFill>
                  </a:rPr>
                  <a:t>Proceso continuo mejoras vestuario</a:t>
                </a:r>
                <a:endParaRPr lang="es-ES_tradnl" sz="1600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xmlns="" id="{7FE09AF7-FD47-B146-A2A2-DF6E8A0D2239}"/>
                  </a:ext>
                </a:extLst>
              </p:cNvPr>
              <p:cNvSpPr txBox="1"/>
              <p:nvPr/>
            </p:nvSpPr>
            <p:spPr>
              <a:xfrm>
                <a:off x="403239" y="1044362"/>
                <a:ext cx="492016" cy="86177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>
                  <a:defRPr sz="3600">
                    <a:solidFill>
                      <a:srgbClr val="FFC000">
                        <a:lumMod val="75000"/>
                      </a:srgbClr>
                    </a:solidFill>
                    <a:effectLst>
                      <a:innerShdw blurRad="63500" dist="50800" dir="13500000">
                        <a:prstClr val="black">
                          <a:alpha val="50000"/>
                        </a:prstClr>
                      </a:innerShdw>
                    </a:effectLst>
                    <a:latin typeface="Stencil" pitchFamily="82" charset="77"/>
                  </a:defRPr>
                </a:lvl1pPr>
              </a:lstStyle>
              <a:p>
                <a:r>
                  <a:rPr lang="es-ES_tradnl" dirty="0"/>
                  <a:t>6</a:t>
                </a:r>
              </a:p>
            </p:txBody>
          </p:sp>
        </p:grpSp>
        <p:sp>
          <p:nvSpPr>
            <p:cNvPr id="37" name="Round Same Side Corner Rectangle 36">
              <a:extLst>
                <a:ext uri="{FF2B5EF4-FFF2-40B4-BE49-F238E27FC236}">
                  <a16:creationId xmlns:a16="http://schemas.microsoft.com/office/drawing/2014/main" xmlns="" id="{6B92CC7A-9C9C-CF45-AA65-5E3A4EEED589}"/>
                </a:ext>
              </a:extLst>
            </p:cNvPr>
            <p:cNvSpPr/>
            <p:nvPr/>
          </p:nvSpPr>
          <p:spPr>
            <a:xfrm rot="5400000">
              <a:off x="9989645" y="46484"/>
              <a:ext cx="700591" cy="2938877"/>
            </a:xfrm>
            <a:prstGeom prst="round2SameRect">
              <a:avLst>
                <a:gd name="adj1" fmla="val 12404"/>
                <a:gd name="adj2" fmla="val 0"/>
              </a:avLst>
            </a:prstGeom>
            <a:ln w="28575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s-ES_tradnl" sz="1100" dirty="0" smtClean="0">
                  <a:solidFill>
                    <a:prstClr val="white"/>
                  </a:solidFill>
                </a:rPr>
                <a:t>Tenida 24, limitación sistémica de prendas, mejora plataforma de vestuario, Tenida Antártica.</a:t>
              </a:r>
              <a:endParaRPr lang="es-ES_tradnl" sz="1100" dirty="0">
                <a:solidFill>
                  <a:prstClr val="white"/>
                </a:solidFill>
              </a:endParaRPr>
            </a:p>
          </p:txBody>
        </p:sp>
      </p:grpSp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r="40294"/>
          <a:stretch/>
        </p:blipFill>
        <p:spPr>
          <a:xfrm>
            <a:off x="686198" y="1410590"/>
            <a:ext cx="3012653" cy="3113663"/>
          </a:xfrm>
          <a:prstGeom prst="rect">
            <a:avLst/>
          </a:prstGeom>
        </p:spPr>
      </p:pic>
      <p:pic>
        <p:nvPicPr>
          <p:cNvPr id="1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6969" y="3578467"/>
            <a:ext cx="854365" cy="80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22 CuadroTexto"/>
          <p:cNvSpPr txBox="1">
            <a:spLocks noChangeArrowheads="1"/>
          </p:cNvSpPr>
          <p:nvPr/>
        </p:nvSpPr>
        <p:spPr bwMode="auto">
          <a:xfrm>
            <a:off x="3210090" y="1434781"/>
            <a:ext cx="6259978" cy="1023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s-CL" sz="1050" u="sng" dirty="0" smtClean="0"/>
              <a:t>Otros alcances:</a:t>
            </a:r>
          </a:p>
          <a:p>
            <a:pPr algn="just">
              <a:buFontTx/>
              <a:buChar char="-"/>
              <a:defRPr/>
            </a:pPr>
            <a:r>
              <a:rPr lang="es-CL" sz="1200" dirty="0" smtClean="0"/>
              <a:t> Tenida Blanca, en espera resolución </a:t>
            </a:r>
            <a:r>
              <a:rPr lang="es-CL" sz="1400" dirty="0" smtClean="0"/>
              <a:t>CODES</a:t>
            </a:r>
          </a:p>
          <a:p>
            <a:pPr algn="just">
              <a:buFontTx/>
              <a:buChar char="-"/>
              <a:defRPr/>
            </a:pPr>
            <a:r>
              <a:rPr lang="es-CL" sz="1200" dirty="0" smtClean="0"/>
              <a:t> Tenida conductores Alto Mando, en proceso.</a:t>
            </a:r>
          </a:p>
          <a:p>
            <a:pPr algn="just">
              <a:buFontTx/>
              <a:buChar char="-"/>
              <a:defRPr/>
            </a:pPr>
            <a:r>
              <a:rPr lang="es-CL" sz="1200" dirty="0" smtClean="0"/>
              <a:t>Tenida Cocineros, en proceso.</a:t>
            </a:r>
          </a:p>
          <a:p>
            <a:pPr algn="just">
              <a:buFontTx/>
              <a:buChar char="-"/>
              <a:defRPr/>
            </a:pPr>
            <a:r>
              <a:rPr lang="es-CL" sz="1200" dirty="0" smtClean="0"/>
              <a:t>Tenida Antártica:</a:t>
            </a:r>
            <a:endParaRPr lang="es-CL" sz="1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11750">
            <a:off x="6224423" y="1488324"/>
            <a:ext cx="2791154" cy="1571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" name="Imagen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5105">
            <a:off x="4184573" y="2319407"/>
            <a:ext cx="2684577" cy="2012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836" y="2699865"/>
            <a:ext cx="3354275" cy="18856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Imagen relacion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472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pic>
        <p:nvPicPr>
          <p:cNvPr id="74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11" y="-3743"/>
            <a:ext cx="495331" cy="634248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36" name="Rectángulo 35"/>
          <p:cNvSpPr/>
          <p:nvPr/>
        </p:nvSpPr>
        <p:spPr>
          <a:xfrm>
            <a:off x="2782379" y="1591669"/>
            <a:ext cx="38636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Aprobación Directiva de Catalogación MINDEF</a:t>
            </a:r>
            <a:r>
              <a:rPr lang="es-ES" sz="1400" dirty="0" smtClean="0"/>
              <a:t>.</a:t>
            </a:r>
          </a:p>
        </p:txBody>
      </p:sp>
      <p:sp>
        <p:nvSpPr>
          <p:cNvPr id="37" name="Rectángulo redondeado 36"/>
          <p:cNvSpPr/>
          <p:nvPr/>
        </p:nvSpPr>
        <p:spPr>
          <a:xfrm>
            <a:off x="6646001" y="780242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CATALOGACIÓN</a:t>
            </a:r>
            <a:endParaRPr lang="es-CL" dirty="0"/>
          </a:p>
        </p:txBody>
      </p:sp>
      <p:pic>
        <p:nvPicPr>
          <p:cNvPr id="39" name="Imagen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3907" y="4001960"/>
            <a:ext cx="715619" cy="665223"/>
          </a:xfrm>
          <a:prstGeom prst="rect">
            <a:avLst/>
          </a:prstGeom>
        </p:spPr>
      </p:pic>
      <p:sp>
        <p:nvSpPr>
          <p:cNvPr id="40" name="Rectángulo 39"/>
          <p:cNvSpPr/>
          <p:nvPr/>
        </p:nvSpPr>
        <p:spPr>
          <a:xfrm>
            <a:off x="2782379" y="1803822"/>
            <a:ext cx="40239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Capacitación online y presencial a nivel nacional.</a:t>
            </a:r>
          </a:p>
        </p:txBody>
      </p:sp>
      <p:sp>
        <p:nvSpPr>
          <p:cNvPr id="41" name="Rectángulo 40"/>
          <p:cNvSpPr/>
          <p:nvPr/>
        </p:nvSpPr>
        <p:spPr>
          <a:xfrm>
            <a:off x="2782379" y="2010683"/>
            <a:ext cx="29981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Capacitación internacional (Brasil).</a:t>
            </a:r>
          </a:p>
        </p:txBody>
      </p:sp>
      <p:pic>
        <p:nvPicPr>
          <p:cNvPr id="42" name="Picture 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495" y="1401719"/>
            <a:ext cx="2168456" cy="3071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20 CuadroTexto"/>
          <p:cNvSpPr txBox="1"/>
          <p:nvPr/>
        </p:nvSpPr>
        <p:spPr>
          <a:xfrm>
            <a:off x="125539" y="2783965"/>
            <a:ext cx="2917328" cy="14657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s-CL" sz="105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66</a:t>
            </a:r>
            <a:r>
              <a:rPr lang="es-CL" sz="105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PAÍSES LO OPERAN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s-CL" sz="105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32 </a:t>
            </a:r>
            <a:r>
              <a:rPr lang="es-CL" sz="105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SON NACIONES OTAN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s-CL" sz="105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34</a:t>
            </a:r>
            <a:r>
              <a:rPr lang="es-CL" sz="105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SON APADRINADOS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105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20</a:t>
            </a:r>
            <a:r>
              <a:rPr lang="es-CL" sz="105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TIER 2</a:t>
            </a:r>
          </a:p>
          <a:p>
            <a:pPr marL="1371600" lvl="2" indent="-457200"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s-CL" sz="1050" b="1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14</a:t>
            </a:r>
            <a:r>
              <a:rPr lang="es-CL" sz="105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TIER 1</a:t>
            </a:r>
          </a:p>
          <a:p>
            <a:pPr algn="ctr">
              <a:lnSpc>
                <a:spcPct val="150000"/>
              </a:lnSpc>
              <a:defRPr/>
            </a:pPr>
            <a:r>
              <a:rPr lang="es-CL" sz="700" dirty="0" smtClean="0">
                <a:solidFill>
                  <a:schemeClr val="bg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</a:t>
            </a:r>
            <a:endParaRPr lang="es-CL" sz="700" dirty="0">
              <a:solidFill>
                <a:schemeClr val="bg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48" name="Rectángulo 47"/>
          <p:cNvSpPr/>
          <p:nvPr/>
        </p:nvSpPr>
        <p:spPr>
          <a:xfrm>
            <a:off x="3663288" y="2737184"/>
            <a:ext cx="30219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200" dirty="0"/>
              <a:t>37.34 MM de Números OTAN de Catálogo. </a:t>
            </a:r>
          </a:p>
          <a:p>
            <a:r>
              <a:rPr lang="es-CL" sz="1200" dirty="0"/>
              <a:t>18.03 MM de NOC´s activos.</a:t>
            </a:r>
          </a:p>
          <a:p>
            <a:r>
              <a:rPr lang="es-CL" sz="1200" dirty="0"/>
              <a:t>49.16 MM de N° de Referencia o  N° de parte. </a:t>
            </a:r>
          </a:p>
          <a:p>
            <a:r>
              <a:rPr lang="es-CL" sz="1200" dirty="0"/>
              <a:t>  4.05 MM de proveedores y fabricantes. </a:t>
            </a:r>
          </a:p>
          <a:p>
            <a:r>
              <a:rPr lang="es-CL" sz="1200" dirty="0"/>
              <a:t>  2.82 MM de proveedores activos.</a:t>
            </a:r>
          </a:p>
          <a:p>
            <a:r>
              <a:rPr lang="es-CL" sz="1200" dirty="0"/>
              <a:t>31.56 MM de usuarios.</a:t>
            </a:r>
          </a:p>
        </p:txBody>
      </p:sp>
      <p:sp>
        <p:nvSpPr>
          <p:cNvPr id="2" name="Flecha a la derecha con bandas 1"/>
          <p:cNvSpPr/>
          <p:nvPr/>
        </p:nvSpPr>
        <p:spPr>
          <a:xfrm>
            <a:off x="3264310" y="3057301"/>
            <a:ext cx="252574" cy="277214"/>
          </a:xfrm>
          <a:prstGeom prst="striped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5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539" y="1188133"/>
            <a:ext cx="2718409" cy="154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51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="" xmlns:a16="http://schemas.microsoft.com/office/drawing/2014/main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mejoras 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="" xmlns:a16="http://schemas.microsoft.com/office/drawing/2014/main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035" y="1505281"/>
            <a:ext cx="7135930" cy="2961694"/>
          </a:xfrm>
          <a:prstGeom prst="rect">
            <a:avLst/>
          </a:prstGeom>
        </p:spPr>
      </p:pic>
      <p:sp>
        <p:nvSpPr>
          <p:cNvPr id="28" name="Rectángulo redondeado 27"/>
          <p:cNvSpPr/>
          <p:nvPr/>
        </p:nvSpPr>
        <p:spPr>
          <a:xfrm>
            <a:off x="6646001" y="780242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CATALOGACIÓN</a:t>
            </a:r>
            <a:endParaRPr lang="es-CL" dirty="0"/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581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="" xmlns:a16="http://schemas.microsoft.com/office/drawing/2014/main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="" xmlns:a16="http://schemas.microsoft.com/office/drawing/2014/main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28" name="Rectángulo redondeado 27"/>
          <p:cNvSpPr/>
          <p:nvPr/>
        </p:nvSpPr>
        <p:spPr>
          <a:xfrm>
            <a:off x="6646001" y="780242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CATALOGACIÓN</a:t>
            </a:r>
            <a:endParaRPr lang="es-CL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5100" y="1450265"/>
            <a:ext cx="6558694" cy="2701709"/>
          </a:xfrm>
          <a:prstGeom prst="rect">
            <a:avLst/>
          </a:prstGeom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5239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18" name="Rectángulo redondeado 17"/>
          <p:cNvSpPr/>
          <p:nvPr/>
        </p:nvSpPr>
        <p:spPr>
          <a:xfrm>
            <a:off x="6553200" y="764256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ADQUISICIÓN</a:t>
            </a:r>
            <a:endParaRPr lang="es-CL" dirty="0"/>
          </a:p>
        </p:txBody>
      </p:sp>
      <p:sp>
        <p:nvSpPr>
          <p:cNvPr id="19" name="Rectángulo 18"/>
          <p:cNvSpPr/>
          <p:nvPr/>
        </p:nvSpPr>
        <p:spPr>
          <a:xfrm>
            <a:off x="303955" y="1431899"/>
            <a:ext cx="313470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/>
              <a:t>Aprobación </a:t>
            </a:r>
            <a:r>
              <a:rPr lang="es-ES" sz="1400" dirty="0" smtClean="0"/>
              <a:t>Manual </a:t>
            </a:r>
            <a:r>
              <a:rPr lang="es-ES" sz="1400" dirty="0"/>
              <a:t>de Adquisición y Contratación </a:t>
            </a:r>
            <a:r>
              <a:rPr lang="es-ES" sz="1400" dirty="0" smtClean="0"/>
              <a:t>Pública.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Asignación </a:t>
            </a:r>
            <a:r>
              <a:rPr lang="es-ES" sz="1400" dirty="0"/>
              <a:t>máquina </a:t>
            </a:r>
            <a:r>
              <a:rPr lang="es-ES" sz="1400" dirty="0" smtClean="0"/>
              <a:t>(100 CUPOS) Comprador </a:t>
            </a:r>
            <a:r>
              <a:rPr lang="es-ES" sz="1400" dirty="0"/>
              <a:t>y Supervisor Mercado </a:t>
            </a:r>
            <a:r>
              <a:rPr lang="es-ES" sz="1400" dirty="0" smtClean="0"/>
              <a:t>Público.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Tenida 24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Capacitación </a:t>
            </a:r>
            <a:r>
              <a:rPr lang="es-ES" sz="1400" dirty="0"/>
              <a:t>ZZ.NN. por Modernización Ley 19.886/21.634 y reglamento de </a:t>
            </a:r>
            <a:r>
              <a:rPr lang="es-ES" sz="1400" dirty="0" smtClean="0"/>
              <a:t>compras.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400" dirty="0" smtClean="0"/>
              <a:t>Implementación Sistema SICPA (tramitación interna en línea del proceso adquisición)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8658" y="1325322"/>
            <a:ext cx="5518291" cy="184653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5359" y="3385592"/>
            <a:ext cx="2688014" cy="1222707"/>
          </a:xfrm>
          <a:prstGeom prst="rect">
            <a:avLst/>
          </a:prstGeom>
        </p:spPr>
      </p:pic>
      <p:pic>
        <p:nvPicPr>
          <p:cNvPr id="20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2" name="Flecha abajo 1"/>
          <p:cNvSpPr/>
          <p:nvPr/>
        </p:nvSpPr>
        <p:spPr>
          <a:xfrm>
            <a:off x="4693494" y="3171860"/>
            <a:ext cx="255776" cy="152400"/>
          </a:xfrm>
          <a:prstGeom prst="downArrow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2" name="Picture 25" descr="Archivo:SS.OO.H.6.- CAPITÁN DE FRAGATA.svg - Wikipedia, la enciclopedia  lib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36"/>
          <a:stretch>
            <a:fillRect/>
          </a:stretch>
        </p:blipFill>
        <p:spPr bwMode="auto">
          <a:xfrm>
            <a:off x="7328158" y="3473665"/>
            <a:ext cx="334488" cy="41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5" descr="Archivo:SS.OO.H.6.- CAPITÁN DE FRAGATA.svg - Wikipedia, la enciclopedia  lib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36"/>
          <a:stretch>
            <a:fillRect/>
          </a:stretch>
        </p:blipFill>
        <p:spPr bwMode="auto">
          <a:xfrm>
            <a:off x="6841275" y="3473666"/>
            <a:ext cx="334488" cy="41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39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35 Conector recto"/>
          <p:cNvCxnSpPr/>
          <p:nvPr/>
        </p:nvCxnSpPr>
        <p:spPr>
          <a:xfrm>
            <a:off x="161160" y="3033010"/>
            <a:ext cx="8857391" cy="1191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875" name="Picture 15" descr="Military base - Free buildings ico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659" y="3662705"/>
            <a:ext cx="374960" cy="374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7" name="CuadroTexto 2"/>
          <p:cNvSpPr txBox="1">
            <a:spLocks noChangeArrowheads="1"/>
          </p:cNvSpPr>
          <p:nvPr/>
        </p:nvSpPr>
        <p:spPr bwMode="auto">
          <a:xfrm>
            <a:off x="-38818" y="790392"/>
            <a:ext cx="592794" cy="50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2699" b="1">
                <a:solidFill>
                  <a:schemeClr val="bg1"/>
                </a:solidFill>
                <a:latin typeface="Century Gothic" panose="020B0502020202020204" pitchFamily="34" charset="0"/>
              </a:rPr>
              <a:t>01</a:t>
            </a:r>
          </a:p>
        </p:txBody>
      </p:sp>
      <p:sp>
        <p:nvSpPr>
          <p:cNvPr id="79878" name="CuadroTexto 3"/>
          <p:cNvSpPr txBox="1">
            <a:spLocks noChangeArrowheads="1"/>
          </p:cNvSpPr>
          <p:nvPr/>
        </p:nvSpPr>
        <p:spPr bwMode="auto">
          <a:xfrm>
            <a:off x="380185" y="843958"/>
            <a:ext cx="898714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825" b="1">
                <a:solidFill>
                  <a:schemeClr val="bg1"/>
                </a:solidFill>
                <a:latin typeface="Century Gothic" panose="020B0502020202020204" pitchFamily="34" charset="0"/>
              </a:rPr>
              <a:t>Organización y personal</a:t>
            </a:r>
          </a:p>
        </p:txBody>
      </p:sp>
      <p:sp>
        <p:nvSpPr>
          <p:cNvPr id="79879" name="22 Rectángulo"/>
          <p:cNvSpPr>
            <a:spLocks noChangeArrowheads="1"/>
          </p:cNvSpPr>
          <p:nvPr/>
        </p:nvSpPr>
        <p:spPr bwMode="auto">
          <a:xfrm>
            <a:off x="390898" y="2302136"/>
            <a:ext cx="833245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825" b="1">
                <a:solidFill>
                  <a:schemeClr val="bg1"/>
                </a:solidFill>
                <a:latin typeface="Century Gothic" panose="020B0502020202020204" pitchFamily="34" charset="0"/>
              </a:rPr>
              <a:t>ChileCompra</a:t>
            </a:r>
          </a:p>
        </p:txBody>
      </p:sp>
      <p:sp>
        <p:nvSpPr>
          <p:cNvPr id="79880" name="23 Rectángulo"/>
          <p:cNvSpPr>
            <a:spLocks noChangeArrowheads="1"/>
          </p:cNvSpPr>
          <p:nvPr/>
        </p:nvSpPr>
        <p:spPr bwMode="auto">
          <a:xfrm>
            <a:off x="378995" y="2869933"/>
            <a:ext cx="1115357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825" b="1">
                <a:solidFill>
                  <a:schemeClr val="bg1"/>
                </a:solidFill>
                <a:latin typeface="Century Gothic" panose="020B0502020202020204" pitchFamily="34" charset="0"/>
              </a:rPr>
              <a:t>Proveedores y aduana</a:t>
            </a:r>
          </a:p>
        </p:txBody>
      </p:sp>
      <p:sp>
        <p:nvSpPr>
          <p:cNvPr id="79881" name="24 Rectángulo"/>
          <p:cNvSpPr>
            <a:spLocks noChangeArrowheads="1"/>
          </p:cNvSpPr>
          <p:nvPr/>
        </p:nvSpPr>
        <p:spPr bwMode="auto">
          <a:xfrm>
            <a:off x="376614" y="3490105"/>
            <a:ext cx="902285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825" b="1">
                <a:solidFill>
                  <a:schemeClr val="bg1"/>
                </a:solidFill>
                <a:latin typeface="Century Gothic" panose="020B0502020202020204" pitchFamily="34" charset="0"/>
              </a:rPr>
              <a:t>Apoyo Jurídico</a:t>
            </a:r>
          </a:p>
        </p:txBody>
      </p:sp>
      <p:sp>
        <p:nvSpPr>
          <p:cNvPr id="79882" name="CuadroTexto 19"/>
          <p:cNvSpPr txBox="1">
            <a:spLocks noChangeArrowheads="1"/>
          </p:cNvSpPr>
          <p:nvPr/>
        </p:nvSpPr>
        <p:spPr bwMode="auto">
          <a:xfrm>
            <a:off x="-24534" y="2086683"/>
            <a:ext cx="592794" cy="50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2699" b="1">
                <a:solidFill>
                  <a:schemeClr val="bg1"/>
                </a:solidFill>
                <a:latin typeface="Century Gothic" panose="020B0502020202020204" pitchFamily="34" charset="0"/>
              </a:rPr>
              <a:t>03</a:t>
            </a:r>
          </a:p>
        </p:txBody>
      </p:sp>
      <p:sp>
        <p:nvSpPr>
          <p:cNvPr id="79883" name="CuadroTexto 20"/>
          <p:cNvSpPr txBox="1">
            <a:spLocks noChangeArrowheads="1"/>
          </p:cNvSpPr>
          <p:nvPr/>
        </p:nvSpPr>
        <p:spPr bwMode="auto">
          <a:xfrm>
            <a:off x="-38818" y="2735423"/>
            <a:ext cx="592794" cy="50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2699" b="1">
                <a:solidFill>
                  <a:schemeClr val="bg1"/>
                </a:solidFill>
                <a:latin typeface="Century Gothic" panose="020B0502020202020204" pitchFamily="34" charset="0"/>
              </a:rPr>
              <a:t>04</a:t>
            </a:r>
          </a:p>
        </p:txBody>
      </p:sp>
      <p:sp>
        <p:nvSpPr>
          <p:cNvPr id="79884" name="CuadroTexto 21"/>
          <p:cNvSpPr txBox="1">
            <a:spLocks noChangeArrowheads="1"/>
          </p:cNvSpPr>
          <p:nvPr/>
        </p:nvSpPr>
        <p:spPr bwMode="auto">
          <a:xfrm>
            <a:off x="-54293" y="3382973"/>
            <a:ext cx="592795" cy="50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2699" b="1">
                <a:solidFill>
                  <a:schemeClr val="bg1"/>
                </a:solidFill>
                <a:latin typeface="Century Gothic" panose="020B0502020202020204" pitchFamily="34" charset="0"/>
              </a:rPr>
              <a:t>05</a:t>
            </a:r>
          </a:p>
        </p:txBody>
      </p:sp>
      <p:sp>
        <p:nvSpPr>
          <p:cNvPr id="79885" name="CuadroTexto 22"/>
          <p:cNvSpPr txBox="1">
            <a:spLocks noChangeArrowheads="1"/>
          </p:cNvSpPr>
          <p:nvPr/>
        </p:nvSpPr>
        <p:spPr bwMode="auto">
          <a:xfrm>
            <a:off x="-24534" y="4085280"/>
            <a:ext cx="592794" cy="507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L" sz="2699" b="1">
                <a:solidFill>
                  <a:schemeClr val="bg1"/>
                </a:solidFill>
                <a:latin typeface="Century Gothic" panose="020B0502020202020204" pitchFamily="34" charset="0"/>
              </a:rPr>
              <a:t>06</a:t>
            </a:r>
          </a:p>
        </p:txBody>
      </p:sp>
      <p:sp>
        <p:nvSpPr>
          <p:cNvPr id="79886" name="1 Título"/>
          <p:cNvSpPr txBox="1">
            <a:spLocks/>
          </p:cNvSpPr>
          <p:nvPr/>
        </p:nvSpPr>
        <p:spPr bwMode="auto">
          <a:xfrm>
            <a:off x="821805" y="53566"/>
            <a:ext cx="7553958" cy="277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1800" b="1">
                <a:solidFill>
                  <a:srgbClr val="0000FF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Centros Compradores y Unidades de Compra</a:t>
            </a:r>
          </a:p>
        </p:txBody>
      </p:sp>
      <p:sp>
        <p:nvSpPr>
          <p:cNvPr id="26" name="25 Flecha arriba"/>
          <p:cNvSpPr/>
          <p:nvPr/>
        </p:nvSpPr>
        <p:spPr>
          <a:xfrm>
            <a:off x="1625290" y="642789"/>
            <a:ext cx="428526" cy="3697225"/>
          </a:xfrm>
          <a:prstGeom prst="upArrow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11749">
              <a:defRPr/>
            </a:pPr>
            <a:endParaRPr lang="es-ES" sz="1350"/>
          </a:p>
        </p:txBody>
      </p:sp>
      <p:sp>
        <p:nvSpPr>
          <p:cNvPr id="79888" name="32 CuadroTexto"/>
          <p:cNvSpPr txBox="1">
            <a:spLocks noChangeArrowheads="1"/>
          </p:cNvSpPr>
          <p:nvPr/>
        </p:nvSpPr>
        <p:spPr bwMode="auto">
          <a:xfrm>
            <a:off x="1906213" y="4024572"/>
            <a:ext cx="13927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002060"/>
                </a:solidFill>
                <a:latin typeface="Century Gothic" panose="020B0502020202020204" pitchFamily="34" charset="0"/>
              </a:rPr>
              <a:t>1 UTM</a:t>
            </a:r>
          </a:p>
        </p:txBody>
      </p:sp>
      <p:sp>
        <p:nvSpPr>
          <p:cNvPr id="79889" name="32 CuadroTexto"/>
          <p:cNvSpPr txBox="1">
            <a:spLocks noChangeArrowheads="1"/>
          </p:cNvSpPr>
          <p:nvPr/>
        </p:nvSpPr>
        <p:spPr bwMode="auto">
          <a:xfrm>
            <a:off x="1897881" y="3561525"/>
            <a:ext cx="13927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002060"/>
                </a:solidFill>
                <a:latin typeface="Century Gothic" panose="020B0502020202020204" pitchFamily="34" charset="0"/>
              </a:rPr>
              <a:t>500 UTM</a:t>
            </a:r>
          </a:p>
        </p:txBody>
      </p:sp>
      <p:sp>
        <p:nvSpPr>
          <p:cNvPr id="79890" name="32 CuadroTexto"/>
          <p:cNvSpPr txBox="1">
            <a:spLocks noChangeArrowheads="1"/>
          </p:cNvSpPr>
          <p:nvPr/>
        </p:nvSpPr>
        <p:spPr bwMode="auto">
          <a:xfrm>
            <a:off x="1893119" y="3025868"/>
            <a:ext cx="13927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002060"/>
                </a:solidFill>
                <a:latin typeface="Century Gothic" panose="020B0502020202020204" pitchFamily="34" charset="0"/>
              </a:rPr>
              <a:t>1.000 UTM</a:t>
            </a:r>
          </a:p>
        </p:txBody>
      </p:sp>
      <p:sp>
        <p:nvSpPr>
          <p:cNvPr id="79891" name="32 CuadroTexto"/>
          <p:cNvSpPr txBox="1">
            <a:spLocks noChangeArrowheads="1"/>
          </p:cNvSpPr>
          <p:nvPr/>
        </p:nvSpPr>
        <p:spPr bwMode="auto">
          <a:xfrm>
            <a:off x="1893119" y="2490211"/>
            <a:ext cx="13927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002060"/>
                </a:solidFill>
                <a:latin typeface="Century Gothic" panose="020B0502020202020204" pitchFamily="34" charset="0"/>
              </a:rPr>
              <a:t>2.400 UTM</a:t>
            </a:r>
          </a:p>
        </p:txBody>
      </p:sp>
      <p:sp>
        <p:nvSpPr>
          <p:cNvPr id="79892" name="32 CuadroTexto"/>
          <p:cNvSpPr txBox="1">
            <a:spLocks noChangeArrowheads="1"/>
          </p:cNvSpPr>
          <p:nvPr/>
        </p:nvSpPr>
        <p:spPr bwMode="auto">
          <a:xfrm>
            <a:off x="1893119" y="1627208"/>
            <a:ext cx="13927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002060"/>
                </a:solidFill>
                <a:latin typeface="Century Gothic" panose="020B0502020202020204" pitchFamily="34" charset="0"/>
              </a:rPr>
              <a:t>10.000 UTM</a:t>
            </a:r>
          </a:p>
        </p:txBody>
      </p:sp>
      <p:cxnSp>
        <p:nvCxnSpPr>
          <p:cNvPr id="34" name="33 Conector recto"/>
          <p:cNvCxnSpPr/>
          <p:nvPr/>
        </p:nvCxnSpPr>
        <p:spPr>
          <a:xfrm>
            <a:off x="1946685" y="1627208"/>
            <a:ext cx="7125432" cy="119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34 Conector recto"/>
          <p:cNvCxnSpPr/>
          <p:nvPr/>
        </p:nvCxnSpPr>
        <p:spPr>
          <a:xfrm>
            <a:off x="1893119" y="2484260"/>
            <a:ext cx="7125432" cy="119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"/>
          <p:cNvCxnSpPr/>
          <p:nvPr/>
        </p:nvCxnSpPr>
        <p:spPr>
          <a:xfrm>
            <a:off x="1946685" y="3581762"/>
            <a:ext cx="7125432" cy="1190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896" name="AutoShape 2" descr="Navy ship PNG Designs for T Shirt &amp; Merch"/>
          <p:cNvSpPr>
            <a:spLocks noChangeAspect="1" noChangeArrowheads="1"/>
          </p:cNvSpPr>
          <p:nvPr/>
        </p:nvSpPr>
        <p:spPr bwMode="auto">
          <a:xfrm>
            <a:off x="118308" y="-108322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>
              <a:latin typeface="Calibri" panose="020F0502020204030204" pitchFamily="34" charset="0"/>
            </a:endParaRPr>
          </a:p>
        </p:txBody>
      </p:sp>
      <p:pic>
        <p:nvPicPr>
          <p:cNvPr id="79897" name="Picture 7" descr="DVIDS - Images - RIMPAC 2022 Logo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644" y="2511637"/>
            <a:ext cx="482092" cy="48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98" name="Picture 11" descr="Military base - free ic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1739" y="3716271"/>
            <a:ext cx="374960" cy="374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899" name="Picture 13" descr="Army, military, office, building icon - Download on Iconfind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265" y="3876969"/>
            <a:ext cx="321394" cy="321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0" name="Picture 17" descr="Flag of the United Kingdom - Wikipedi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0345" y="2591391"/>
            <a:ext cx="696354" cy="347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1" name="Picture 19" descr="Flag of the United States - Wikipedi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830" y="2584249"/>
            <a:ext cx="696355" cy="366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2" name="Picture 21" descr="BASE NAVAL - Buque Escuela Esmeralda BE-43 - Flotilla Auxilia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47"/>
          <a:stretch>
            <a:fillRect/>
          </a:stretch>
        </p:blipFill>
        <p:spPr bwMode="auto">
          <a:xfrm>
            <a:off x="7279450" y="3052056"/>
            <a:ext cx="964183" cy="58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3" name="Picture 23" descr="Capitán de navío - Wikipedia, la enciclopedia libr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4" b="16528"/>
          <a:stretch>
            <a:fillRect/>
          </a:stretch>
        </p:blipFill>
        <p:spPr bwMode="auto">
          <a:xfrm>
            <a:off x="2803736" y="3090147"/>
            <a:ext cx="282113" cy="42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4" name="Picture 25" descr="Archivo:SS.OO.H.6.- CAPITÁN DE FRAGATA.svg - Wikipedia, la enciclopedia  libr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36"/>
          <a:stretch>
            <a:fillRect/>
          </a:stretch>
        </p:blipFill>
        <p:spPr bwMode="auto">
          <a:xfrm>
            <a:off x="2790643" y="3775788"/>
            <a:ext cx="334488" cy="410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527" y="3073483"/>
            <a:ext cx="972515" cy="416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6" name="Picture 9" descr="Military Submarine Icon Transport Elements Premium Stock Vector (Royalty  Free) 770706568 | Shutterstock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23" t="34822" r="10576" b="41071"/>
          <a:stretch>
            <a:fillRect/>
          </a:stretch>
        </p:blipFill>
        <p:spPr bwMode="auto">
          <a:xfrm>
            <a:off x="5751041" y="3180614"/>
            <a:ext cx="910618" cy="3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7" name="Picture 27" descr="Fragata de transporte Imágenes de stock en blanco y negro - Alamy"/>
          <p:cNvPicPr>
            <a:picLocks noChangeAspect="1" noChangeArrowheads="1"/>
          </p:cNvPicPr>
          <p:nvPr/>
        </p:nvPicPr>
        <p:blipFill>
          <a:blip r:embed="rId13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9" t="33411" r="68660" b="55063"/>
          <a:stretch>
            <a:fillRect/>
          </a:stretch>
        </p:blipFill>
        <p:spPr bwMode="auto">
          <a:xfrm>
            <a:off x="4947556" y="3876969"/>
            <a:ext cx="642789" cy="32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8" name="Picture 31" descr="Archivo:Contraalmirante Chile.png - Wikipedia, la enciclopedia libr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4"/>
          <a:stretch>
            <a:fillRect/>
          </a:stretch>
        </p:blipFill>
        <p:spPr bwMode="auto">
          <a:xfrm>
            <a:off x="3110846" y="3094909"/>
            <a:ext cx="267829" cy="423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09" name="Picture 23" descr="Capitán de navío - Wikipedia, la enciclopedia libr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4" b="16528"/>
          <a:stretch>
            <a:fillRect/>
          </a:stretch>
        </p:blipFill>
        <p:spPr bwMode="auto">
          <a:xfrm>
            <a:off x="2793024" y="2537825"/>
            <a:ext cx="282112" cy="42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0" name="Picture 31" descr="Archivo:Contraalmirante Chile.png - Wikipedia, la enciclopedia libr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4"/>
          <a:stretch>
            <a:fillRect/>
          </a:stretch>
        </p:blipFill>
        <p:spPr bwMode="auto">
          <a:xfrm>
            <a:off x="3100134" y="2542586"/>
            <a:ext cx="267828" cy="423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1" name="Picture 33" descr="Archivo:Vicealmirante Chile.png - Wikipedia, la enciclopedia libr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00"/>
          <a:stretch>
            <a:fillRect/>
          </a:stretch>
        </p:blipFill>
        <p:spPr bwMode="auto">
          <a:xfrm>
            <a:off x="2745410" y="840387"/>
            <a:ext cx="448761" cy="724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912" name="32 CuadroTexto"/>
          <p:cNvSpPr txBox="1">
            <a:spLocks noChangeArrowheads="1"/>
          </p:cNvSpPr>
          <p:nvPr/>
        </p:nvSpPr>
        <p:spPr bwMode="auto">
          <a:xfrm>
            <a:off x="1893119" y="897523"/>
            <a:ext cx="1392709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900" b="1">
                <a:solidFill>
                  <a:srgbClr val="002060"/>
                </a:solidFill>
                <a:latin typeface="Century Gothic" panose="020B0502020202020204" pitchFamily="34" charset="0"/>
              </a:rPr>
              <a:t>+ 10.000 UTM</a:t>
            </a:r>
          </a:p>
        </p:txBody>
      </p:sp>
      <p:pic>
        <p:nvPicPr>
          <p:cNvPr id="79913" name="Picture 31" descr="Archivo:Contraalmirante Chile.png - Wikipedia, la enciclopedia libr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4"/>
          <a:stretch>
            <a:fillRect/>
          </a:stretch>
        </p:blipFill>
        <p:spPr bwMode="auto">
          <a:xfrm>
            <a:off x="2750171" y="1734340"/>
            <a:ext cx="428526" cy="676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4" name="Picture 35" descr="Kapal perang imágenes de stock de arte vectorial | Depositphotos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4" t="89304" r="53563"/>
          <a:stretch>
            <a:fillRect/>
          </a:stretch>
        </p:blipFill>
        <p:spPr bwMode="auto">
          <a:xfrm>
            <a:off x="5108252" y="3716271"/>
            <a:ext cx="642789" cy="174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5" name="Picture 37" descr="http://portal.armada.cl/publico/heraldica_imagen/1031.jpg"/>
          <p:cNvPicPr>
            <a:picLocks noChangeAspect="1" noChangeArrowheads="1"/>
          </p:cNvPicPr>
          <p:nvPr/>
        </p:nvPicPr>
        <p:blipFill>
          <a:blip r:embed="rId17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87" y="853481"/>
            <a:ext cx="438049" cy="642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6" name="Picture 39" descr="http://portal.armada.cl/publico/heraldica_imagen/1037.jpg"/>
          <p:cNvPicPr>
            <a:picLocks noChangeAspect="1" noChangeArrowheads="1"/>
          </p:cNvPicPr>
          <p:nvPr/>
        </p:nvPicPr>
        <p:blipFill>
          <a:blip r:embed="rId18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1352" y="1735529"/>
            <a:ext cx="438049" cy="642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7" name="Picture 23" descr="Capitán de navío - Wikipedia, la enciclopedia libr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4" b="16528"/>
          <a:stretch>
            <a:fillRect/>
          </a:stretch>
        </p:blipFill>
        <p:spPr bwMode="auto">
          <a:xfrm>
            <a:off x="3125131" y="3769837"/>
            <a:ext cx="282113" cy="428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18" name="Picture 41" descr="Headquarters - Free business icons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093" y="3073482"/>
            <a:ext cx="482092" cy="482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64 CuadroTexto"/>
          <p:cNvSpPr txBox="1"/>
          <p:nvPr/>
        </p:nvSpPr>
        <p:spPr>
          <a:xfrm>
            <a:off x="8172212" y="1635540"/>
            <a:ext cx="910618" cy="138448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811749">
              <a:defRPr/>
            </a:pPr>
            <a:r>
              <a:rPr lang="es-ES" sz="2099" b="1" dirty="0">
                <a:solidFill>
                  <a:schemeClr val="bg1">
                    <a:lumMod val="75000"/>
                  </a:schemeClr>
                </a:solidFill>
                <a:latin typeface="Impact" pitchFamily="34" charset="0"/>
              </a:rPr>
              <a:t>DD.GG.</a:t>
            </a:r>
          </a:p>
          <a:p>
            <a:pPr defTabSz="811749">
              <a:defRPr/>
            </a:pPr>
            <a:endParaRPr lang="es-ES" sz="2099" b="1" dirty="0">
              <a:solidFill>
                <a:schemeClr val="bg1">
                  <a:lumMod val="75000"/>
                </a:schemeClr>
              </a:solidFill>
              <a:latin typeface="Impact" pitchFamily="34" charset="0"/>
            </a:endParaRPr>
          </a:p>
          <a:p>
            <a:pPr defTabSz="811749">
              <a:defRPr/>
            </a:pPr>
            <a:r>
              <a:rPr lang="es-ES" sz="2099" b="1" dirty="0">
                <a:solidFill>
                  <a:schemeClr val="bg1">
                    <a:lumMod val="75000"/>
                  </a:schemeClr>
                </a:solidFill>
                <a:latin typeface="Impact" pitchFamily="34" charset="0"/>
              </a:rPr>
              <a:t>DD.TT.</a:t>
            </a:r>
          </a:p>
          <a:p>
            <a:pPr defTabSz="811749">
              <a:defRPr/>
            </a:pPr>
            <a:endParaRPr lang="es-ES" sz="2099" b="1" dirty="0">
              <a:solidFill>
                <a:schemeClr val="bg1">
                  <a:lumMod val="75000"/>
                </a:schemeClr>
              </a:solidFill>
              <a:latin typeface="Impact" pitchFamily="34" charset="0"/>
            </a:endParaRPr>
          </a:p>
        </p:txBody>
      </p:sp>
      <p:sp>
        <p:nvSpPr>
          <p:cNvPr id="66" name="65 CuadroTexto"/>
          <p:cNvSpPr txBox="1"/>
          <p:nvPr/>
        </p:nvSpPr>
        <p:spPr>
          <a:xfrm>
            <a:off x="7847247" y="3487724"/>
            <a:ext cx="1285577" cy="78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defTabSz="811749">
              <a:defRPr/>
            </a:pPr>
            <a:r>
              <a:rPr lang="es-ES" sz="1500" b="1" dirty="0">
                <a:solidFill>
                  <a:schemeClr val="bg1">
                    <a:lumMod val="75000"/>
                  </a:schemeClr>
                </a:solidFill>
                <a:latin typeface="Impact" pitchFamily="34" charset="0"/>
              </a:rPr>
              <a:t>Unidades     </a:t>
            </a:r>
          </a:p>
          <a:p>
            <a:pPr algn="ctr" defTabSz="811749">
              <a:defRPr/>
            </a:pPr>
            <a:r>
              <a:rPr lang="es-ES" sz="1500" b="1" dirty="0">
                <a:solidFill>
                  <a:schemeClr val="bg1">
                    <a:lumMod val="75000"/>
                  </a:schemeClr>
                </a:solidFill>
                <a:latin typeface="Impact" pitchFamily="34" charset="0"/>
              </a:rPr>
              <a:t>Reparticiones</a:t>
            </a:r>
          </a:p>
        </p:txBody>
      </p:sp>
      <p:sp>
        <p:nvSpPr>
          <p:cNvPr id="79921" name="25 Rectángulo"/>
          <p:cNvSpPr>
            <a:spLocks noChangeArrowheads="1"/>
          </p:cNvSpPr>
          <p:nvPr/>
        </p:nvSpPr>
        <p:spPr bwMode="auto">
          <a:xfrm>
            <a:off x="376614" y="4176937"/>
            <a:ext cx="847529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s-CL" altLang="es-CL" sz="825" b="1">
                <a:solidFill>
                  <a:schemeClr val="bg1"/>
                </a:solidFill>
                <a:latin typeface="Century Gothic" panose="020B0502020202020204" pitchFamily="34" charset="0"/>
              </a:rPr>
              <a:t>Experiencias y desafíos</a:t>
            </a:r>
          </a:p>
        </p:txBody>
      </p:sp>
      <p:sp>
        <p:nvSpPr>
          <p:cNvPr id="79922" name="AutoShape 2" descr="https://direcserv.armada.cl/wp-content/uploads/2024/10/VA-Chavez.jpg"/>
          <p:cNvSpPr>
            <a:spLocks noChangeAspect="1" noChangeArrowheads="1"/>
          </p:cNvSpPr>
          <p:nvPr/>
        </p:nvSpPr>
        <p:spPr bwMode="auto">
          <a:xfrm>
            <a:off x="118308" y="-108322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>
              <a:latin typeface="Calibri" panose="020F0502020204030204" pitchFamily="34" charset="0"/>
            </a:endParaRPr>
          </a:p>
        </p:txBody>
      </p:sp>
      <p:sp>
        <p:nvSpPr>
          <p:cNvPr id="79923" name="AutoShape 4" descr="https://direcserv.armada.cl/wp-content/uploads/2024/10/VA-Chavez.jpg"/>
          <p:cNvSpPr>
            <a:spLocks noChangeAspect="1" noChangeArrowheads="1"/>
          </p:cNvSpPr>
          <p:nvPr/>
        </p:nvSpPr>
        <p:spPr bwMode="auto">
          <a:xfrm>
            <a:off x="118308" y="-108322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>
              <a:latin typeface="Calibri" panose="020F0502020204030204" pitchFamily="34" charset="0"/>
            </a:endParaRPr>
          </a:p>
        </p:txBody>
      </p:sp>
      <p:sp>
        <p:nvSpPr>
          <p:cNvPr id="79924" name="AutoShape 6" descr="https://direcserv.armada.cl/wp-content/uploads/2024/10/VA-Chavez.jpg"/>
          <p:cNvSpPr>
            <a:spLocks noChangeAspect="1" noChangeArrowheads="1"/>
          </p:cNvSpPr>
          <p:nvPr/>
        </p:nvSpPr>
        <p:spPr bwMode="auto">
          <a:xfrm>
            <a:off x="118308" y="-108322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>
              <a:latin typeface="Calibri" panose="020F0502020204030204" pitchFamily="34" charset="0"/>
            </a:endParaRPr>
          </a:p>
        </p:txBody>
      </p:sp>
      <p:sp>
        <p:nvSpPr>
          <p:cNvPr id="79925" name="AutoShape 8" descr="https://direcserv.armada.cl/wp-content/uploads/2024/10/VA-Chavez.jpg"/>
          <p:cNvSpPr>
            <a:spLocks noChangeAspect="1" noChangeArrowheads="1"/>
          </p:cNvSpPr>
          <p:nvPr/>
        </p:nvSpPr>
        <p:spPr bwMode="auto">
          <a:xfrm>
            <a:off x="118308" y="-108322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>
              <a:latin typeface="Calibri" panose="020F0502020204030204" pitchFamily="34" charset="0"/>
            </a:endParaRPr>
          </a:p>
        </p:txBody>
      </p:sp>
      <p:sp>
        <p:nvSpPr>
          <p:cNvPr id="79926" name="AutoShape 10" descr="https://direcserv.armada.cl/wp-content/uploads/2024/10/VA-Chavez.jpg"/>
          <p:cNvSpPr>
            <a:spLocks noChangeAspect="1" noChangeArrowheads="1"/>
          </p:cNvSpPr>
          <p:nvPr/>
        </p:nvSpPr>
        <p:spPr bwMode="auto">
          <a:xfrm>
            <a:off x="118308" y="-108322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>
              <a:latin typeface="Calibri" panose="020F0502020204030204" pitchFamily="34" charset="0"/>
            </a:endParaRPr>
          </a:p>
        </p:txBody>
      </p:sp>
      <p:sp>
        <p:nvSpPr>
          <p:cNvPr id="67" name="66 Rectángulo"/>
          <p:cNvSpPr/>
          <p:nvPr/>
        </p:nvSpPr>
        <p:spPr>
          <a:xfrm>
            <a:off x="161161" y="780869"/>
            <a:ext cx="1392709" cy="9106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11749">
              <a:defRPr/>
            </a:pPr>
            <a:r>
              <a:rPr lang="es-ES" sz="1125" b="1" dirty="0"/>
              <a:t>Organización de Compras Institucionales </a:t>
            </a:r>
          </a:p>
          <a:p>
            <a:pPr algn="ctr" defTabSz="811749">
              <a:defRPr/>
            </a:pPr>
            <a:r>
              <a:rPr lang="es-ES" sz="1125" b="1" dirty="0"/>
              <a:t>(158 CC.CC./UU.CC.) </a:t>
            </a:r>
          </a:p>
        </p:txBody>
      </p:sp>
      <p:sp>
        <p:nvSpPr>
          <p:cNvPr id="68" name="67 Rectángulo"/>
          <p:cNvSpPr/>
          <p:nvPr/>
        </p:nvSpPr>
        <p:spPr>
          <a:xfrm>
            <a:off x="161161" y="2109299"/>
            <a:ext cx="1392709" cy="8046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11749">
              <a:defRPr/>
            </a:pPr>
            <a:r>
              <a:rPr lang="es-ES" sz="1125" b="1" dirty="0"/>
              <a:t>15 Centros Compradores (DGTM, DD.TT., MM.NN.  y C.AB)</a:t>
            </a:r>
          </a:p>
        </p:txBody>
      </p:sp>
      <p:sp>
        <p:nvSpPr>
          <p:cNvPr id="69" name="68 Rectángulo"/>
          <p:cNvSpPr/>
          <p:nvPr/>
        </p:nvSpPr>
        <p:spPr>
          <a:xfrm>
            <a:off x="156399" y="3555574"/>
            <a:ext cx="1392709" cy="64278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11749">
              <a:defRPr/>
            </a:pPr>
            <a:r>
              <a:rPr lang="es-ES" sz="1125" b="1" dirty="0"/>
              <a:t>143 Unidades de Compra (UU.RR.)</a:t>
            </a:r>
          </a:p>
        </p:txBody>
      </p:sp>
      <p:sp>
        <p:nvSpPr>
          <p:cNvPr id="72" name="71 Flecha abajo"/>
          <p:cNvSpPr/>
          <p:nvPr/>
        </p:nvSpPr>
        <p:spPr>
          <a:xfrm>
            <a:off x="748003" y="1690297"/>
            <a:ext cx="159507" cy="37496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11749">
              <a:defRPr/>
            </a:pPr>
            <a:endParaRPr lang="es-ES" sz="1350"/>
          </a:p>
        </p:txBody>
      </p:sp>
      <p:sp>
        <p:nvSpPr>
          <p:cNvPr id="73" name="72 Flecha abajo"/>
          <p:cNvSpPr/>
          <p:nvPr/>
        </p:nvSpPr>
        <p:spPr>
          <a:xfrm>
            <a:off x="739670" y="3115145"/>
            <a:ext cx="160698" cy="37496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11749">
              <a:defRPr/>
            </a:pPr>
            <a:endParaRPr lang="es-ES" sz="1350"/>
          </a:p>
        </p:txBody>
      </p:sp>
      <p:sp>
        <p:nvSpPr>
          <p:cNvPr id="79932" name="AutoShape 67" descr="https://lens.usercontent.google.com/image?vsrid=CMeWiZilysXu1AEQAhgBIiQwZjczNWU1ZS01M2Q4LTQ1MjAtYjE0YS1kNWZkNGUyNTY0NzE&amp;gsessionid=9vIrlZCMkOMU7_7U_C3CHjHpZI6dZ0iet3MP0hd5i-GLrbxeG_Sazg"/>
          <p:cNvSpPr>
            <a:spLocks noChangeAspect="1" noChangeArrowheads="1"/>
          </p:cNvSpPr>
          <p:nvPr/>
        </p:nvSpPr>
        <p:spPr bwMode="auto">
          <a:xfrm>
            <a:off x="115927" y="-120226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/>
          </a:p>
        </p:txBody>
      </p:sp>
      <p:sp>
        <p:nvSpPr>
          <p:cNvPr id="79933" name="AutoShape 69" descr="https://lens.usercontent.google.com/image?vsrid=CMeWiZilysXu1AEQAhgBIiQwZjczNWU1ZS01M2Q4LTQ1MjAtYjE0YS1kNWZkNGUyNTY0NzE&amp;gsessionid=9vIrlZCMkOMU7_7U_C3CHjHpZI6dZ0iet3MP0hd5i-GLrbxeG_Sazg"/>
          <p:cNvSpPr>
            <a:spLocks noChangeAspect="1" noChangeArrowheads="1"/>
          </p:cNvSpPr>
          <p:nvPr/>
        </p:nvSpPr>
        <p:spPr bwMode="auto">
          <a:xfrm>
            <a:off x="115927" y="-120226"/>
            <a:ext cx="228547" cy="228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10810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L" altLang="es-CL" sz="1575"/>
          </a:p>
        </p:txBody>
      </p:sp>
      <p:cxnSp>
        <p:nvCxnSpPr>
          <p:cNvPr id="70" name="Conector recto 69"/>
          <p:cNvCxnSpPr/>
          <p:nvPr/>
        </p:nvCxnSpPr>
        <p:spPr>
          <a:xfrm>
            <a:off x="999166" y="392815"/>
            <a:ext cx="7314698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1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20"/>
          <a:srcRect l="2370" t="12720" r="85474" b="53027"/>
          <a:stretch/>
        </p:blipFill>
        <p:spPr bwMode="auto">
          <a:xfrm>
            <a:off x="375423" y="-36901"/>
            <a:ext cx="552322" cy="874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79936" name="Picture 4" descr="DIRECSERV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896" y="39282"/>
            <a:ext cx="527325" cy="82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937" name="73 Imagen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5" t="51561" r="22394" b="21854"/>
          <a:stretch>
            <a:fillRect/>
          </a:stretch>
        </p:blipFill>
        <p:spPr bwMode="auto">
          <a:xfrm>
            <a:off x="5858173" y="1660538"/>
            <a:ext cx="749920" cy="77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76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77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78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9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80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</p:spTree>
    <p:extLst>
      <p:ext uri="{BB962C8B-B14F-4D97-AF65-F5344CB8AC3E}">
        <p14:creationId xmlns:p14="http://schemas.microsoft.com/office/powerpoint/2010/main" val="354221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18" name="Rectángulo redondeado 17"/>
          <p:cNvSpPr/>
          <p:nvPr/>
        </p:nvSpPr>
        <p:spPr>
          <a:xfrm>
            <a:off x="6553200" y="764256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ADQUISICIÓN</a:t>
            </a:r>
            <a:endParaRPr lang="es-CL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729" y="1326959"/>
            <a:ext cx="6964875" cy="3221195"/>
          </a:xfrm>
          <a:prstGeom prst="rect">
            <a:avLst/>
          </a:prstGeom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2043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18" name="Rectángulo redondeado 17"/>
          <p:cNvSpPr/>
          <p:nvPr/>
        </p:nvSpPr>
        <p:spPr>
          <a:xfrm>
            <a:off x="6553200" y="764256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ADQUISICIÓN</a:t>
            </a:r>
            <a:endParaRPr lang="es-CL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32" y="1305395"/>
            <a:ext cx="7811373" cy="3470814"/>
          </a:xfrm>
          <a:prstGeom prst="rect">
            <a:avLst/>
          </a:prstGeom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4187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18" name="Rectángulo redondeado 17"/>
          <p:cNvSpPr/>
          <p:nvPr/>
        </p:nvSpPr>
        <p:spPr>
          <a:xfrm>
            <a:off x="6553200" y="764256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ADQUISICIÓN</a:t>
            </a:r>
            <a:endParaRPr lang="es-CL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5746" y="1154973"/>
            <a:ext cx="6803866" cy="3599533"/>
          </a:xfrm>
          <a:prstGeom prst="rect">
            <a:avLst/>
          </a:prstGeom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617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18" name="Rectángulo redondeado 17"/>
          <p:cNvSpPr/>
          <p:nvPr/>
        </p:nvSpPr>
        <p:spPr>
          <a:xfrm>
            <a:off x="6553200" y="764256"/>
            <a:ext cx="1884405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ADQUISICIÓN</a:t>
            </a:r>
            <a:endParaRPr lang="es-CL" dirty="0"/>
          </a:p>
        </p:txBody>
      </p:sp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graphicFrame>
        <p:nvGraphicFramePr>
          <p:cNvPr id="22" name="11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925074"/>
              </p:ext>
            </p:extLst>
          </p:nvPr>
        </p:nvGraphicFramePr>
        <p:xfrm>
          <a:off x="876301" y="1950324"/>
          <a:ext cx="7395633" cy="2720480"/>
        </p:xfrm>
        <a:graphic>
          <a:graphicData uri="http://schemas.openxmlformats.org/drawingml/2006/table">
            <a:tbl>
              <a:tblPr/>
              <a:tblGrid>
                <a:gridCol w="1771049"/>
                <a:gridCol w="2165950"/>
                <a:gridCol w="749300"/>
                <a:gridCol w="1448319"/>
                <a:gridCol w="1261015"/>
              </a:tblGrid>
              <a:tr h="36830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Descripción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Cant.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MONTO TOTAL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TOTALES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0430">
                <a:tc rowSpan="4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EQUIPO PERSONAL DE COMBATE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TENIDA COMBATE AZUL PIXELADA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6.200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539.002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1.360.258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043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TENIDA COMBATE MULTICAM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3.341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425.817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4521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PARKA IM CON POLAR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latin typeface="Calibri"/>
                          <a:ea typeface="Times New Roman"/>
                          <a:cs typeface="Times New Roman"/>
                        </a:rPr>
                        <a:t>1.121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latin typeface="Calibri"/>
                          <a:ea typeface="Times New Roman"/>
                          <a:cs typeface="Times New Roman"/>
                        </a:rPr>
                        <a:t>USD 252.661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9043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BOTAS TABACO CLIMA TEMPLADO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latin typeface="Calibri"/>
                          <a:ea typeface="Times New Roman"/>
                          <a:cs typeface="Times New Roman"/>
                        </a:rPr>
                        <a:t>914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latin typeface="Calibri"/>
                          <a:ea typeface="Times New Roman"/>
                          <a:cs typeface="Times New Roman"/>
                        </a:rPr>
                        <a:t>USD 142.778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45215">
                <a:tc rowSpan="5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EQUIPO SERVICIO DE ALIMENTACIÓN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cap="all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Hornos 40 bandejas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105.076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168.225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4521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cap="all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Hornos 20 bandejas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39.454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9043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cap="all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Contenedor Frigorífico 40 pies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14.892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90430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cap="all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Contenedor Frigorífico 20 pies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1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7.043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45215"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CL" sz="1000" cap="all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Balanzas 1000 kg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0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</a:t>
                      </a:r>
                      <a:endParaRPr lang="es-ES" sz="100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1.759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90430">
                <a:tc>
                  <a:txBody>
                    <a:bodyPr/>
                    <a:lstStyle/>
                    <a:p>
                      <a:endParaRPr lang="es-ES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0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0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s-CL" sz="1000" b="1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USD 1.528.482</a:t>
                      </a:r>
                      <a:endParaRPr lang="es-ES" sz="1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42354" marR="4235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" name="Rectángulo 1"/>
          <p:cNvSpPr/>
          <p:nvPr/>
        </p:nvSpPr>
        <p:spPr>
          <a:xfrm>
            <a:off x="2381865" y="1399782"/>
            <a:ext cx="41713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14454">
              <a:defRPr/>
            </a:pPr>
            <a:r>
              <a:rPr lang="es-CL" b="1" kern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F.F.G. MATERIAL DE APOYO DE COMBATE</a:t>
            </a:r>
          </a:p>
        </p:txBody>
      </p:sp>
    </p:spTree>
    <p:extLst>
      <p:ext uri="{BB962C8B-B14F-4D97-AF65-F5344CB8AC3E}">
        <p14:creationId xmlns:p14="http://schemas.microsoft.com/office/powerpoint/2010/main" val="104712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5" name="44 Grupo"/>
          <p:cNvGrpSpPr/>
          <p:nvPr/>
        </p:nvGrpSpPr>
        <p:grpSpPr>
          <a:xfrm>
            <a:off x="299676" y="522466"/>
            <a:ext cx="8452089" cy="665667"/>
            <a:chOff x="280377" y="2172894"/>
            <a:chExt cx="8452089" cy="665667"/>
          </a:xfrm>
        </p:grpSpPr>
        <p:sp>
          <p:nvSpPr>
            <p:cNvPr id="82" name="Rounded Rectangle 50">
              <a:extLst>
                <a:ext uri="{FF2B5EF4-FFF2-40B4-BE49-F238E27FC236}">
                  <a16:creationId xmlns:a16="http://schemas.microsoft.com/office/drawing/2014/main" xmlns="" id="{6068FAB9-2AA5-3F4D-9759-59001EB39F54}"/>
                </a:ext>
              </a:extLst>
            </p:cNvPr>
            <p:cNvSpPr/>
            <p:nvPr/>
          </p:nvSpPr>
          <p:spPr>
            <a:xfrm>
              <a:off x="284656" y="2311733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Repuestos/Consumos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4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280377" y="2172894"/>
              <a:ext cx="428643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>
              <a:defPPr>
                <a:defRPr lang="es-CL"/>
              </a:defPPr>
              <a:lvl1pPr>
                <a:defRPr sz="4800">
                  <a:solidFill>
                    <a:schemeClr val="accent4">
                      <a:lumMod val="7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defRPr>
              </a:lvl1pPr>
            </a:lstStyle>
            <a:p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</a:rPr>
                <a:t>10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</a:endParaRPr>
            </a:p>
          </p:txBody>
        </p:sp>
      </p:grpSp>
      <p:sp>
        <p:nvSpPr>
          <p:cNvPr id="20" name="Rectángulo redondeado 19"/>
          <p:cNvSpPr/>
          <p:nvPr/>
        </p:nvSpPr>
        <p:spPr>
          <a:xfrm>
            <a:off x="5725661" y="769189"/>
            <a:ext cx="27860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ALMACENAMIENTO</a:t>
            </a:r>
            <a:endParaRPr lang="es-ES" dirty="0">
              <a:latin typeface="Raleway"/>
            </a:endParaRPr>
          </a:p>
        </p:txBody>
      </p:sp>
      <p:sp>
        <p:nvSpPr>
          <p:cNvPr id="21" name="Rectángulo 20"/>
          <p:cNvSpPr/>
          <p:nvPr/>
        </p:nvSpPr>
        <p:spPr>
          <a:xfrm>
            <a:off x="303955" y="1363231"/>
            <a:ext cx="55036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es-ES" dirty="0" smtClean="0"/>
              <a:t>Almacén ambiente controlado, contenedores AC.</a:t>
            </a:r>
          </a:p>
          <a:p>
            <a:pPr lvl="0">
              <a:buFont typeface="Arial" pitchFamily="34" charset="0"/>
              <a:buChar char="•"/>
            </a:pPr>
            <a:r>
              <a:rPr lang="es-ES" dirty="0" smtClean="0"/>
              <a:t>Supervisión Centros Alimentadores de Mandos Operativos.</a:t>
            </a:r>
          </a:p>
          <a:p>
            <a:pPr lvl="0">
              <a:buFont typeface="Arial" pitchFamily="34" charset="0"/>
              <a:buChar char="•"/>
            </a:pPr>
            <a:r>
              <a:rPr lang="es-MX" dirty="0" smtClean="0"/>
              <a:t>Cierre PROPUENTE IV.</a:t>
            </a:r>
          </a:p>
          <a:p>
            <a:pPr lvl="0">
              <a:buFont typeface="Arial" pitchFamily="34" charset="0"/>
              <a:buChar char="•"/>
            </a:pPr>
            <a:r>
              <a:rPr lang="es-MX" dirty="0" smtClean="0"/>
              <a:t>Validación ALMACEN 21.</a:t>
            </a:r>
          </a:p>
          <a:p>
            <a:pPr lvl="0">
              <a:buFont typeface="Arial" pitchFamily="34" charset="0"/>
              <a:buChar char="•"/>
            </a:pPr>
            <a:r>
              <a:rPr lang="es-MX" dirty="0" smtClean="0"/>
              <a:t>Acuerdo VALPABAS – ASMARVALP.</a:t>
            </a:r>
          </a:p>
          <a:p>
            <a:pPr lvl="0">
              <a:buFont typeface="Arial" pitchFamily="34" charset="0"/>
              <a:buChar char="•"/>
            </a:pPr>
            <a:r>
              <a:rPr lang="es-MX" dirty="0" smtClean="0"/>
              <a:t>Implementación Almacén 2da categoría.</a:t>
            </a:r>
          </a:p>
          <a:p>
            <a:pPr lvl="0">
              <a:buFont typeface="Arial" pitchFamily="34" charset="0"/>
              <a:buChar char="•"/>
            </a:pPr>
            <a:endParaRPr lang="es-ES" dirty="0"/>
          </a:p>
        </p:txBody>
      </p:sp>
      <p:pic>
        <p:nvPicPr>
          <p:cNvPr id="22" name="Picture 14" descr="Tu Guía de Contenedores Refrigerados - MT Contain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8059" y="1547963"/>
            <a:ext cx="1564852" cy="1343689"/>
          </a:xfrm>
          <a:prstGeom prst="rect">
            <a:avLst/>
          </a:prstGeom>
          <a:noFill/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3"/>
          <a:srcRect l="28524" t="14441" r="26469" b="12386"/>
          <a:stretch/>
        </p:blipFill>
        <p:spPr>
          <a:xfrm>
            <a:off x="7259067" y="2803998"/>
            <a:ext cx="1071716" cy="1101213"/>
          </a:xfrm>
          <a:prstGeom prst="rect">
            <a:avLst/>
          </a:prstGeom>
        </p:spPr>
      </p:pic>
      <p:pic>
        <p:nvPicPr>
          <p:cNvPr id="24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536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6" name="45 Grupo"/>
          <p:cNvGrpSpPr/>
          <p:nvPr/>
        </p:nvGrpSpPr>
        <p:grpSpPr>
          <a:xfrm>
            <a:off x="132312" y="531243"/>
            <a:ext cx="8607035" cy="662066"/>
            <a:chOff x="125431" y="2801546"/>
            <a:chExt cx="8607035" cy="662066"/>
          </a:xfrm>
        </p:grpSpPr>
        <p:sp>
          <p:nvSpPr>
            <p:cNvPr id="88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284656" y="2936784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Proceso </a:t>
              </a:r>
              <a:r>
                <a:rPr lang="es-ES_tradnl" sz="1600" dirty="0">
                  <a:solidFill>
                    <a:prstClr val="black"/>
                  </a:solidFill>
                </a:rPr>
                <a:t>c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ontinuo </a:t>
              </a:r>
              <a:r>
                <a:rPr lang="es-ES_tradnl" sz="1600" dirty="0">
                  <a:solidFill>
                    <a:prstClr val="black"/>
                  </a:solidFill>
                </a:rPr>
                <a:t>mejoras </a:t>
              </a:r>
              <a:r>
                <a:rPr lang="es-ES_tradnl" sz="1600" dirty="0" smtClean="0">
                  <a:solidFill>
                    <a:prstClr val="black"/>
                  </a:solidFill>
                </a:rPr>
                <a:t>SERVMAD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8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25431" y="2801546"/>
              <a:ext cx="452688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s-ES_tradnl" sz="3600" spc="-225" dirty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spc="-225" dirty="0" smtClean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11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234" y="1433067"/>
            <a:ext cx="8313643" cy="3249218"/>
          </a:xfrm>
          <a:prstGeom prst="rect">
            <a:avLst/>
          </a:prstGeom>
        </p:spPr>
      </p:pic>
      <p:sp>
        <p:nvSpPr>
          <p:cNvPr id="19" name="Rectángulo redondeado 18"/>
          <p:cNvSpPr/>
          <p:nvPr/>
        </p:nvSpPr>
        <p:spPr>
          <a:xfrm>
            <a:off x="6879315" y="796959"/>
            <a:ext cx="160388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SERVMAD</a:t>
            </a:r>
            <a:endParaRPr lang="es-ES" dirty="0">
              <a:latin typeface="Raleway"/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2684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sp>
        <p:nvSpPr>
          <p:cNvPr id="88" name="Rounded Rectangle 60">
            <a:extLst>
              <a:ext uri="{FF2B5EF4-FFF2-40B4-BE49-F238E27FC236}">
                <a16:creationId xmlns="" xmlns:a16="http://schemas.microsoft.com/office/drawing/2014/main" id="{3D72E85D-7F8B-6941-8DE1-FAF2952EC94D}"/>
              </a:ext>
            </a:extLst>
          </p:cNvPr>
          <p:cNvSpPr/>
          <p:nvPr/>
        </p:nvSpPr>
        <p:spPr>
          <a:xfrm>
            <a:off x="291537" y="666481"/>
            <a:ext cx="8447810" cy="526828"/>
          </a:xfrm>
          <a:prstGeom prst="roundRect">
            <a:avLst>
              <a:gd name="adj" fmla="val 11348"/>
            </a:avLst>
          </a:prstGeom>
          <a:noFill/>
          <a:ln w="285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7663"/>
            <a:r>
              <a:rPr lang="es-ES_tradnl" dirty="0">
                <a:solidFill>
                  <a:prstClr val="black"/>
                </a:solidFill>
              </a:rPr>
              <a:t> </a:t>
            </a:r>
            <a:r>
              <a:rPr lang="es-ES_tradnl" dirty="0" smtClean="0">
                <a:solidFill>
                  <a:prstClr val="black"/>
                </a:solidFill>
              </a:rPr>
              <a:t>                                             </a:t>
            </a:r>
            <a:r>
              <a:rPr lang="es-ES_tradnl" sz="1600" dirty="0" smtClean="0">
                <a:solidFill>
                  <a:prstClr val="black"/>
                </a:solidFill>
              </a:rPr>
              <a:t>Proceso </a:t>
            </a:r>
            <a:r>
              <a:rPr lang="es-ES_tradnl" sz="1600" dirty="0">
                <a:solidFill>
                  <a:prstClr val="black"/>
                </a:solidFill>
              </a:rPr>
              <a:t>c</a:t>
            </a:r>
            <a:r>
              <a:rPr lang="es-ES_tradnl" sz="1600" dirty="0" smtClean="0">
                <a:solidFill>
                  <a:prstClr val="black"/>
                </a:solidFill>
              </a:rPr>
              <a:t>ontinuo SERVMAD</a:t>
            </a:r>
            <a:endParaRPr lang="es-ES_tradnl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15" name="Rectangle 48"/>
          <p:cNvSpPr>
            <a:spLocks noChangeArrowheads="1"/>
          </p:cNvSpPr>
          <p:nvPr/>
        </p:nvSpPr>
        <p:spPr bwMode="auto">
          <a:xfrm>
            <a:off x="1494234" y="1116312"/>
            <a:ext cx="6237684" cy="475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s-ES" dirty="0">
                <a:latin typeface="Arial"/>
              </a:rPr>
              <a:t>LOGIN</a:t>
            </a:r>
            <a:endParaRPr lang="es-ES" dirty="0">
              <a:latin typeface="Arial"/>
              <a:cs typeface="Arial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334951" y="1686673"/>
            <a:ext cx="6450406" cy="315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sp>
        <p:nvSpPr>
          <p:cNvPr id="88" name="Rounded Rectangle 60">
            <a:extLst>
              <a:ext uri="{FF2B5EF4-FFF2-40B4-BE49-F238E27FC236}">
                <a16:creationId xmlns="" xmlns:a16="http://schemas.microsoft.com/office/drawing/2014/main" id="{3D72E85D-7F8B-6941-8DE1-FAF2952EC94D}"/>
              </a:ext>
            </a:extLst>
          </p:cNvPr>
          <p:cNvSpPr/>
          <p:nvPr/>
        </p:nvSpPr>
        <p:spPr>
          <a:xfrm>
            <a:off x="291537" y="666481"/>
            <a:ext cx="8447810" cy="526828"/>
          </a:xfrm>
          <a:prstGeom prst="roundRect">
            <a:avLst>
              <a:gd name="adj" fmla="val 11348"/>
            </a:avLst>
          </a:prstGeom>
          <a:noFill/>
          <a:ln w="285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7663"/>
            <a:r>
              <a:rPr lang="es-ES_tradnl" dirty="0">
                <a:solidFill>
                  <a:prstClr val="black"/>
                </a:solidFill>
              </a:rPr>
              <a:t> </a:t>
            </a:r>
            <a:r>
              <a:rPr lang="es-ES_tradnl" dirty="0" smtClean="0">
                <a:solidFill>
                  <a:prstClr val="black"/>
                </a:solidFill>
              </a:rPr>
              <a:t>                                             </a:t>
            </a:r>
            <a:r>
              <a:rPr lang="es-ES_tradnl" sz="1600" dirty="0" smtClean="0">
                <a:solidFill>
                  <a:prstClr val="black"/>
                </a:solidFill>
              </a:rPr>
              <a:t>Proceso </a:t>
            </a:r>
            <a:r>
              <a:rPr lang="es-ES_tradnl" sz="1600" dirty="0">
                <a:solidFill>
                  <a:prstClr val="black"/>
                </a:solidFill>
              </a:rPr>
              <a:t>c</a:t>
            </a:r>
            <a:r>
              <a:rPr lang="es-ES_tradnl" sz="1600" dirty="0" smtClean="0">
                <a:solidFill>
                  <a:prstClr val="black"/>
                </a:solidFill>
              </a:rPr>
              <a:t>ontinuo SERVMAD</a:t>
            </a:r>
            <a:endParaRPr lang="es-ES_tradnl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16" name="Rectangle 48"/>
          <p:cNvSpPr>
            <a:spLocks noChangeArrowheads="1"/>
          </p:cNvSpPr>
          <p:nvPr/>
        </p:nvSpPr>
        <p:spPr bwMode="auto">
          <a:xfrm>
            <a:off x="1494233" y="1256343"/>
            <a:ext cx="6237683" cy="475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s-ES" dirty="0">
                <a:latin typeface="Arial"/>
              </a:rPr>
              <a:t>VENTA</a:t>
            </a: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352604" y="1650274"/>
            <a:ext cx="6520939" cy="314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1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sp>
        <p:nvSpPr>
          <p:cNvPr id="88" name="Rounded Rectangle 60">
            <a:extLst>
              <a:ext uri="{FF2B5EF4-FFF2-40B4-BE49-F238E27FC236}">
                <a16:creationId xmlns="" xmlns:a16="http://schemas.microsoft.com/office/drawing/2014/main" id="{3D72E85D-7F8B-6941-8DE1-FAF2952EC94D}"/>
              </a:ext>
            </a:extLst>
          </p:cNvPr>
          <p:cNvSpPr/>
          <p:nvPr/>
        </p:nvSpPr>
        <p:spPr>
          <a:xfrm>
            <a:off x="291537" y="666481"/>
            <a:ext cx="8447810" cy="526828"/>
          </a:xfrm>
          <a:prstGeom prst="roundRect">
            <a:avLst>
              <a:gd name="adj" fmla="val 11348"/>
            </a:avLst>
          </a:prstGeom>
          <a:noFill/>
          <a:ln w="28575"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47663"/>
            <a:r>
              <a:rPr lang="es-ES_tradnl" dirty="0">
                <a:solidFill>
                  <a:prstClr val="black"/>
                </a:solidFill>
              </a:rPr>
              <a:t> </a:t>
            </a:r>
            <a:r>
              <a:rPr lang="es-ES_tradnl" dirty="0" smtClean="0">
                <a:solidFill>
                  <a:prstClr val="black"/>
                </a:solidFill>
              </a:rPr>
              <a:t>                                             </a:t>
            </a:r>
            <a:r>
              <a:rPr lang="es-ES_tradnl" sz="1600" dirty="0" smtClean="0">
                <a:solidFill>
                  <a:prstClr val="black"/>
                </a:solidFill>
              </a:rPr>
              <a:t>Proceso </a:t>
            </a:r>
            <a:r>
              <a:rPr lang="es-ES_tradnl" sz="1600" dirty="0">
                <a:solidFill>
                  <a:prstClr val="black"/>
                </a:solidFill>
              </a:rPr>
              <a:t>c</a:t>
            </a:r>
            <a:r>
              <a:rPr lang="es-ES_tradnl" sz="1600" dirty="0" smtClean="0">
                <a:solidFill>
                  <a:prstClr val="black"/>
                </a:solidFill>
              </a:rPr>
              <a:t>ontinuo SERVMAD</a:t>
            </a:r>
            <a:endParaRPr lang="es-ES_tradnl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1272865" y="1276733"/>
            <a:ext cx="6598268" cy="323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60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589765" cy="658309"/>
            <a:chOff x="132312" y="3446070"/>
            <a:chExt cx="8589765" cy="658309"/>
          </a:xfrm>
        </p:grpSpPr>
        <p:grpSp>
          <p:nvGrpSpPr>
            <p:cNvPr id="7" name="Group 57">
              <a:extLst>
                <a:ext uri="{FF2B5EF4-FFF2-40B4-BE49-F238E27FC236}">
                  <a16:creationId xmlns:a16="http://schemas.microsoft.com/office/drawing/2014/main" xmlns="" id="{8A48295F-B39E-744E-871F-CE7F599D9C4C}"/>
                </a:ext>
              </a:extLst>
            </p:cNvPr>
            <p:cNvGrpSpPr/>
            <p:nvPr/>
          </p:nvGrpSpPr>
          <p:grpSpPr>
            <a:xfrm>
              <a:off x="274267" y="3577551"/>
              <a:ext cx="8447810" cy="526828"/>
              <a:chOff x="415636" y="1163782"/>
              <a:chExt cx="11263746" cy="702437"/>
            </a:xfrm>
          </p:grpSpPr>
          <p:sp>
            <p:nvSpPr>
              <p:cNvPr id="96" name="Rounded Rectangle 60">
                <a:extLst>
                  <a:ext uri="{FF2B5EF4-FFF2-40B4-BE49-F238E27FC236}">
                    <a16:creationId xmlns:a16="http://schemas.microsoft.com/office/drawing/2014/main" xmlns="" id="{3D72E85D-7F8B-6941-8DE1-FAF2952EC94D}"/>
                  </a:ext>
                </a:extLst>
              </p:cNvPr>
              <p:cNvSpPr/>
              <p:nvPr/>
            </p:nvSpPr>
            <p:spPr>
              <a:xfrm>
                <a:off x="415636" y="1163782"/>
                <a:ext cx="11263746" cy="702437"/>
              </a:xfrm>
              <a:prstGeom prst="roundRect">
                <a:avLst>
                  <a:gd name="adj" fmla="val 11348"/>
                </a:avLst>
              </a:prstGeom>
              <a:noFill/>
              <a:ln w="28575">
                <a:solidFill>
                  <a:srgbClr val="00206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347663"/>
                <a:r>
                  <a:rPr lang="es-ES_tradnl" dirty="0">
                    <a:solidFill>
                      <a:prstClr val="black"/>
                    </a:solidFill>
                  </a:rPr>
                  <a:t> </a:t>
                </a:r>
                <a:r>
                  <a:rPr lang="es-ES_tradnl" dirty="0" smtClean="0">
                    <a:solidFill>
                      <a:prstClr val="black"/>
                    </a:solidFill>
                  </a:rPr>
                  <a:t>     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Servicio alimentación </a:t>
                </a:r>
                <a:r>
                  <a:rPr lang="es-ES_tradnl" sz="1600" dirty="0">
                    <a:solidFill>
                      <a:prstClr val="black"/>
                    </a:solidFill>
                  </a:rPr>
                  <a:t>n</a:t>
                </a:r>
                <a:r>
                  <a:rPr lang="es-ES_tradnl" sz="1600" dirty="0" smtClean="0">
                    <a:solidFill>
                      <a:prstClr val="black"/>
                    </a:solidFill>
                  </a:rPr>
                  <a:t>aval D.AB.A. 2026</a:t>
                </a:r>
                <a:endParaRPr lang="es-ES_tradnl" i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97" name="Round Same Side Corner Rectangle 59">
                <a:extLst>
                  <a:ext uri="{FF2B5EF4-FFF2-40B4-BE49-F238E27FC236}">
                    <a16:creationId xmlns:a16="http://schemas.microsoft.com/office/drawing/2014/main" xmlns="" id="{3C8EE7BE-1C4C-354B-8C77-A14734CD7E96}"/>
                  </a:ext>
                </a:extLst>
              </p:cNvPr>
              <p:cNvSpPr/>
              <p:nvPr/>
            </p:nvSpPr>
            <p:spPr>
              <a:xfrm rot="5400000">
                <a:off x="9950196" y="139493"/>
                <a:ext cx="700592" cy="2752859"/>
              </a:xfrm>
              <a:prstGeom prst="round2SameRect">
                <a:avLst>
                  <a:gd name="adj1" fmla="val 12404"/>
                  <a:gd name="adj2" fmla="val 0"/>
                </a:avLst>
              </a:prstGeom>
              <a:ln w="28575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270" rtlCol="0" anchor="ctr"/>
              <a:lstStyle/>
              <a:p>
                <a:pPr algn="ctr"/>
                <a:r>
                  <a:rPr lang="es-ES_tradnl" sz="1100" dirty="0" smtClean="0">
                    <a:solidFill>
                      <a:prstClr val="white"/>
                    </a:solidFill>
                  </a:rPr>
                  <a:t>Pasar a servicio de alimentación no contratado.</a:t>
                </a:r>
                <a:endParaRPr lang="es-ES_tradnl" sz="1100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499176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s-ES_tradnl" sz="3600" spc="-225" dirty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spc="-225" dirty="0" smtClean="0">
                  <a:solidFill>
                    <a:prstClr val="white">
                      <a:lumMod val="65000"/>
                    </a:prst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 </a:t>
              </a:r>
              <a:r>
                <a:rPr lang="es-ES_tradnl" sz="3600" dirty="0" smtClean="0">
                  <a:solidFill>
                    <a:srgbClr val="FFC000">
                      <a:lumMod val="75000"/>
                    </a:srgb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Stencil" pitchFamily="82" charset="77"/>
                </a:rPr>
                <a:t>12</a:t>
              </a:r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98" y="1730710"/>
            <a:ext cx="7474847" cy="3091321"/>
          </a:xfrm>
          <a:prstGeom prst="rect">
            <a:avLst/>
          </a:prstGeom>
        </p:spPr>
      </p:pic>
      <p:pic>
        <p:nvPicPr>
          <p:cNvPr id="19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6957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 Implementación plataformas sistémicas e innovación tecnológicas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40" name="25 Rectángulo">
            <a:extLst>
              <a:ext uri="{FF2B5EF4-FFF2-40B4-BE49-F238E27FC236}">
                <a16:creationId xmlns="" xmlns:a16="http://schemas.microsoft.com/office/drawing/2014/main" id="{08CC5D00-5821-7338-BB80-220D950A7683}"/>
              </a:ext>
            </a:extLst>
          </p:cNvPr>
          <p:cNvSpPr/>
          <p:nvPr/>
        </p:nvSpPr>
        <p:spPr>
          <a:xfrm>
            <a:off x="228888" y="2490438"/>
            <a:ext cx="2657476" cy="32385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 smtClean="0">
                <a:solidFill>
                  <a:schemeClr val="tx1"/>
                </a:solidFill>
              </a:rPr>
              <a:t>DESCRIPCIÓN SISTEMA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41" name="27 Rectángulo">
            <a:extLst>
              <a:ext uri="{FF2B5EF4-FFF2-40B4-BE49-F238E27FC236}">
                <a16:creationId xmlns="" xmlns:a16="http://schemas.microsoft.com/office/drawing/2014/main" id="{08CC5D00-5821-7338-BB80-220D950A7683}"/>
              </a:ext>
            </a:extLst>
          </p:cNvPr>
          <p:cNvSpPr/>
          <p:nvPr/>
        </p:nvSpPr>
        <p:spPr>
          <a:xfrm>
            <a:off x="228888" y="3707462"/>
            <a:ext cx="2657476" cy="32385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 smtClean="0">
                <a:solidFill>
                  <a:schemeClr val="tx1"/>
                </a:solidFill>
              </a:rPr>
              <a:t>ESTADO DE AVANCE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42" name="28 Flecha derecha">
            <a:extLst>
              <a:ext uri="{FF2B5EF4-FFF2-40B4-BE49-F238E27FC236}">
                <a16:creationId xmlns="" xmlns:a16="http://schemas.microsoft.com/office/drawing/2014/main" id="{FD8F2F5B-5D0A-611C-0B30-52D1E6D6810F}"/>
              </a:ext>
            </a:extLst>
          </p:cNvPr>
          <p:cNvSpPr/>
          <p:nvPr/>
        </p:nvSpPr>
        <p:spPr>
          <a:xfrm>
            <a:off x="3217628" y="2529673"/>
            <a:ext cx="393590" cy="25717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3" name="30 Flecha derecha">
            <a:extLst>
              <a:ext uri="{FF2B5EF4-FFF2-40B4-BE49-F238E27FC236}">
                <a16:creationId xmlns="" xmlns:a16="http://schemas.microsoft.com/office/drawing/2014/main" id="{FD8F2F5B-5D0A-611C-0B30-52D1E6D6810F}"/>
              </a:ext>
            </a:extLst>
          </p:cNvPr>
          <p:cNvSpPr/>
          <p:nvPr/>
        </p:nvSpPr>
        <p:spPr>
          <a:xfrm>
            <a:off x="3177872" y="3738272"/>
            <a:ext cx="393590" cy="25717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4" name="53 Rectángulo">
            <a:extLst>
              <a:ext uri="{FF2B5EF4-FFF2-40B4-BE49-F238E27FC236}">
                <a16:creationId xmlns="" xmlns:a16="http://schemas.microsoft.com/office/drawing/2014/main" id="{08CC5D00-5821-7338-BB80-220D950A7683}"/>
              </a:ext>
            </a:extLst>
          </p:cNvPr>
          <p:cNvSpPr/>
          <p:nvPr/>
        </p:nvSpPr>
        <p:spPr>
          <a:xfrm>
            <a:off x="238164" y="1394958"/>
            <a:ext cx="2657476" cy="32385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 smtClean="0">
                <a:solidFill>
                  <a:schemeClr val="tx1"/>
                </a:solidFill>
              </a:rPr>
              <a:t>DEFINICIÓN SISTEMA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45" name="54 Flecha derecha">
            <a:extLst>
              <a:ext uri="{FF2B5EF4-FFF2-40B4-BE49-F238E27FC236}">
                <a16:creationId xmlns="" xmlns:a16="http://schemas.microsoft.com/office/drawing/2014/main" id="{FD8F2F5B-5D0A-611C-0B30-52D1E6D6810F}"/>
              </a:ext>
            </a:extLst>
          </p:cNvPr>
          <p:cNvSpPr/>
          <p:nvPr/>
        </p:nvSpPr>
        <p:spPr>
          <a:xfrm>
            <a:off x="3187148" y="1425768"/>
            <a:ext cx="393590" cy="25717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6" name="55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3828112" y="2274074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REGISTRO DEL MENAJE (TARJETAS DE CUSTODIA DIGITAL)</a:t>
            </a:r>
            <a:endParaRPr lang="es-E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56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5109596" y="2275398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ACTUALIZACIÓN AUTOMÁTICA DE EXISTENCIA</a:t>
            </a:r>
            <a:endParaRPr lang="es-E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57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6373853" y="2275399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HISTORIAL DE MOVIMIENTOS</a:t>
            </a:r>
            <a:endParaRPr lang="es-E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58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7623533" y="2268773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CONTROL POR USUARIO O DEPARTAMENTO</a:t>
            </a:r>
            <a:endParaRPr lang="es-E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59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3821486" y="3468095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1° ETAPA: </a:t>
            </a: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GESTIONAR ENTREGA SISTEMA ESNAVAL A DABA</a:t>
            </a:r>
          </a:p>
        </p:txBody>
      </p:sp>
      <p:sp>
        <p:nvSpPr>
          <p:cNvPr id="52" name="60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5102970" y="3469419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2° ETAPA: </a:t>
            </a: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REALIZAR CARGA MASIVA BASE DE DATOS A SERVIDOR DABA</a:t>
            </a:r>
            <a:endParaRPr lang="es-E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61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6367227" y="3469420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3° ETAPA: </a:t>
            </a: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REALIZAR ADAPTACIÓN Y MARCHA BLANCA CON ESTADO ACTUAL SISTEMA</a:t>
            </a:r>
          </a:p>
        </p:txBody>
      </p:sp>
      <p:sp>
        <p:nvSpPr>
          <p:cNvPr id="54" name="62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7616907" y="3462794"/>
            <a:ext cx="1179885" cy="773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u="sng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4° ETAPA: </a:t>
            </a: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CENTRALIZAR Y DISPONIBILIZAR A OTRAS UU.RR.</a:t>
            </a:r>
          </a:p>
        </p:txBody>
      </p:sp>
      <p:sp>
        <p:nvSpPr>
          <p:cNvPr id="55" name="63 Rectángulo">
            <a:extLst>
              <a:ext uri="{FF2B5EF4-FFF2-40B4-BE49-F238E27FC236}">
                <a16:creationId xmlns="" xmlns:a16="http://schemas.microsoft.com/office/drawing/2014/main" id="{99403079-8401-5F4D-65CA-0605D6C69EBA}"/>
              </a:ext>
            </a:extLst>
          </p:cNvPr>
          <p:cNvSpPr/>
          <p:nvPr/>
        </p:nvSpPr>
        <p:spPr>
          <a:xfrm>
            <a:off x="3757875" y="1296063"/>
            <a:ext cx="5036268" cy="532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HERRAMIENTA INFORMÁTICA DISEÑADA PARA REGISTRAR, GESTIONAR Y SUPERVISAR EN TIEMPO REAL LA EXISTENCIA, MOVIMIENTO Y ESTADO DEL MENAJE E INVENTARIO DEPENDIENTE DE CADA UU.RR.</a:t>
            </a:r>
            <a:endParaRPr lang="es-ES" sz="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6" name="Picture 4" descr="Pago Satisfactorio!!! » linuxAr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5706" y="4306408"/>
            <a:ext cx="263305" cy="263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4" descr="Pago Satisfactorio!!! » linuxAr.c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3017" y="4306408"/>
            <a:ext cx="263305" cy="263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4" descr="Icono De Proceso Icono De Botón Redondo Azul Brillante PNG ,dibujos Hacer,  Trabajar, Símbolo PNG Imagen para Descarga Gratuita | Pngtr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6771814" y="4236586"/>
            <a:ext cx="338429" cy="333127"/>
          </a:xfrm>
          <a:prstGeom prst="rect">
            <a:avLst/>
          </a:prstGeom>
          <a:noFill/>
        </p:spPr>
      </p:pic>
      <p:pic>
        <p:nvPicPr>
          <p:cNvPr id="59" name="Picture 4" descr="Icono De Proceso Icono De Botón Redondo Azul Brillante PNG ,dibujos Hacer,  Trabajar, Símbolo PNG Imagen para Descarga Gratuita | Pngtre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V="1">
            <a:off x="8042246" y="4236586"/>
            <a:ext cx="338429" cy="333127"/>
          </a:xfrm>
          <a:prstGeom prst="rect">
            <a:avLst/>
          </a:prstGeom>
          <a:noFill/>
        </p:spPr>
      </p:pic>
      <p:sp>
        <p:nvSpPr>
          <p:cNvPr id="60" name="Rectángulo redondeado 59"/>
          <p:cNvSpPr/>
          <p:nvPr/>
        </p:nvSpPr>
        <p:spPr>
          <a:xfrm>
            <a:off x="7539401" y="737669"/>
            <a:ext cx="11473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SISMAG</a:t>
            </a:r>
            <a:endParaRPr lang="es-ES" dirty="0">
              <a:latin typeface="Raleway"/>
            </a:endParaRPr>
          </a:p>
        </p:txBody>
      </p:sp>
      <p:pic>
        <p:nvPicPr>
          <p:cNvPr id="36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185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 Implementación plataformas sistémicas e innovación tecnológicas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0" name="Rectángulo redondeado 59"/>
          <p:cNvSpPr/>
          <p:nvPr/>
        </p:nvSpPr>
        <p:spPr>
          <a:xfrm>
            <a:off x="7539401" y="737669"/>
            <a:ext cx="11473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SICPA</a:t>
            </a:r>
            <a:endParaRPr lang="es-ES" dirty="0">
              <a:latin typeface="Raleway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335" y="1084035"/>
            <a:ext cx="7659329" cy="3737997"/>
          </a:xfrm>
          <a:prstGeom prst="rect">
            <a:avLst/>
          </a:prstGeom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1" name="Picture 2" descr="C:\Users\138554961\Downloads\tinywow_change_bg_photo_7807320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9" t="4630" r="19115" b="3770"/>
          <a:stretch>
            <a:fillRect/>
          </a:stretch>
        </p:blipFill>
        <p:spPr bwMode="auto">
          <a:xfrm>
            <a:off x="4373167" y="1445136"/>
            <a:ext cx="1916010" cy="1979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779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="" xmlns:a16="http://schemas.microsoft.com/office/drawing/2014/main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 Implementación plataformas sistémicas e innovación tecnológicas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="" xmlns:a16="http://schemas.microsoft.com/office/drawing/2014/main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0" name="Rectángulo redondeado 59"/>
          <p:cNvSpPr/>
          <p:nvPr/>
        </p:nvSpPr>
        <p:spPr>
          <a:xfrm>
            <a:off x="7539401" y="737669"/>
            <a:ext cx="11473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SICPA</a:t>
            </a:r>
            <a:endParaRPr lang="es-ES" dirty="0">
              <a:latin typeface="Raleway"/>
            </a:endParaRPr>
          </a:p>
        </p:txBody>
      </p:sp>
      <p:pic>
        <p:nvPicPr>
          <p:cNvPr id="18" name="18 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99" t="20695" r="15881" b="6837"/>
          <a:stretch>
            <a:fillRect/>
          </a:stretch>
        </p:blipFill>
        <p:spPr bwMode="auto">
          <a:xfrm>
            <a:off x="233772" y="1531217"/>
            <a:ext cx="3110383" cy="3255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21 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03" t="16310" r="1642" b="12556"/>
          <a:stretch>
            <a:fillRect/>
          </a:stretch>
        </p:blipFill>
        <p:spPr bwMode="auto">
          <a:xfrm>
            <a:off x="3584606" y="1622873"/>
            <a:ext cx="5420851" cy="314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22 Flecha curvada hacia abajo"/>
          <p:cNvSpPr/>
          <p:nvPr/>
        </p:nvSpPr>
        <p:spPr>
          <a:xfrm>
            <a:off x="3234962" y="2919758"/>
            <a:ext cx="1902178" cy="548751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s-ES" sz="1350">
              <a:solidFill>
                <a:schemeClr val="tx1"/>
              </a:solidFill>
            </a:endParaRPr>
          </a:p>
        </p:txBody>
      </p:sp>
      <p:sp>
        <p:nvSpPr>
          <p:cNvPr id="21" name="15 Rectángulo"/>
          <p:cNvSpPr/>
          <p:nvPr/>
        </p:nvSpPr>
        <p:spPr>
          <a:xfrm>
            <a:off x="1617277" y="3546584"/>
            <a:ext cx="1617685" cy="507831"/>
          </a:xfrm>
          <a:prstGeom prst="rect">
            <a:avLst/>
          </a:prstGeom>
          <a:solidFill>
            <a:srgbClr val="00B050"/>
          </a:solidFill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900" b="1" dirty="0">
                <a:solidFill>
                  <a:schemeClr val="bg1"/>
                </a:solidFill>
                <a:latin typeface="Century Gothic" pitchFamily="34" charset="0"/>
              </a:rPr>
              <a:t>Requerimiento </a:t>
            </a:r>
            <a:r>
              <a:rPr lang="es-ES" sz="900" b="1" dirty="0" smtClean="0">
                <a:solidFill>
                  <a:schemeClr val="bg1"/>
                </a:solidFill>
                <a:latin typeface="Century Gothic" pitchFamily="34" charset="0"/>
              </a:rPr>
              <a:t>anterior </a:t>
            </a:r>
            <a:r>
              <a:rPr lang="es-ES" sz="900" b="1" dirty="0">
                <a:solidFill>
                  <a:schemeClr val="bg1"/>
                </a:solidFill>
                <a:latin typeface="Century Gothic" pitchFamily="34" charset="0"/>
              </a:rPr>
              <a:t>con Anexo “A” por MSG Naval</a:t>
            </a:r>
            <a:endParaRPr lang="es-ES" sz="900" dirty="0">
              <a:solidFill>
                <a:schemeClr val="bg1"/>
              </a:solidFill>
            </a:endParaRPr>
          </a:p>
        </p:txBody>
      </p:sp>
      <p:sp>
        <p:nvSpPr>
          <p:cNvPr id="22" name="15 Rectángulo"/>
          <p:cNvSpPr/>
          <p:nvPr/>
        </p:nvSpPr>
        <p:spPr>
          <a:xfrm>
            <a:off x="5043642" y="3560634"/>
            <a:ext cx="1617685" cy="369332"/>
          </a:xfrm>
          <a:prstGeom prst="rect">
            <a:avLst/>
          </a:prstGeom>
          <a:solidFill>
            <a:srgbClr val="00B050"/>
          </a:solidFill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ES" sz="900" b="1" dirty="0">
                <a:solidFill>
                  <a:schemeClr val="bg1"/>
                </a:solidFill>
                <a:latin typeface="Century Gothic" pitchFamily="34" charset="0"/>
              </a:rPr>
              <a:t>Requerimiento actual a través de Sistema SICPA</a:t>
            </a:r>
            <a:endParaRPr lang="es-ES" sz="900" dirty="0">
              <a:solidFill>
                <a:schemeClr val="bg1"/>
              </a:solidFill>
            </a:endParaRPr>
          </a:p>
        </p:txBody>
      </p:sp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5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9" t="15617" r="7259" b="28053"/>
          <a:stretch>
            <a:fillRect/>
          </a:stretch>
        </p:blipFill>
        <p:spPr bwMode="auto">
          <a:xfrm>
            <a:off x="384868" y="1236714"/>
            <a:ext cx="2498543" cy="102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ángulo 25"/>
          <p:cNvSpPr/>
          <p:nvPr/>
        </p:nvSpPr>
        <p:spPr>
          <a:xfrm>
            <a:off x="596605" y="1289089"/>
            <a:ext cx="950312" cy="921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/>
          </a:p>
        </p:txBody>
      </p:sp>
    </p:spTree>
    <p:extLst>
      <p:ext uri="{BB962C8B-B14F-4D97-AF65-F5344CB8AC3E}">
        <p14:creationId xmlns:p14="http://schemas.microsoft.com/office/powerpoint/2010/main" val="2983881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 Implementación plataformas sistémicas e innovación tecnológicas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0" name="Rectángulo redondeado 59"/>
          <p:cNvSpPr/>
          <p:nvPr/>
        </p:nvSpPr>
        <p:spPr>
          <a:xfrm>
            <a:off x="7539401" y="737669"/>
            <a:ext cx="11473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SICPA</a:t>
            </a:r>
            <a:endParaRPr lang="es-ES" dirty="0">
              <a:latin typeface="Raleway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269" y="1373291"/>
            <a:ext cx="7204873" cy="3062319"/>
          </a:xfrm>
          <a:prstGeom prst="rect">
            <a:avLst/>
          </a:prstGeom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906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8 Rectángulo"/>
          <p:cNvSpPr>
            <a:spLocks noChangeArrowheads="1"/>
          </p:cNvSpPr>
          <p:nvPr/>
        </p:nvSpPr>
        <p:spPr bwMode="auto">
          <a:xfrm>
            <a:off x="1036068" y="53566"/>
            <a:ext cx="72325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12813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12813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12813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12813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s-CL" altLang="es-CL" sz="1800" b="1">
                <a:solidFill>
                  <a:srgbClr val="0000FF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Sistema de Ejecución y Control Presupuestario (SECP)  </a:t>
            </a:r>
          </a:p>
        </p:txBody>
      </p:sp>
      <p:cxnSp>
        <p:nvCxnSpPr>
          <p:cNvPr id="19" name="Conector recto 18"/>
          <p:cNvCxnSpPr/>
          <p:nvPr/>
        </p:nvCxnSpPr>
        <p:spPr>
          <a:xfrm>
            <a:off x="999166" y="392815"/>
            <a:ext cx="7314698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3"/>
          <a:srcRect l="2370" t="12720" r="85474" b="53027"/>
          <a:stretch/>
        </p:blipFill>
        <p:spPr bwMode="auto">
          <a:xfrm>
            <a:off x="375423" y="-36901"/>
            <a:ext cx="552322" cy="874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90117" name="Picture 4" descr="DIRECSER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7896" y="39282"/>
            <a:ext cx="527325" cy="82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9" name="22 Image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945" t="19536" r="10385" b="20860"/>
          <a:stretch>
            <a:fillRect/>
          </a:stretch>
        </p:blipFill>
        <p:spPr bwMode="auto">
          <a:xfrm>
            <a:off x="792046" y="1923605"/>
            <a:ext cx="3230608" cy="2598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0" name="9 Imag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86" t="20683" r="2039" b="5421"/>
          <a:stretch>
            <a:fillRect/>
          </a:stretch>
        </p:blipFill>
        <p:spPr bwMode="auto">
          <a:xfrm>
            <a:off x="4430945" y="1917653"/>
            <a:ext cx="4554277" cy="24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21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9" t="15617" r="7259" b="28053"/>
          <a:stretch>
            <a:fillRect/>
          </a:stretch>
        </p:blipFill>
        <p:spPr bwMode="auto">
          <a:xfrm>
            <a:off x="24271" y="770157"/>
            <a:ext cx="2498543" cy="102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ángulo 10"/>
          <p:cNvSpPr/>
          <p:nvPr/>
        </p:nvSpPr>
        <p:spPr>
          <a:xfrm>
            <a:off x="1810985" y="867766"/>
            <a:ext cx="591604" cy="921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1350"/>
          </a:p>
        </p:txBody>
      </p:sp>
      <p:sp>
        <p:nvSpPr>
          <p:cNvPr id="12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14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15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16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17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18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</p:spTree>
    <p:extLst>
      <p:ext uri="{BB962C8B-B14F-4D97-AF65-F5344CB8AC3E}">
        <p14:creationId xmlns:p14="http://schemas.microsoft.com/office/powerpoint/2010/main" val="266578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 Implementación plataformas sistémicas e innovación tecnológicas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/>
          <a:srcRect t="11212" b="12301"/>
          <a:stretch/>
        </p:blipFill>
        <p:spPr>
          <a:xfrm>
            <a:off x="1347423" y="1415834"/>
            <a:ext cx="6265799" cy="269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09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>
                  <a:solidFill>
                    <a:prstClr val="black"/>
                  </a:solidFill>
                </a:rPr>
                <a:t> </a:t>
              </a:r>
              <a:r>
                <a:rPr lang="es-ES_tradnl" dirty="0" smtClean="0">
                  <a:solidFill>
                    <a:prstClr val="black"/>
                  </a:solidFill>
                </a:rPr>
                <a:t>     Implementación plataformas sistémicas e innovación tecnológicas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0" name="Rectángulo redondeado 59"/>
          <p:cNvSpPr/>
          <p:nvPr/>
        </p:nvSpPr>
        <p:spPr>
          <a:xfrm>
            <a:off x="7539401" y="737669"/>
            <a:ext cx="11473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IA</a:t>
            </a:r>
            <a:endParaRPr lang="es-ES" dirty="0">
              <a:latin typeface="Raleway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641" y="1167441"/>
            <a:ext cx="7285636" cy="3574819"/>
          </a:xfrm>
          <a:prstGeom prst="rect">
            <a:avLst/>
          </a:prstGeom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2291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67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68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69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70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71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  <p:sp>
        <p:nvSpPr>
          <p:cNvPr id="72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47" name="46 Grupo"/>
          <p:cNvGrpSpPr/>
          <p:nvPr/>
        </p:nvGrpSpPr>
        <p:grpSpPr>
          <a:xfrm>
            <a:off x="184495" y="498673"/>
            <a:ext cx="8695116" cy="640288"/>
            <a:chOff x="132312" y="3446070"/>
            <a:chExt cx="8695116" cy="640288"/>
          </a:xfrm>
        </p:grpSpPr>
        <p:sp>
          <p:nvSpPr>
            <p:cNvPr id="96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Implementación Depto. Operaciones Marítimo VALPABAS (ex LITA)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9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sp>
        <p:nvSpPr>
          <p:cNvPr id="60" name="Rectángulo redondeado 59"/>
          <p:cNvSpPr/>
          <p:nvPr/>
        </p:nvSpPr>
        <p:spPr>
          <a:xfrm>
            <a:off x="7539401" y="737669"/>
            <a:ext cx="1147399" cy="26567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ES" dirty="0" smtClean="0">
                <a:latin typeface="Raleway"/>
              </a:rPr>
              <a:t>LITA</a:t>
            </a:r>
            <a:endParaRPr lang="es-ES" dirty="0">
              <a:latin typeface="Raleway"/>
            </a:endParaRPr>
          </a:p>
        </p:txBody>
      </p:sp>
      <p:pic>
        <p:nvPicPr>
          <p:cNvPr id="19" name="Objeto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74"/>
          <a:stretch>
            <a:fillRect/>
          </a:stretch>
        </p:blipFill>
        <p:spPr bwMode="auto">
          <a:xfrm>
            <a:off x="1972791" y="1414986"/>
            <a:ext cx="5198417" cy="3131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691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53 Estrella de 5 puntas"/>
          <p:cNvSpPr/>
          <p:nvPr/>
        </p:nvSpPr>
        <p:spPr>
          <a:xfrm>
            <a:off x="7628128" y="879184"/>
            <a:ext cx="54006" cy="778937"/>
          </a:xfrm>
          <a:prstGeom prst="star5">
            <a:avLst/>
          </a:prstGeom>
        </p:spPr>
        <p:txBody>
          <a:bodyPr rtlCol="0" anchor="ctr">
            <a:spAutoFit/>
          </a:bodyPr>
          <a:lstStyle/>
          <a:p>
            <a:pPr marL="214313" indent="-214313" algn="just">
              <a:buFont typeface="Wingdings" panose="05000000000000000000" pitchFamily="2" charset="2"/>
              <a:buChar char="§"/>
            </a:pPr>
            <a:endParaRPr lang="es-MX" sz="1350" kern="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58" name="Rectángulo 57"/>
          <p:cNvSpPr/>
          <p:nvPr/>
        </p:nvSpPr>
        <p:spPr>
          <a:xfrm>
            <a:off x="8028384" y="363469"/>
            <a:ext cx="1115616" cy="300082"/>
          </a:xfrm>
          <a:prstGeom prst="rect">
            <a:avLst/>
          </a:prstGeom>
        </p:spPr>
        <p:txBody>
          <a:bodyPr rtlCol="0" anchor="ctr">
            <a:spAutoFit/>
          </a:bodyPr>
          <a:lstStyle/>
          <a:p>
            <a:pPr marL="214313" indent="-214313" algn="just">
              <a:buFont typeface="Wingdings" panose="05000000000000000000" pitchFamily="2" charset="2"/>
              <a:buChar char="§"/>
            </a:pPr>
            <a:endParaRPr lang="es-CL" sz="1350" kern="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14" name="3 Título"/>
          <p:cNvSpPr>
            <a:spLocks noGrp="1"/>
          </p:cNvSpPr>
          <p:nvPr>
            <p:ph type="title"/>
          </p:nvPr>
        </p:nvSpPr>
        <p:spPr>
          <a:xfrm>
            <a:off x="457201" y="116586"/>
            <a:ext cx="7859216" cy="939546"/>
          </a:xfrm>
        </p:spPr>
        <p:txBody>
          <a:bodyPr>
            <a:normAutofit/>
          </a:bodyPr>
          <a:lstStyle/>
          <a:p>
            <a:pPr algn="ctr"/>
            <a:r>
              <a:rPr lang="es-MX" sz="3000" dirty="0">
                <a:solidFill>
                  <a:schemeClr val="bg1"/>
                </a:solidFill>
                <a:latin typeface="Calibri" panose="020F0502020204030204" pitchFamily="34" charset="0"/>
              </a:rPr>
              <a:t>Temario</a:t>
            </a:r>
          </a:p>
        </p:txBody>
      </p:sp>
      <p:pic>
        <p:nvPicPr>
          <p:cNvPr id="20481" name="Image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9" t="2559" r="17787" b="4921"/>
          <a:stretch>
            <a:fillRect/>
          </a:stretch>
        </p:blipFill>
        <p:spPr bwMode="auto">
          <a:xfrm>
            <a:off x="7530335" y="2067435"/>
            <a:ext cx="1314450" cy="2586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Imagen 24" descr="image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95" t="3658" r="33073" b="6314"/>
          <a:stretch>
            <a:fillRect/>
          </a:stretch>
        </p:blipFill>
        <p:spPr bwMode="auto">
          <a:xfrm>
            <a:off x="5796726" y="1966347"/>
            <a:ext cx="1264444" cy="257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3858673" y="966968"/>
            <a:ext cx="17130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CRUZ DE SERVICIO ABASTECIMIENTO Y FINANZAS DE SEGUNDA CLASE . (7 AÑOS)</a:t>
            </a:r>
            <a:endParaRPr lang="es-CL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5482993" y="968017"/>
            <a:ext cx="17130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CRUZ DE SERVICIO ABASTECIMIENTO Y FINANZAS DE PRIMERA CLASE (10 AÑOS)</a:t>
            </a:r>
            <a:endParaRPr lang="es-CL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7226856" y="969065"/>
            <a:ext cx="1713013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GRAN CRUZ DE SERVICIO ABASTECIMIENTO Y FINANZAS (14 AÑOS)</a:t>
            </a:r>
            <a:endParaRPr lang="es-CL" sz="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Imagen 1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54363" y="1698803"/>
            <a:ext cx="1216537" cy="401913"/>
          </a:xfrm>
          <a:prstGeom prst="rect">
            <a:avLst/>
          </a:prstGeom>
          <a:noFill/>
        </p:spPr>
      </p:pic>
      <p:pic>
        <p:nvPicPr>
          <p:cNvPr id="24" name="Imagen 2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5577" y="1708047"/>
            <a:ext cx="1216537" cy="395599"/>
          </a:xfrm>
          <a:prstGeom prst="rect">
            <a:avLst/>
          </a:prstGeom>
          <a:noFill/>
        </p:spPr>
      </p:pic>
      <p:pic>
        <p:nvPicPr>
          <p:cNvPr id="25" name="Imagen 24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11056" y="1735653"/>
            <a:ext cx="1193917" cy="377650"/>
          </a:xfrm>
          <a:prstGeom prst="rect">
            <a:avLst/>
          </a:prstGeom>
          <a:noFill/>
        </p:spPr>
      </p:pic>
      <p:sp>
        <p:nvSpPr>
          <p:cNvPr id="21" name="Rectángulo 20"/>
          <p:cNvSpPr/>
          <p:nvPr/>
        </p:nvSpPr>
        <p:spPr>
          <a:xfrm>
            <a:off x="402726" y="1041340"/>
            <a:ext cx="3425097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s-CL" sz="1350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s-CL" sz="135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Características</a:t>
            </a:r>
            <a:r>
              <a:rPr lang="es-CL" sz="135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CL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s-CL" sz="135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CL" sz="1350" u="sng" dirty="0" smtClean="0">
                <a:latin typeface="Arial" panose="020B0604020202020204" pitchFamily="34" charset="0"/>
                <a:ea typeface="Calibri" panose="020F0502020204030204" pitchFamily="34" charset="0"/>
              </a:rPr>
              <a:t>Reconocimiento </a:t>
            </a:r>
            <a:r>
              <a:rPr lang="es-CL" sz="1350" u="sng" dirty="0">
                <a:latin typeface="Arial" panose="020B0604020202020204" pitchFamily="34" charset="0"/>
                <a:ea typeface="Calibri" panose="020F0502020204030204" pitchFamily="34" charset="0"/>
              </a:rPr>
              <a:t>consta de:</a:t>
            </a:r>
          </a:p>
          <a:p>
            <a:pPr algn="just"/>
            <a:endParaRPr lang="es-CL" sz="1350" u="sng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14313" indent="-214313" algn="just">
              <a:buFontTx/>
              <a:buChar char="-"/>
            </a:pPr>
            <a:r>
              <a:rPr lang="es-CL" sz="1350" dirty="0">
                <a:latin typeface="Arial" panose="020B0604020202020204" pitchFamily="34" charset="0"/>
                <a:ea typeface="Calibri" panose="020F0502020204030204" pitchFamily="34" charset="0"/>
              </a:rPr>
              <a:t>Diploma, cinta y medalla por 7, 10 y 14 años.	</a:t>
            </a:r>
          </a:p>
          <a:p>
            <a:pPr marL="214313" indent="-214313" algn="just">
              <a:buFontTx/>
              <a:buChar char="-"/>
            </a:pPr>
            <a:r>
              <a:rPr lang="es-CL" sz="1350" dirty="0" smtClean="0">
                <a:latin typeface="Arial" panose="020B0604020202020204" pitchFamily="34" charset="0"/>
                <a:ea typeface="Calibri" panose="020F0502020204030204" pitchFamily="34" charset="0"/>
              </a:rPr>
              <a:t>Imposición será en </a:t>
            </a:r>
            <a:r>
              <a:rPr lang="es-CL" sz="1350" dirty="0">
                <a:latin typeface="Arial" panose="020B0604020202020204" pitchFamily="34" charset="0"/>
                <a:ea typeface="Calibri" panose="020F0502020204030204" pitchFamily="34" charset="0"/>
              </a:rPr>
              <a:t>ceremonia interna, el día 15 de junio de cada año al celebrar un nuevo aniversario de la especialidad de Abastecimiento.</a:t>
            </a:r>
          </a:p>
          <a:p>
            <a:pPr algn="just"/>
            <a:endParaRPr lang="es-MX" sz="1350" dirty="0">
              <a:latin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7"/>
          <a:srcRect r="14185"/>
          <a:stretch/>
        </p:blipFill>
        <p:spPr>
          <a:xfrm>
            <a:off x="352425" y="3360454"/>
            <a:ext cx="3819525" cy="1283078"/>
          </a:xfrm>
          <a:prstGeom prst="rect">
            <a:avLst/>
          </a:prstGeom>
        </p:spPr>
      </p:pic>
      <p:pic>
        <p:nvPicPr>
          <p:cNvPr id="20483" name="Imagen 30" descr="image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44" t="3658" r="3754" b="6314"/>
          <a:stretch>
            <a:fillRect/>
          </a:stretch>
        </p:blipFill>
        <p:spPr bwMode="auto">
          <a:xfrm>
            <a:off x="4160088" y="2088643"/>
            <a:ext cx="1221581" cy="24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uadroTexto 2">
            <a:extLst>
              <a:ext uri="{FF2B5EF4-FFF2-40B4-BE49-F238E27FC236}"/>
            </a:extLst>
          </p:cNvPr>
          <p:cNvSpPr txBox="1"/>
          <p:nvPr/>
        </p:nvSpPr>
        <p:spPr>
          <a:xfrm>
            <a:off x="2036253" y="37075"/>
            <a:ext cx="4625074" cy="43858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anchor="ctr"/>
          <a:lstStyle>
            <a:defPPr>
              <a:defRPr lang="es-CL"/>
            </a:defPPr>
            <a:lvl1pPr algn="ctr" fontAlgn="auto">
              <a:spcBef>
                <a:spcPts val="0"/>
              </a:spcBef>
              <a:spcAft>
                <a:spcPts val="0"/>
              </a:spcAft>
              <a:defRPr sz="3200" b="1">
                <a:solidFill>
                  <a:srgbClr val="000099"/>
                </a:solidFill>
                <a:latin typeface="+mn-lt"/>
                <a:ea typeface="Times New Roman" pitchFamily="18" charset="0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cs typeface="+mn-cs"/>
              </a:defRPr>
            </a:lvl9pPr>
          </a:lstStyle>
          <a:p>
            <a:r>
              <a:rPr lang="es-MX" dirty="0" smtClean="0"/>
              <a:t>DESAFÍOS 2025</a:t>
            </a:r>
            <a:endParaRPr lang="es-MX" dirty="0"/>
          </a:p>
        </p:txBody>
      </p:sp>
      <p:grpSp>
        <p:nvGrpSpPr>
          <p:cNvPr id="28" name="46 Grupo"/>
          <p:cNvGrpSpPr/>
          <p:nvPr/>
        </p:nvGrpSpPr>
        <p:grpSpPr>
          <a:xfrm>
            <a:off x="149669" y="297496"/>
            <a:ext cx="8695116" cy="640288"/>
            <a:chOff x="132312" y="3446070"/>
            <a:chExt cx="8695116" cy="640288"/>
          </a:xfrm>
        </p:grpSpPr>
        <p:sp>
          <p:nvSpPr>
            <p:cNvPr id="29" name="Rounded Rectangle 60">
              <a:extLst>
                <a:ext uri="{FF2B5EF4-FFF2-40B4-BE49-F238E27FC236}">
                  <a16:creationId xmlns:a16="http://schemas.microsoft.com/office/drawing/2014/main" xmlns="" id="{3D72E85D-7F8B-6941-8DE1-FAF2952EC94D}"/>
                </a:ext>
              </a:extLst>
            </p:cNvPr>
            <p:cNvSpPr/>
            <p:nvPr/>
          </p:nvSpPr>
          <p:spPr>
            <a:xfrm>
              <a:off x="379618" y="3559530"/>
              <a:ext cx="8447810" cy="526828"/>
            </a:xfrm>
            <a:prstGeom prst="roundRect">
              <a:avLst>
                <a:gd name="adj" fmla="val 11348"/>
              </a:avLst>
            </a:prstGeom>
            <a:noFill/>
            <a:ln w="28575">
              <a:solidFill>
                <a:srgbClr val="00206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347663"/>
              <a:r>
                <a:rPr lang="es-ES_tradnl" dirty="0" smtClean="0">
                  <a:solidFill>
                    <a:prstClr val="black"/>
                  </a:solidFill>
                </a:rPr>
                <a:t>                      Medallas Servicio de Abastecimiento y Finanzas</a:t>
              </a:r>
              <a:endParaRPr lang="es-ES_tradnl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" name="TextBox 15">
              <a:extLst>
                <a:ext uri="{FF2B5EF4-FFF2-40B4-BE49-F238E27FC236}">
                  <a16:creationId xmlns:a16="http://schemas.microsoft.com/office/drawing/2014/main" xmlns="" id="{BEA2D834-F890-7843-9744-AB0A66F8D8C8}"/>
                </a:ext>
              </a:extLst>
            </p:cNvPr>
            <p:cNvSpPr txBox="1"/>
            <p:nvPr/>
          </p:nvSpPr>
          <p:spPr>
            <a:xfrm>
              <a:off x="132312" y="3446070"/>
              <a:ext cx="138564" cy="623248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endParaRPr lang="es-ES_tradnl" sz="3600" dirty="0">
                <a:solidFill>
                  <a:srgbClr val="FFC000">
                    <a:lumMod val="75000"/>
                  </a:srgb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Stencil" pitchFamily="82" charset="77"/>
              </a:endParaRPr>
            </a:p>
          </p:txBody>
        </p:sp>
      </p:grpSp>
      <p:pic>
        <p:nvPicPr>
          <p:cNvPr id="31" name="Picture 2" descr="Imagen relacion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sp>
        <p:nvSpPr>
          <p:cNvPr id="3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anchor="ctr"/>
          <a:lstStyle/>
          <a:p>
            <a:pPr algn="ctr" defTabSz="685800">
              <a:defRPr/>
            </a:pPr>
            <a:endParaRPr lang="es-CL" sz="700" b="1" kern="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5087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HONOR</a:t>
            </a:r>
          </a:p>
        </p:txBody>
      </p:sp>
      <p:sp>
        <p:nvSpPr>
          <p:cNvPr id="35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56169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LEALTAD</a:t>
            </a:r>
          </a:p>
        </p:txBody>
      </p:sp>
      <p:sp>
        <p:nvSpPr>
          <p:cNvPr id="36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616194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VALENTÍA</a:t>
            </a:r>
          </a:p>
        </p:txBody>
      </p:sp>
      <p:sp>
        <p:nvSpPr>
          <p:cNvPr id="37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742832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INTEGRIDAD</a:t>
            </a:r>
          </a:p>
        </p:txBody>
      </p:sp>
      <p:sp>
        <p:nvSpPr>
          <p:cNvPr id="38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452688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DEBER</a:t>
            </a:r>
          </a:p>
        </p:txBody>
      </p:sp>
      <p:sp>
        <p:nvSpPr>
          <p:cNvPr id="39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824585" cy="2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80" tIns="34290" rIns="68580" bIns="34290">
            <a:spAutoFit/>
          </a:bodyPr>
          <a:lstStyle/>
          <a:p>
            <a:pPr defTabSz="685800">
              <a:defRPr/>
            </a:pPr>
            <a:r>
              <a:rPr lang="es-CL" altLang="es-CL" sz="900" b="1" kern="0" dirty="0" smtClean="0">
                <a:solidFill>
                  <a:prstClr val="white"/>
                </a:solidFill>
              </a:rPr>
              <a:t>PATRIOTISMO</a:t>
            </a:r>
          </a:p>
        </p:txBody>
      </p:sp>
    </p:spTree>
    <p:extLst>
      <p:ext uri="{BB962C8B-B14F-4D97-AF65-F5344CB8AC3E}">
        <p14:creationId xmlns:p14="http://schemas.microsoft.com/office/powerpoint/2010/main" val="368258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99CF95-4D78-4E90-92AD-FF93DF129F00}" type="slidenum">
              <a:rPr lang="es-CL" altLang="es-CL" smtClean="0">
                <a:solidFill>
                  <a:srgbClr val="000000"/>
                </a:solidFill>
              </a:rPr>
              <a:pPr/>
              <a:t>63</a:t>
            </a:fld>
            <a:endParaRPr lang="es-CL" altLang="es-CL" dirty="0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6388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6389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6390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6391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6392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6393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6395" name="AutoShape 4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 dirty="0">
              <a:solidFill>
                <a:srgbClr val="000000"/>
              </a:solidFill>
            </a:endParaRPr>
          </a:p>
        </p:txBody>
      </p:sp>
      <p:sp>
        <p:nvSpPr>
          <p:cNvPr id="16396" name="AutoShape 6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230981" y="5954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 dirty="0">
              <a:solidFill>
                <a:srgbClr val="000000"/>
              </a:solidFill>
            </a:endParaRPr>
          </a:p>
        </p:txBody>
      </p:sp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40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07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6408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6409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6410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6411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6412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3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70" y="690491"/>
            <a:ext cx="2680321" cy="201024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805" y="622000"/>
            <a:ext cx="2680321" cy="2010241"/>
          </a:xfrm>
          <a:prstGeom prst="rect">
            <a:avLst/>
          </a:prstGeom>
        </p:spPr>
      </p:pic>
      <p:pic>
        <p:nvPicPr>
          <p:cNvPr id="29" name="Imagen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70" y="2700732"/>
            <a:ext cx="2725786" cy="1999253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650272" y="2416831"/>
            <a:ext cx="1831389" cy="2654788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9446">
            <a:off x="1016505" y="1807697"/>
            <a:ext cx="2759411" cy="206955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03387">
            <a:off x="4737224" y="1956278"/>
            <a:ext cx="2772440" cy="2079330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641" y="938833"/>
            <a:ext cx="2620620" cy="349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82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Marcador de número de diapositiva 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99CF95-4D78-4E90-92AD-FF93DF129F00}" type="slidenum">
              <a:rPr lang="es-CL" altLang="es-CL" smtClean="0">
                <a:solidFill>
                  <a:srgbClr val="000000"/>
                </a:solidFill>
              </a:rPr>
              <a:pPr/>
              <a:t>64</a:t>
            </a:fld>
            <a:endParaRPr lang="es-CL" altLang="es-CL" dirty="0">
              <a:solidFill>
                <a:srgbClr val="000000"/>
              </a:solidFill>
            </a:endParaRPr>
          </a:p>
        </p:txBody>
      </p:sp>
      <p:sp>
        <p:nvSpPr>
          <p:cNvPr id="3" name="19 Rectángulo"/>
          <p:cNvSpPr/>
          <p:nvPr/>
        </p:nvSpPr>
        <p:spPr>
          <a:xfrm>
            <a:off x="0" y="4822032"/>
            <a:ext cx="9144000" cy="32146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sz="675" b="1" dirty="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16388" name="20 CuadroTexto"/>
          <p:cNvSpPr txBox="1">
            <a:spLocks noChangeArrowheads="1"/>
          </p:cNvSpPr>
          <p:nvPr/>
        </p:nvSpPr>
        <p:spPr bwMode="auto">
          <a:xfrm>
            <a:off x="177404" y="4981575"/>
            <a:ext cx="61427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HONOR</a:t>
            </a:r>
          </a:p>
        </p:txBody>
      </p:sp>
      <p:sp>
        <p:nvSpPr>
          <p:cNvPr id="16389" name="21 CuadroTexto"/>
          <p:cNvSpPr txBox="1">
            <a:spLocks noChangeArrowheads="1"/>
          </p:cNvSpPr>
          <p:nvPr/>
        </p:nvSpPr>
        <p:spPr bwMode="auto">
          <a:xfrm>
            <a:off x="2321719" y="4981575"/>
            <a:ext cx="723275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LEALTAD</a:t>
            </a:r>
          </a:p>
        </p:txBody>
      </p:sp>
      <p:sp>
        <p:nvSpPr>
          <p:cNvPr id="16390" name="22 CuadroTexto"/>
          <p:cNvSpPr txBox="1">
            <a:spLocks noChangeArrowheads="1"/>
          </p:cNvSpPr>
          <p:nvPr/>
        </p:nvSpPr>
        <p:spPr bwMode="auto">
          <a:xfrm>
            <a:off x="4480323" y="4981575"/>
            <a:ext cx="76174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VALENTÍA</a:t>
            </a:r>
          </a:p>
        </p:txBody>
      </p:sp>
      <p:sp>
        <p:nvSpPr>
          <p:cNvPr id="16391" name="23 CuadroTexto"/>
          <p:cNvSpPr txBox="1">
            <a:spLocks noChangeArrowheads="1"/>
          </p:cNvSpPr>
          <p:nvPr/>
        </p:nvSpPr>
        <p:spPr bwMode="auto">
          <a:xfrm>
            <a:off x="6340079" y="4981575"/>
            <a:ext cx="902811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INTEGRIDAD</a:t>
            </a:r>
          </a:p>
        </p:txBody>
      </p:sp>
      <p:sp>
        <p:nvSpPr>
          <p:cNvPr id="16392" name="24 CuadroTexto"/>
          <p:cNvSpPr txBox="1">
            <a:spLocks noChangeArrowheads="1"/>
          </p:cNvSpPr>
          <p:nvPr/>
        </p:nvSpPr>
        <p:spPr bwMode="auto">
          <a:xfrm>
            <a:off x="8483204" y="4981575"/>
            <a:ext cx="588623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DEBER</a:t>
            </a:r>
          </a:p>
        </p:txBody>
      </p:sp>
      <p:sp>
        <p:nvSpPr>
          <p:cNvPr id="16393" name="25 CuadroTexto"/>
          <p:cNvSpPr txBox="1">
            <a:spLocks noChangeArrowheads="1"/>
          </p:cNvSpPr>
          <p:nvPr/>
        </p:nvSpPr>
        <p:spPr bwMode="auto">
          <a:xfrm>
            <a:off x="4373167" y="4829175"/>
            <a:ext cx="986167" cy="230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s-CL" altLang="es-CL" sz="900" b="1" dirty="0">
                <a:solidFill>
                  <a:srgbClr val="FFFFFF"/>
                </a:solidFill>
              </a:rPr>
              <a:t>PATRIOTISMO</a:t>
            </a:r>
          </a:p>
        </p:txBody>
      </p:sp>
      <p:sp>
        <p:nvSpPr>
          <p:cNvPr id="16395" name="AutoShape 4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 dirty="0">
              <a:solidFill>
                <a:srgbClr val="000000"/>
              </a:solidFill>
            </a:endParaRPr>
          </a:p>
        </p:txBody>
      </p:sp>
      <p:sp>
        <p:nvSpPr>
          <p:cNvPr id="16396" name="AutoShape 6" descr="Misión y Visión de una empresa | Qué son y para qué sirven"/>
          <p:cNvSpPr>
            <a:spLocks noChangeAspect="1" noChangeArrowheads="1"/>
          </p:cNvSpPr>
          <p:nvPr/>
        </p:nvSpPr>
        <p:spPr bwMode="auto">
          <a:xfrm>
            <a:off x="230981" y="5954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s-CL" sz="1350" dirty="0">
              <a:solidFill>
                <a:srgbClr val="000000"/>
              </a:solidFill>
            </a:endParaRPr>
          </a:p>
        </p:txBody>
      </p:sp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0" y="4773223"/>
            <a:ext cx="9144000" cy="452288"/>
            <a:chOff x="0" y="6399603"/>
            <a:chExt cx="12192000" cy="567386"/>
          </a:xfrm>
        </p:grpSpPr>
        <p:sp>
          <p:nvSpPr>
            <p:cNvPr id="40" name="19 Rectángulo"/>
            <p:cNvSpPr/>
            <p:nvPr/>
          </p:nvSpPr>
          <p:spPr>
            <a:xfrm>
              <a:off x="0" y="6399603"/>
              <a:ext cx="12192000" cy="494386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s-CL" sz="675" b="1" dirty="0">
                <a:solidFill>
                  <a:srgbClr val="FFFFFF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6407" name="20 CuadroTexto"/>
            <p:cNvSpPr txBox="1">
              <a:spLocks noChangeArrowheads="1"/>
            </p:cNvSpPr>
            <p:nvPr/>
          </p:nvSpPr>
          <p:spPr bwMode="auto">
            <a:xfrm>
              <a:off x="236539" y="6677415"/>
              <a:ext cx="81902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HONOR</a:t>
              </a:r>
            </a:p>
          </p:txBody>
        </p:sp>
        <p:sp>
          <p:nvSpPr>
            <p:cNvPr id="16408" name="21 CuadroTexto"/>
            <p:cNvSpPr txBox="1">
              <a:spLocks noChangeArrowheads="1"/>
            </p:cNvSpPr>
            <p:nvPr/>
          </p:nvSpPr>
          <p:spPr bwMode="auto">
            <a:xfrm>
              <a:off x="3095625" y="6677415"/>
              <a:ext cx="964367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LEALTAD</a:t>
              </a:r>
            </a:p>
          </p:txBody>
        </p:sp>
        <p:sp>
          <p:nvSpPr>
            <p:cNvPr id="16409" name="22 CuadroTexto"/>
            <p:cNvSpPr txBox="1">
              <a:spLocks noChangeArrowheads="1"/>
            </p:cNvSpPr>
            <p:nvPr/>
          </p:nvSpPr>
          <p:spPr bwMode="auto">
            <a:xfrm>
              <a:off x="5798141" y="6655894"/>
              <a:ext cx="1015663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VALENTÍA</a:t>
              </a:r>
            </a:p>
          </p:txBody>
        </p:sp>
        <p:sp>
          <p:nvSpPr>
            <p:cNvPr id="16410" name="23 CuadroTexto"/>
            <p:cNvSpPr txBox="1">
              <a:spLocks noChangeArrowheads="1"/>
            </p:cNvSpPr>
            <p:nvPr/>
          </p:nvSpPr>
          <p:spPr bwMode="auto">
            <a:xfrm>
              <a:off x="8453439" y="6677415"/>
              <a:ext cx="1203748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INTEGRIDAD</a:t>
              </a:r>
            </a:p>
          </p:txBody>
        </p:sp>
        <p:sp>
          <p:nvSpPr>
            <p:cNvPr id="16411" name="24 CuadroTexto"/>
            <p:cNvSpPr txBox="1">
              <a:spLocks noChangeArrowheads="1"/>
            </p:cNvSpPr>
            <p:nvPr/>
          </p:nvSpPr>
          <p:spPr bwMode="auto">
            <a:xfrm>
              <a:off x="11310939" y="6677415"/>
              <a:ext cx="784831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DEBER</a:t>
              </a:r>
            </a:p>
          </p:txBody>
        </p:sp>
        <p:sp>
          <p:nvSpPr>
            <p:cNvPr id="16412" name="25 CuadroTexto"/>
            <p:cNvSpPr txBox="1">
              <a:spLocks noChangeArrowheads="1"/>
            </p:cNvSpPr>
            <p:nvPr/>
          </p:nvSpPr>
          <p:spPr bwMode="auto">
            <a:xfrm>
              <a:off x="5603875" y="6403211"/>
              <a:ext cx="1314889" cy="289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es-CL" altLang="es-CL" sz="900" b="1" dirty="0">
                  <a:solidFill>
                    <a:srgbClr val="FFFFFF"/>
                  </a:solidFill>
                </a:rPr>
                <a:t>PATRIOTISMO</a:t>
              </a:r>
            </a:p>
          </p:txBody>
        </p:sp>
      </p:grpSp>
      <p:pic>
        <p:nvPicPr>
          <p:cNvPr id="39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570119" y="-112733"/>
            <a:ext cx="632561" cy="632015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23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210" y="-22795"/>
            <a:ext cx="635815" cy="814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" name="Picture 2" descr="C:\Users\Direcabasjefecodeviv\Desktop\eXPO VARIAS\Consec 2016\Dirección de Abastecimiento de la Armada.pn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159708" y="-262821"/>
            <a:ext cx="1247572" cy="1247179"/>
          </a:xfrm>
          <a:prstGeom prst="rect">
            <a:avLst/>
          </a:prstGeom>
          <a:noFill/>
          <a:ln>
            <a:noFill/>
          </a:ln>
          <a:effectLst>
            <a:outerShdw blurRad="177800" dist="101600" dir="5400000" sx="104000" sy="104000" algn="ctr" rotWithShape="0">
              <a:srgbClr val="000000">
                <a:alpha val="9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022" y="582895"/>
            <a:ext cx="2629167" cy="19718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2097">
            <a:off x="5691035" y="1159913"/>
            <a:ext cx="2881359" cy="216101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3222">
            <a:off x="372740" y="1073360"/>
            <a:ext cx="2720995" cy="204074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737" y="2788374"/>
            <a:ext cx="2471405" cy="185355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3167" y="2784271"/>
            <a:ext cx="2568385" cy="192991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35528" y="1135439"/>
            <a:ext cx="4032697" cy="302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3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4636572"/>
          </a:xfrm>
          <a:prstGeom prst="rect">
            <a:avLst/>
          </a:prstGeom>
          <a:blipFill dpi="0" rotWithShape="1">
            <a:blip r:embed="rId3">
              <a:alphaModFix amt="75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344935" y="560070"/>
            <a:ext cx="4590410" cy="2736286"/>
          </a:xfrm>
          <a:prstGeom prst="rect">
            <a:avLst/>
          </a:prstGeom>
          <a:solidFill>
            <a:srgbClr val="FFFFFF">
              <a:alpha val="75000"/>
            </a:srgb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4" tIns="45717" rIns="91434" bIns="45717" rtlCol="0" anchor="ctr"/>
          <a:lstStyle/>
          <a:p>
            <a:pPr lvl="1"/>
            <a:endParaRPr lang="en-US" sz="2800" b="1" dirty="0">
              <a:solidFill>
                <a:schemeClr val="accent1"/>
              </a:solidFill>
              <a:latin typeface="Raleway"/>
              <a:cs typeface="Raleway"/>
            </a:endParaRPr>
          </a:p>
          <a:p>
            <a:pPr lvl="1">
              <a:lnSpc>
                <a:spcPct val="140000"/>
              </a:lnSpc>
            </a:pPr>
            <a:endParaRPr lang="en-US" sz="400" b="1" dirty="0">
              <a:latin typeface="Raleway"/>
              <a:cs typeface="Raleway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813257" y="2509854"/>
            <a:ext cx="2320335" cy="584769"/>
          </a:xfrm>
          <a:prstGeom prst="rect">
            <a:avLst/>
          </a:prstGeom>
        </p:spPr>
        <p:txBody>
          <a:bodyPr wrap="square" lIns="91434" tIns="45717" rIns="91434" bIns="45717">
            <a:spAutoFit/>
          </a:bodyPr>
          <a:lstStyle/>
          <a:p>
            <a:pPr lvl="1"/>
            <a:r>
              <a:rPr lang="en-US" sz="1600" b="1" dirty="0">
                <a:latin typeface="+mj-lt"/>
                <a:cs typeface="Raleway"/>
              </a:rPr>
              <a:t>  </a:t>
            </a:r>
            <a:r>
              <a:rPr lang="en-US" sz="1600" b="1" dirty="0">
                <a:solidFill>
                  <a:schemeClr val="accent3">
                    <a:lumMod val="75000"/>
                  </a:schemeClr>
                </a:solidFill>
                <a:latin typeface="+mj-lt"/>
                <a:cs typeface="Raleway"/>
              </a:rPr>
              <a:t>DIRECCIÓN DE ABASTECIMIENTO</a:t>
            </a:r>
          </a:p>
        </p:txBody>
      </p:sp>
      <p:pic>
        <p:nvPicPr>
          <p:cNvPr id="1026" name="Picture 2" descr="Resultado de imagen para direcabas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093" l="0" r="100000">
                        <a14:backgroundMark x1="23667" y1="8163" x2="23667" y2="8163"/>
                        <a14:backgroundMark x1="26333" y1="13379" x2="26333" y2="13379"/>
                        <a14:backgroundMark x1="29000" y1="16553" x2="29000" y2="16553"/>
                        <a14:backgroundMark x1="39333" y1="7710" x2="39333" y2="7710"/>
                        <a14:backgroundMark x1="74000" y1="11111" x2="74000" y2="11111"/>
                        <a14:backgroundMark x1="71333" y1="16553" x2="71333" y2="16553"/>
                        <a14:backgroundMark x1="43000" y1="14286" x2="43000" y2="142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620" y="2353010"/>
            <a:ext cx="569785" cy="837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7 Conector recto"/>
          <p:cNvCxnSpPr/>
          <p:nvPr/>
        </p:nvCxnSpPr>
        <p:spPr>
          <a:xfrm>
            <a:off x="6185794" y="2460590"/>
            <a:ext cx="0" cy="66790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Imagen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793" y="4636572"/>
            <a:ext cx="9144793" cy="475529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956289" y="1421704"/>
            <a:ext cx="3602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atin typeface="Raleway"/>
              </a:rPr>
              <a:t>TÉRMINO EXPOSICIÓN</a:t>
            </a:r>
            <a:endParaRPr lang="es-ES" sz="2400" b="1" dirty="0">
              <a:latin typeface="Raleway"/>
            </a:endParaRPr>
          </a:p>
        </p:txBody>
      </p:sp>
    </p:spTree>
    <p:extLst>
      <p:ext uri="{BB962C8B-B14F-4D97-AF65-F5344CB8AC3E}">
        <p14:creationId xmlns:p14="http://schemas.microsoft.com/office/powerpoint/2010/main" val="12797446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TEST">
      <a:dk1>
        <a:srgbClr val="000000"/>
      </a:dk1>
      <a:lt1>
        <a:srgbClr val="FFFFFF"/>
      </a:lt1>
      <a:dk2>
        <a:srgbClr val="0D47A1"/>
      </a:dk2>
      <a:lt2>
        <a:srgbClr val="E3F2FD"/>
      </a:lt2>
      <a:accent1>
        <a:srgbClr val="1565C0"/>
      </a:accent1>
      <a:accent2>
        <a:srgbClr val="1976D2"/>
      </a:accent2>
      <a:accent3>
        <a:srgbClr val="1E88E5"/>
      </a:accent3>
      <a:accent4>
        <a:srgbClr val="2196F3"/>
      </a:accent4>
      <a:accent5>
        <a:srgbClr val="42A5F5"/>
      </a:accent5>
      <a:accent6>
        <a:srgbClr val="64B5F6"/>
      </a:accent6>
      <a:hlink>
        <a:srgbClr val="1E88E5"/>
      </a:hlink>
      <a:folHlink>
        <a:srgbClr val="1565C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41979</TotalTime>
  <Words>3073</Words>
  <Application>Microsoft Office PowerPoint</Application>
  <PresentationFormat>Presentación en pantalla (16:9)</PresentationFormat>
  <Paragraphs>1159</Paragraphs>
  <Slides>65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19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65</vt:i4>
      </vt:variant>
    </vt:vector>
  </HeadingPairs>
  <TitlesOfParts>
    <vt:vector size="88" baseType="lpstr">
      <vt:lpstr>Arial Unicode MS</vt:lpstr>
      <vt:lpstr>Arial</vt:lpstr>
      <vt:lpstr>Arial </vt:lpstr>
      <vt:lpstr>Bahnschrift SemiBold Condensed</vt:lpstr>
      <vt:lpstr>Barlow Medium</vt:lpstr>
      <vt:lpstr>Calibri</vt:lpstr>
      <vt:lpstr>Calibri Light</vt:lpstr>
      <vt:lpstr>Century Gothic</vt:lpstr>
      <vt:lpstr>EverSlide Office</vt:lpstr>
      <vt:lpstr>Impact</vt:lpstr>
      <vt:lpstr>Lato</vt:lpstr>
      <vt:lpstr>linea-basic-10</vt:lpstr>
      <vt:lpstr>Montserrat</vt:lpstr>
      <vt:lpstr>Raleway</vt:lpstr>
      <vt:lpstr>Roboto Medium</vt:lpstr>
      <vt:lpstr>Stencil</vt:lpstr>
      <vt:lpstr>Times New Roman</vt:lpstr>
      <vt:lpstr>Wingdings</vt:lpstr>
      <vt:lpstr>Wingdings 2</vt:lpstr>
      <vt:lpstr>Office Theme</vt:lpstr>
      <vt:lpstr>7_Tema de Office</vt:lpstr>
      <vt:lpstr>5_Tema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Temario</vt:lpstr>
      <vt:lpstr>Presentación de PowerPoint</vt:lpstr>
      <vt:lpstr>Presentación de PowerPoint</vt:lpstr>
      <vt:lpstr>Presentación de PowerPoint</vt:lpstr>
    </vt:vector>
  </TitlesOfParts>
  <Company>Ergun Kayis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Mirije Shefiti</dc:creator>
  <cp:lastModifiedBy>010 CO AB Sr. Marcel Fort Santander</cp:lastModifiedBy>
  <cp:revision>2199</cp:revision>
  <cp:lastPrinted>2015-03-02T20:38:25Z</cp:lastPrinted>
  <dcterms:created xsi:type="dcterms:W3CDTF">2014-07-08T04:55:45Z</dcterms:created>
  <dcterms:modified xsi:type="dcterms:W3CDTF">2025-11-04T12:39:01Z</dcterms:modified>
</cp:coreProperties>
</file>