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13B44F-BD62-43F2-BB80-6FB32EC58AE8}" v="1" dt="2025-08-23T10:33:34.8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1806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6813B44F-BD62-43F2-BB80-6FB32EC58AE8}"/>
    <pc:docChg chg="custSel modSld">
      <pc:chgData name="Blanca Ramírez Torrejon" userId="50955e19eeb9463b" providerId="LiveId" clId="{6813B44F-BD62-43F2-BB80-6FB32EC58AE8}" dt="2025-08-23T10:39:43.699" v="166" actId="6549"/>
      <pc:docMkLst>
        <pc:docMk/>
      </pc:docMkLst>
      <pc:sldChg chg="addSp modSp mod setBg">
        <pc:chgData name="Blanca Ramírez Torrejon" userId="50955e19eeb9463b" providerId="LiveId" clId="{6813B44F-BD62-43F2-BB80-6FB32EC58AE8}" dt="2025-08-23T10:39:01.927" v="135" actId="6549"/>
        <pc:sldMkLst>
          <pc:docMk/>
          <pc:sldMk cId="0" sldId="256"/>
        </pc:sldMkLst>
        <pc:spChg chg="mod">
          <ac:chgData name="Blanca Ramírez Torrejon" userId="50955e19eeb9463b" providerId="LiveId" clId="{6813B44F-BD62-43F2-BB80-6FB32EC58AE8}" dt="2025-08-23T10:39:01.927" v="135" actId="6549"/>
          <ac:spMkLst>
            <pc:docMk/>
            <pc:sldMk cId="0" sldId="256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2:37.936" v="46" actId="121"/>
          <ac:spMkLst>
            <pc:docMk/>
            <pc:sldMk cId="0" sldId="256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8" creationId="{577D6B2E-37A3-429E-A37C-F30ED6487282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10" creationId="{5CEAD642-85CF-4750-8432-7C80C901F001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12" creationId="{FA33EEAE-15D5-4119-8C1E-89D943F911EF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14" creationId="{730D8B3B-9B80-4025-B934-26DC7D7CD231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16" creationId="{1064D5D5-227B-4F66-9AEA-46F570E793BD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18" creationId="{646B67A4-D328-4747-A82B-65E84FA46368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20" creationId="{B5A1B09C-1565-46F8-B70F-621C5EB48A09}"/>
          </ac:spMkLst>
        </pc:spChg>
        <pc:spChg chg="add">
          <ac:chgData name="Blanca Ramírez Torrejon" userId="50955e19eeb9463b" providerId="LiveId" clId="{6813B44F-BD62-43F2-BB80-6FB32EC58AE8}" dt="2025-08-23T10:31:56.676" v="0" actId="26606"/>
          <ac:spMkLst>
            <pc:docMk/>
            <pc:sldMk cId="0" sldId="256"/>
            <ac:spMk id="22" creationId="{8C516CC8-80AC-446C-A56E-9F54B7210402}"/>
          </ac:spMkLst>
        </pc:spChg>
        <pc:picChg chg="add mod">
          <ac:chgData name="Blanca Ramírez Torrejon" userId="50955e19eeb9463b" providerId="LiveId" clId="{6813B44F-BD62-43F2-BB80-6FB32EC58AE8}" dt="2025-08-23T10:33:38.347" v="57" actId="1076"/>
          <ac:picMkLst>
            <pc:docMk/>
            <pc:sldMk cId="0" sldId="256"/>
            <ac:picMk id="4" creationId="{18622C43-E5B0-324B-53C4-6986597214F1}"/>
          </ac:picMkLst>
        </pc:picChg>
      </pc:sldChg>
      <pc:sldChg chg="addSp modSp mod setBg">
        <pc:chgData name="Blanca Ramírez Torrejon" userId="50955e19eeb9463b" providerId="LiveId" clId="{6813B44F-BD62-43F2-BB80-6FB32EC58AE8}" dt="2025-08-23T10:39:43.699" v="166" actId="6549"/>
        <pc:sldMkLst>
          <pc:docMk/>
          <pc:sldMk cId="0" sldId="257"/>
        </pc:sldMkLst>
        <pc:spChg chg="mo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9:43.699" v="166" actId="6549"/>
          <ac:spMkLst>
            <pc:docMk/>
            <pc:sldMk cId="0" sldId="257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8" creationId="{DEE2AD96-B495-4E06-9291-B71706F728CB}"/>
          </ac:spMkLst>
        </pc:spChg>
        <pc:spChg chg="ad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10" creationId="{53CF6D67-C5A8-4ADD-9E8E-1E38CA1D3166}"/>
          </ac:spMkLst>
        </pc:spChg>
        <pc:spChg chg="ad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12" creationId="{86909FA0-B515-4681-B7A8-FA281D133B94}"/>
          </ac:spMkLst>
        </pc:spChg>
        <pc:spChg chg="ad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14" creationId="{21C9FE86-FCC3-4A31-AA1C-C882262B7FE7}"/>
          </ac:spMkLst>
        </pc:spChg>
        <pc:spChg chg="ad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16" creationId="{7D96243B-ECED-4B71-8E06-AE9A285EAD20}"/>
          </ac:spMkLst>
        </pc:spChg>
        <pc:spChg chg="add">
          <ac:chgData name="Blanca Ramírez Torrejon" userId="50955e19eeb9463b" providerId="LiveId" clId="{6813B44F-BD62-43F2-BB80-6FB32EC58AE8}" dt="2025-08-23T10:33:52.481" v="58" actId="26606"/>
          <ac:spMkLst>
            <pc:docMk/>
            <pc:sldMk cId="0" sldId="257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6813B44F-BD62-43F2-BB80-6FB32EC58AE8}" dt="2025-08-23T10:35:12.463" v="77" actId="6549"/>
        <pc:sldMkLst>
          <pc:docMk/>
          <pc:sldMk cId="0" sldId="258"/>
        </pc:sldMkLst>
        <pc:spChg chg="mo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5:12.463" v="77" actId="6549"/>
          <ac:spMkLst>
            <pc:docMk/>
            <pc:sldMk cId="0" sldId="258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8" creationId="{DEE2AD96-B495-4E06-9291-B71706F728CB}"/>
          </ac:spMkLst>
        </pc:spChg>
        <pc:spChg chg="ad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10" creationId="{53CF6D67-C5A8-4ADD-9E8E-1E38CA1D3166}"/>
          </ac:spMkLst>
        </pc:spChg>
        <pc:spChg chg="ad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12" creationId="{86909FA0-B515-4681-B7A8-FA281D133B94}"/>
          </ac:spMkLst>
        </pc:spChg>
        <pc:spChg chg="ad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14" creationId="{21C9FE86-FCC3-4A31-AA1C-C882262B7FE7}"/>
          </ac:spMkLst>
        </pc:spChg>
        <pc:spChg chg="ad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16" creationId="{7D96243B-ECED-4B71-8E06-AE9A285EAD20}"/>
          </ac:spMkLst>
        </pc:spChg>
        <pc:spChg chg="add">
          <ac:chgData name="Blanca Ramírez Torrejon" userId="50955e19eeb9463b" providerId="LiveId" clId="{6813B44F-BD62-43F2-BB80-6FB32EC58AE8}" dt="2025-08-23T10:34:48.998" v="65" actId="26606"/>
          <ac:spMkLst>
            <pc:docMk/>
            <pc:sldMk cId="0" sldId="258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6813B44F-BD62-43F2-BB80-6FB32EC58AE8}" dt="2025-08-23T10:36:20.301" v="109" actId="5793"/>
        <pc:sldMkLst>
          <pc:docMk/>
          <pc:sldMk cId="0" sldId="259"/>
        </pc:sldMkLst>
        <pc:spChg chg="mo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6:20.301" v="109" actId="5793"/>
          <ac:spMkLst>
            <pc:docMk/>
            <pc:sldMk cId="0" sldId="259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8" creationId="{DEE2AD96-B495-4E06-9291-B71706F728CB}"/>
          </ac:spMkLst>
        </pc:spChg>
        <pc:spChg chg="ad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10" creationId="{53CF6D67-C5A8-4ADD-9E8E-1E38CA1D3166}"/>
          </ac:spMkLst>
        </pc:spChg>
        <pc:spChg chg="ad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12" creationId="{86909FA0-B515-4681-B7A8-FA281D133B94}"/>
          </ac:spMkLst>
        </pc:spChg>
        <pc:spChg chg="ad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14" creationId="{21C9FE86-FCC3-4A31-AA1C-C882262B7FE7}"/>
          </ac:spMkLst>
        </pc:spChg>
        <pc:spChg chg="ad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16" creationId="{7D96243B-ECED-4B71-8E06-AE9A285EAD20}"/>
          </ac:spMkLst>
        </pc:spChg>
        <pc:spChg chg="add">
          <ac:chgData name="Blanca Ramírez Torrejon" userId="50955e19eeb9463b" providerId="LiveId" clId="{6813B44F-BD62-43F2-BB80-6FB32EC58AE8}" dt="2025-08-23T10:35:55.307" v="104" actId="26606"/>
          <ac:spMkLst>
            <pc:docMk/>
            <pc:sldMk cId="0" sldId="259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6813B44F-BD62-43F2-BB80-6FB32EC58AE8}" dt="2025-08-23T10:37:06.027" v="116" actId="5793"/>
        <pc:sldMkLst>
          <pc:docMk/>
          <pc:sldMk cId="0" sldId="260"/>
        </pc:sldMkLst>
        <pc:spChg chg="mo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7:06.027" v="116" actId="5793"/>
          <ac:spMkLst>
            <pc:docMk/>
            <pc:sldMk cId="0" sldId="260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8" creationId="{DEE2AD96-B495-4E06-9291-B71706F728CB}"/>
          </ac:spMkLst>
        </pc:spChg>
        <pc:spChg chg="ad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10" creationId="{53CF6D67-C5A8-4ADD-9E8E-1E38CA1D3166}"/>
          </ac:spMkLst>
        </pc:spChg>
        <pc:spChg chg="ad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12" creationId="{86909FA0-B515-4681-B7A8-FA281D133B94}"/>
          </ac:spMkLst>
        </pc:spChg>
        <pc:spChg chg="ad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14" creationId="{21C9FE86-FCC3-4A31-AA1C-C882262B7FE7}"/>
          </ac:spMkLst>
        </pc:spChg>
        <pc:spChg chg="ad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16" creationId="{7D96243B-ECED-4B71-8E06-AE9A285EAD20}"/>
          </ac:spMkLst>
        </pc:spChg>
        <pc:spChg chg="add">
          <ac:chgData name="Blanca Ramírez Torrejon" userId="50955e19eeb9463b" providerId="LiveId" clId="{6813B44F-BD62-43F2-BB80-6FB32EC58AE8}" dt="2025-08-23T10:36:30.967" v="110" actId="26606"/>
          <ac:spMkLst>
            <pc:docMk/>
            <pc:sldMk cId="0" sldId="260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6813B44F-BD62-43F2-BB80-6FB32EC58AE8}" dt="2025-08-23T10:37:41.848" v="123" actId="5793"/>
        <pc:sldMkLst>
          <pc:docMk/>
          <pc:sldMk cId="0" sldId="261"/>
        </pc:sldMkLst>
        <pc:spChg chg="mo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7:41.848" v="123" actId="5793"/>
          <ac:spMkLst>
            <pc:docMk/>
            <pc:sldMk cId="0" sldId="261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8" creationId="{DEE2AD96-B495-4E06-9291-B71706F728CB}"/>
          </ac:spMkLst>
        </pc:spChg>
        <pc:spChg chg="ad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10" creationId="{53CF6D67-C5A8-4ADD-9E8E-1E38CA1D3166}"/>
          </ac:spMkLst>
        </pc:spChg>
        <pc:spChg chg="ad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12" creationId="{86909FA0-B515-4681-B7A8-FA281D133B94}"/>
          </ac:spMkLst>
        </pc:spChg>
        <pc:spChg chg="ad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14" creationId="{21C9FE86-FCC3-4A31-AA1C-C882262B7FE7}"/>
          </ac:spMkLst>
        </pc:spChg>
        <pc:spChg chg="ad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16" creationId="{7D96243B-ECED-4B71-8E06-AE9A285EAD20}"/>
          </ac:spMkLst>
        </pc:spChg>
        <pc:spChg chg="add">
          <ac:chgData name="Blanca Ramírez Torrejon" userId="50955e19eeb9463b" providerId="LiveId" clId="{6813B44F-BD62-43F2-BB80-6FB32EC58AE8}" dt="2025-08-23T10:37:20.844" v="117" actId="26606"/>
          <ac:spMkLst>
            <pc:docMk/>
            <pc:sldMk cId="0" sldId="261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6813B44F-BD62-43F2-BB80-6FB32EC58AE8}" dt="2025-08-23T10:38:14.375" v="129" actId="5793"/>
        <pc:sldMkLst>
          <pc:docMk/>
          <pc:sldMk cId="0" sldId="262"/>
        </pc:sldMkLst>
        <pc:spChg chg="mo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2" creationId="{00000000-0000-0000-0000-000000000000}"/>
          </ac:spMkLst>
        </pc:spChg>
        <pc:spChg chg="mod">
          <ac:chgData name="Blanca Ramírez Torrejon" userId="50955e19eeb9463b" providerId="LiveId" clId="{6813B44F-BD62-43F2-BB80-6FB32EC58AE8}" dt="2025-08-23T10:38:14.375" v="129" actId="5793"/>
          <ac:spMkLst>
            <pc:docMk/>
            <pc:sldMk cId="0" sldId="262"/>
            <ac:spMk id="3" creationId="{00000000-0000-0000-0000-000000000000}"/>
          </ac:spMkLst>
        </pc:spChg>
        <pc:spChg chg="ad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8" creationId="{DEE2AD96-B495-4E06-9291-B71706F728CB}"/>
          </ac:spMkLst>
        </pc:spChg>
        <pc:spChg chg="ad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10" creationId="{53CF6D67-C5A8-4ADD-9E8E-1E38CA1D3166}"/>
          </ac:spMkLst>
        </pc:spChg>
        <pc:spChg chg="ad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12" creationId="{86909FA0-B515-4681-B7A8-FA281D133B94}"/>
          </ac:spMkLst>
        </pc:spChg>
        <pc:spChg chg="ad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14" creationId="{21C9FE86-FCC3-4A31-AA1C-C882262B7FE7}"/>
          </ac:spMkLst>
        </pc:spChg>
        <pc:spChg chg="ad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16" creationId="{7D96243B-ECED-4B71-8E06-AE9A285EAD20}"/>
          </ac:spMkLst>
        </pc:spChg>
        <pc:spChg chg="add">
          <ac:chgData name="Blanca Ramírez Torrejon" userId="50955e19eeb9463b" providerId="LiveId" clId="{6813B44F-BD62-43F2-BB80-6FB32EC58AE8}" dt="2025-08-23T10:37:57.356" v="124" actId="26606"/>
          <ac:spMkLst>
            <pc:docMk/>
            <pc:sldMk cId="0" sldId="262"/>
            <ac:spMk id="18" creationId="{A09989E4-EFDC-4A90-A633-E0525FB4139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77D6B2E-37A3-429E-A37C-F30ED6487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8792" y="-1"/>
            <a:ext cx="9169464" cy="686807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331469" y="-3"/>
            <a:ext cx="8829202" cy="6868074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83000"/>
                </a:schemeClr>
              </a:gs>
              <a:gs pos="100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1400" y="0"/>
            <a:ext cx="2717530" cy="686807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64D5D5-227B-4F66-9AEA-46F570E79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1906" y="-3"/>
            <a:ext cx="9175185" cy="6868076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73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46B67A4-D328-4747-A82B-65E84FA46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505509" y="212908"/>
            <a:ext cx="6861931" cy="6448394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27000"/>
                </a:srgb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993193">
            <a:off x="269287" y="1712598"/>
            <a:ext cx="4967533" cy="3741293"/>
          </a:xfrm>
          <a:prstGeom prst="ellipse">
            <a:avLst/>
          </a:prstGeom>
          <a:gradFill>
            <a:gsLst>
              <a:gs pos="0">
                <a:schemeClr val="accent1">
                  <a:alpha val="26000"/>
                </a:schemeClr>
              </a:gs>
              <a:gs pos="85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8391" y="818984"/>
            <a:ext cx="5954140" cy="3178689"/>
          </a:xfrm>
        </p:spPr>
        <p:txBody>
          <a:bodyPr>
            <a:normAutofit/>
          </a:bodyPr>
          <a:lstStyle/>
          <a:p>
            <a:r>
              <a:rPr lang="es-ES" sz="3900" dirty="0">
                <a:solidFill>
                  <a:srgbClr val="FFFFFF"/>
                </a:solidFill>
              </a:rPr>
              <a:t>Chile: </a:t>
            </a:r>
            <a:br>
              <a:rPr lang="es-ES" sz="3900" dirty="0">
                <a:solidFill>
                  <a:srgbClr val="FFFFFF"/>
                </a:solidFill>
              </a:rPr>
            </a:br>
            <a:r>
              <a:rPr lang="es-ES" sz="3900" dirty="0">
                <a:solidFill>
                  <a:srgbClr val="FFFFFF"/>
                </a:solidFill>
              </a:rPr>
              <a:t>de la Revolución en Libertad a la Transición Democrática (1964-1990)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4490110"/>
            <a:ext cx="9163282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14047" y="4960961"/>
            <a:ext cx="5291920" cy="1078054"/>
          </a:xfrm>
        </p:spPr>
        <p:txBody>
          <a:bodyPr>
            <a:normAutofit lnSpcReduction="10000"/>
          </a:bodyPr>
          <a:lstStyle/>
          <a:p>
            <a:pPr algn="r"/>
            <a:r>
              <a:rPr lang="es-ES" dirty="0">
                <a:solidFill>
                  <a:srgbClr val="FFFFFF"/>
                </a:solidFill>
              </a:rPr>
              <a:t>PC B. RAMÍREZ T.</a:t>
            </a:r>
          </a:p>
          <a:p>
            <a:pPr algn="r"/>
            <a:r>
              <a:rPr lang="es-ES" dirty="0">
                <a:solidFill>
                  <a:srgbClr val="FFFFFF"/>
                </a:solidFill>
              </a:rPr>
              <a:t>bramirez@armada.cl</a:t>
            </a:r>
          </a:p>
        </p:txBody>
      </p:sp>
      <p:pic>
        <p:nvPicPr>
          <p:cNvPr id="4" name="Imagen 3" descr="ESCUDO ESNAVAL">
            <a:extLst>
              <a:ext uri="{FF2B5EF4-FFF2-40B4-BE49-F238E27FC236}">
                <a16:creationId xmlns:a16="http://schemas.microsoft.com/office/drawing/2014/main" id="{18622C43-E5B0-324B-53C4-6986597214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8000" contrast="6000"/>
            <a:grayscl/>
          </a:blip>
          <a:srcRect/>
          <a:stretch>
            <a:fillRect/>
          </a:stretch>
        </p:blipFill>
        <p:spPr bwMode="auto">
          <a:xfrm>
            <a:off x="352409" y="818984"/>
            <a:ext cx="1989912" cy="1852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Gobierno de Eduardo Frei Montalva (1964-1970)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" sz="1800" dirty="0"/>
              <a:t>- Partido Demócrata Cristiano</a:t>
            </a:r>
          </a:p>
          <a:p>
            <a:pPr marL="0" indent="0">
              <a:buNone/>
            </a:pPr>
            <a:r>
              <a:rPr lang="es-ES" sz="1800" dirty="0"/>
              <a:t>- Programa 'Revolución en Libertad'</a:t>
            </a:r>
          </a:p>
          <a:p>
            <a:pPr marL="0" indent="0">
              <a:buNone/>
            </a:pPr>
            <a:r>
              <a:rPr lang="es-ES" sz="1800" dirty="0"/>
              <a:t>- Principales reformas:</a:t>
            </a:r>
          </a:p>
          <a:p>
            <a:pPr marL="0" indent="0">
              <a:buNone/>
            </a:pPr>
            <a:r>
              <a:rPr lang="es-ES" sz="1800" dirty="0"/>
              <a:t>   </a:t>
            </a:r>
            <a:r>
              <a:rPr lang="es-ES" sz="1800"/>
              <a:t>• Reforma </a:t>
            </a:r>
            <a:r>
              <a:rPr lang="es-ES" sz="1800" dirty="0"/>
              <a:t>Agraria</a:t>
            </a:r>
          </a:p>
          <a:p>
            <a:pPr marL="0" indent="0">
              <a:buNone/>
            </a:pPr>
            <a:r>
              <a:rPr lang="es-ES" sz="1800" dirty="0"/>
              <a:t>   • Promoción Popular</a:t>
            </a:r>
          </a:p>
          <a:p>
            <a:pPr marL="0" indent="0">
              <a:buNone/>
            </a:pPr>
            <a:r>
              <a:rPr lang="es-ES" sz="1800" dirty="0"/>
              <a:t>   • Chilenización del cobre</a:t>
            </a:r>
          </a:p>
          <a:p>
            <a:pPr marL="0" indent="0">
              <a:buNone/>
            </a:pPr>
            <a:r>
              <a:rPr lang="es-ES" sz="1800" dirty="0"/>
              <a:t>- Alternativa al socialismo de izquierda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500">
                <a:solidFill>
                  <a:srgbClr val="FFFFFF"/>
                </a:solidFill>
              </a:rPr>
              <a:t>Gobierno de Salvador Allende (1970-1973)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r>
              <a:rPr lang="es-ES" sz="1700" dirty="0"/>
              <a:t>Alianza Unidad Popular</a:t>
            </a:r>
          </a:p>
          <a:p>
            <a:r>
              <a:rPr lang="es-ES" sz="1700" dirty="0"/>
              <a:t>Proyecto socialista con cauces institucionales</a:t>
            </a:r>
          </a:p>
          <a:p>
            <a:r>
              <a:rPr lang="es-ES" sz="1700" dirty="0"/>
              <a:t>Nacionalización del cobre</a:t>
            </a:r>
          </a:p>
          <a:p>
            <a:r>
              <a:rPr lang="es-ES" sz="1700" dirty="0"/>
              <a:t>Profundización de la Reforma Agraria</a:t>
            </a:r>
          </a:p>
          <a:p>
            <a:r>
              <a:rPr lang="es-ES" sz="1700" dirty="0"/>
              <a:t>Programas sociales y organizaciones populares</a:t>
            </a:r>
          </a:p>
          <a:p>
            <a:r>
              <a:rPr lang="es-ES" sz="1700" dirty="0"/>
              <a:t>Crisis política y económica desde 1972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200">
                <a:solidFill>
                  <a:srgbClr val="FFFFFF"/>
                </a:solidFill>
              </a:rPr>
              <a:t>Pronunciamiento Militar del 11 de septiembre de 1973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" sz="1700" dirty="0"/>
              <a:t>- Fuerzas Armadas derrocan a Allende</a:t>
            </a:r>
          </a:p>
          <a:p>
            <a:pPr marL="0" indent="0">
              <a:buNone/>
            </a:pPr>
            <a:r>
              <a:rPr lang="es-ES" sz="1700" dirty="0"/>
              <a:t>- Instalación de la Junta Militar:</a:t>
            </a:r>
          </a:p>
          <a:p>
            <a:pPr marL="0" indent="0">
              <a:buNone/>
            </a:pPr>
            <a:r>
              <a:rPr lang="es-ES" sz="1700" dirty="0"/>
              <a:t>   • Pinochet (Ejército)</a:t>
            </a:r>
          </a:p>
          <a:p>
            <a:pPr marL="0" indent="0">
              <a:buNone/>
            </a:pPr>
            <a:r>
              <a:rPr lang="es-ES" sz="1700" dirty="0"/>
              <a:t>   • Leigh (Fuerza Aérea)</a:t>
            </a:r>
          </a:p>
          <a:p>
            <a:pPr marL="0" indent="0">
              <a:buNone/>
            </a:pPr>
            <a:r>
              <a:rPr lang="es-ES" sz="1700" dirty="0"/>
              <a:t>   • Merino (Armada)</a:t>
            </a:r>
          </a:p>
          <a:p>
            <a:pPr marL="0" indent="0">
              <a:buNone/>
            </a:pPr>
            <a:r>
              <a:rPr lang="es-ES" sz="1700" dirty="0"/>
              <a:t>   • Mendoza (Carabineros)</a:t>
            </a:r>
          </a:p>
          <a:p>
            <a:pPr marL="0" indent="0">
              <a:buNone/>
            </a:pPr>
            <a:r>
              <a:rPr lang="es-ES" sz="1700" dirty="0"/>
              <a:t>- Clausura del Congreso y partidos políticos</a:t>
            </a:r>
          </a:p>
          <a:p>
            <a:pPr marL="0" indent="0">
              <a:buNone/>
            </a:pPr>
            <a:r>
              <a:rPr lang="es-ES" sz="1700" dirty="0"/>
              <a:t>- Estado de Sitio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500">
                <a:solidFill>
                  <a:srgbClr val="FFFFFF"/>
                </a:solidFill>
              </a:rPr>
              <a:t>Consolidación del Régimen Militar (1973-1980)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" sz="1700" dirty="0"/>
              <a:t>- Pinochet concentra el poder (Jefe Supremo, Presidente, Capitán General)</a:t>
            </a:r>
          </a:p>
          <a:p>
            <a:pPr marL="0" indent="0">
              <a:buNone/>
            </a:pPr>
            <a:r>
              <a:rPr lang="es-ES" sz="1700" dirty="0"/>
              <a:t>- Represión política y violaciones a DD.HH. (DINA)</a:t>
            </a:r>
          </a:p>
          <a:p>
            <a:pPr marL="0" indent="0">
              <a:buNone/>
            </a:pPr>
            <a:r>
              <a:rPr lang="es-ES" sz="1700" dirty="0"/>
              <a:t>- Exilio de miles de chilenos</a:t>
            </a:r>
          </a:p>
          <a:p>
            <a:pPr marL="0" indent="0">
              <a:buNone/>
            </a:pPr>
            <a:r>
              <a:rPr lang="es-ES" sz="1700" dirty="0"/>
              <a:t>- Implementación de modelo neoliberal:</a:t>
            </a:r>
          </a:p>
          <a:p>
            <a:pPr marL="0" indent="0">
              <a:buNone/>
            </a:pPr>
            <a:r>
              <a:rPr lang="es-ES" sz="1700" dirty="0"/>
              <a:t>   • Chicago Boys</a:t>
            </a:r>
          </a:p>
          <a:p>
            <a:pPr marL="0" indent="0">
              <a:buNone/>
            </a:pPr>
            <a:r>
              <a:rPr lang="es-ES" sz="1700" dirty="0"/>
              <a:t>   • Apertura económica y privatizaciones</a:t>
            </a:r>
          </a:p>
          <a:p>
            <a:pPr marL="0" indent="0">
              <a:buNone/>
            </a:pPr>
            <a:r>
              <a:rPr lang="es-ES" sz="1700" dirty="0"/>
              <a:t>- Constitución de 1980 (autoritaria y presidencialista)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500">
                <a:solidFill>
                  <a:srgbClr val="FFFFFF"/>
                </a:solidFill>
              </a:rPr>
              <a:t>La Década de 1980: Crisis y Protestas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" sz="1700" dirty="0"/>
              <a:t>- Reformas estructurales: Educación, Salud, AFP</a:t>
            </a:r>
          </a:p>
          <a:p>
            <a:pPr marL="0" indent="0">
              <a:buNone/>
            </a:pPr>
            <a:r>
              <a:rPr lang="es-ES" sz="1700" dirty="0"/>
              <a:t>- Crisis económica 1982 → desempleo masivo</a:t>
            </a:r>
          </a:p>
          <a:p>
            <a:pPr marL="0" indent="0">
              <a:buNone/>
            </a:pPr>
            <a:r>
              <a:rPr lang="es-ES" sz="1700" dirty="0"/>
              <a:t>- Jornadas de protestas nacionales (1983-1986)</a:t>
            </a:r>
          </a:p>
          <a:p>
            <a:pPr marL="0" indent="0">
              <a:buNone/>
            </a:pPr>
            <a:r>
              <a:rPr lang="es-ES" sz="1700" dirty="0"/>
              <a:t>- Represión y violencia política</a:t>
            </a:r>
          </a:p>
          <a:p>
            <a:pPr marL="0" indent="0">
              <a:buNone/>
            </a:pPr>
            <a:r>
              <a:rPr lang="es-ES" sz="1700" dirty="0"/>
              <a:t>- Atentado fallido contra Pinochet (1986)</a:t>
            </a:r>
          </a:p>
          <a:p>
            <a:pPr marL="0" indent="0">
              <a:buNone/>
            </a:pPr>
            <a:r>
              <a:rPr lang="es-ES" sz="1700" dirty="0"/>
              <a:t>- Oposición se organiza en la Concertación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Transición Democrática (1988-1990)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" sz="1700" dirty="0"/>
              <a:t>- Plebiscito de 1988: Triunfo del 'No' (54%)</a:t>
            </a:r>
          </a:p>
          <a:p>
            <a:pPr marL="0" indent="0">
              <a:buNone/>
            </a:pPr>
            <a:r>
              <a:rPr lang="es-ES" sz="1700" dirty="0"/>
              <a:t>- Fin del proyecto de continuidad de Pinochet</a:t>
            </a:r>
          </a:p>
          <a:p>
            <a:pPr marL="0" indent="0">
              <a:buNone/>
            </a:pPr>
            <a:r>
              <a:rPr lang="es-ES" sz="1700" dirty="0"/>
              <a:t>- Elecciones de 1989: Patricio Aylwin (DC) gana con 55%</a:t>
            </a:r>
          </a:p>
          <a:p>
            <a:pPr marL="0" indent="0">
              <a:buNone/>
            </a:pPr>
            <a:r>
              <a:rPr lang="es-ES" sz="1700" dirty="0"/>
              <a:t>- 11 de marzo de 1990: Inicio de la democracia</a:t>
            </a:r>
          </a:p>
          <a:p>
            <a:pPr marL="0" indent="0">
              <a:buNone/>
            </a:pPr>
            <a:r>
              <a:rPr lang="es-ES" sz="1700" dirty="0"/>
              <a:t>- Concertación lidera transición política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330</Words>
  <Application>Microsoft Office PowerPoint</Application>
  <PresentationFormat>Presentación en pantalla (4:3)</PresentationFormat>
  <Paragraphs>48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Chile:  de la Revolución en Libertad a la Transición Democrática (1964-1990)</vt:lpstr>
      <vt:lpstr>Gobierno de Eduardo Frei Montalva (1964-1970)</vt:lpstr>
      <vt:lpstr>Gobierno de Salvador Allende (1970-1973)</vt:lpstr>
      <vt:lpstr>Pronunciamiento Militar del 11 de septiembre de 1973</vt:lpstr>
      <vt:lpstr>Consolidación del Régimen Militar (1973-1980)</vt:lpstr>
      <vt:lpstr>La Década de 1980: Crisis y Protestas</vt:lpstr>
      <vt:lpstr>Transición Democrática (1988-1990)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Blanca Ramírez Torrejon</cp:lastModifiedBy>
  <cp:revision>1</cp:revision>
  <dcterms:created xsi:type="dcterms:W3CDTF">2013-01-27T09:14:16Z</dcterms:created>
  <dcterms:modified xsi:type="dcterms:W3CDTF">2025-08-23T10:39:45Z</dcterms:modified>
  <cp:category/>
</cp:coreProperties>
</file>