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5" r:id="rId2"/>
    <p:sldId id="286" r:id="rId3"/>
    <p:sldId id="287" r:id="rId4"/>
    <p:sldId id="288" r:id="rId5"/>
    <p:sldId id="297" r:id="rId6"/>
    <p:sldId id="298" r:id="rId7"/>
    <p:sldId id="296" r:id="rId8"/>
    <p:sldId id="292" r:id="rId9"/>
    <p:sldId id="293" r:id="rId10"/>
    <p:sldId id="299" r:id="rId11"/>
    <p:sldId id="300" r:id="rId12"/>
  </p:sldIdLst>
  <p:sldSz cx="10045700" cy="7777163"/>
  <p:notesSz cx="6858000" cy="9077325"/>
  <p:defaultTextStyle>
    <a:defPPr>
      <a:defRPr lang="es-ES"/>
    </a:defPPr>
    <a:lvl1pPr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508000" indent="-50800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1017588" indent="-103188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527175" indent="-155575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2035175" indent="-206375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94" autoAdjust="0"/>
    <p:restoredTop sz="94101" autoAdjust="0"/>
  </p:normalViewPr>
  <p:slideViewPr>
    <p:cSldViewPr>
      <p:cViewPr>
        <p:scale>
          <a:sx n="140" d="100"/>
          <a:sy n="140" d="100"/>
        </p:scale>
        <p:origin x="984" y="1788"/>
      </p:cViewPr>
      <p:guideLst>
        <p:guide orient="horz" pos="2450"/>
        <p:guide pos="31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1836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1836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3880257-58DA-435C-8807-C25E01732562}" type="datetimeFigureOut">
              <a:rPr lang="es-MX"/>
              <a:pPr>
                <a:defRPr/>
              </a:pPr>
              <a:t>09/05/2016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30313" y="681038"/>
            <a:ext cx="4397375" cy="3403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MX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11650"/>
            <a:ext cx="5486400" cy="4084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21713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1836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21713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1836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FC1A6F3-C6DA-4233-AB65-C85970D49953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3987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s-MX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s-MX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s-MX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s-MX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s-MX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s-MX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s-MX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66E9B25A-BE87-4E98-B969-687A5BD2EFCB}" type="slidenum">
              <a:rPr lang="es-MX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3428" y="2415962"/>
            <a:ext cx="8538845" cy="166704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06855" y="4407059"/>
            <a:ext cx="7031990" cy="198749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6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5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4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3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641A3-52CA-425A-82FF-234B4FF4F18E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99AD9-4CB3-41EA-B0F4-6FDACBC6A1D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00958-2B24-48F2-9A50-EF4024F0CD3D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B4E4E-65CB-41E3-BD5D-DFF3C560384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001679" y="352853"/>
            <a:ext cx="2483520" cy="75251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51118" y="352853"/>
            <a:ext cx="7283133" cy="75251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4FC8-DDAD-46C2-8A7A-18C66D927155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DF3EE-732D-4D79-B724-58503680408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7BFC2-9088-4FB5-BEC0-D9031643A69A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6EEEB-8782-4BE0-8AF0-900C05CEF89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93541" y="4997548"/>
            <a:ext cx="8538845" cy="1544631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93541" y="3296294"/>
            <a:ext cx="8538845" cy="1701254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18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3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7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67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59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42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34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D7CB8-2A63-405F-A710-47D3795CC9CB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CB24C-007B-451F-AE67-8C66A0B2FC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51118" y="2057709"/>
            <a:ext cx="4883326" cy="582027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601873" y="2057709"/>
            <a:ext cx="4883326" cy="582027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DB124-95C3-4B16-809D-4211A184CAB6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269D5-EF48-4323-A474-E70CEB21E7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285" y="311447"/>
            <a:ext cx="9041130" cy="1296194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02285" y="1740861"/>
            <a:ext cx="4438595" cy="72550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2285" y="2466369"/>
            <a:ext cx="4438595" cy="448087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103077" y="1740861"/>
            <a:ext cx="4440339" cy="72550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103077" y="2466369"/>
            <a:ext cx="4440339" cy="448087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D5C79-62E5-4BBC-B36F-FD15A80B2534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EAA73-8C7A-492E-B299-AA96E96B5F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03507-5568-429F-A12D-814FCEDA0E41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D6916-0D44-4D5C-A1E3-5AAFC721DC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C0DF5-9D0A-4BF6-ADF7-F1F732CDA844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1A82B-2F0D-4C00-821E-B7D0E027FF6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286" y="309646"/>
            <a:ext cx="3304966" cy="131779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27590" y="309647"/>
            <a:ext cx="5615825" cy="6637593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02286" y="1627444"/>
            <a:ext cx="3304966" cy="5319796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1D765-31CF-4511-81EB-23E53B7C30B7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3479F-AF51-4284-A365-297245DA28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69028" y="5444014"/>
            <a:ext cx="6027420" cy="64269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69028" y="694904"/>
            <a:ext cx="6027420" cy="4666298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509184" indent="0">
              <a:buNone/>
              <a:defRPr sz="3100"/>
            </a:lvl2pPr>
            <a:lvl3pPr marL="1018367" indent="0">
              <a:buNone/>
              <a:defRPr sz="2700"/>
            </a:lvl3pPr>
            <a:lvl4pPr marL="1527551" indent="0">
              <a:buNone/>
              <a:defRPr sz="2200"/>
            </a:lvl4pPr>
            <a:lvl5pPr marL="2036735" indent="0">
              <a:buNone/>
              <a:defRPr sz="2200"/>
            </a:lvl5pPr>
            <a:lvl6pPr marL="2545918" indent="0">
              <a:buNone/>
              <a:defRPr sz="2200"/>
            </a:lvl6pPr>
            <a:lvl7pPr marL="3055102" indent="0">
              <a:buNone/>
              <a:defRPr sz="2200"/>
            </a:lvl7pPr>
            <a:lvl8pPr marL="3564285" indent="0">
              <a:buNone/>
              <a:defRPr sz="2200"/>
            </a:lvl8pPr>
            <a:lvl9pPr marL="4073469" indent="0">
              <a:buNone/>
              <a:defRPr sz="22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69028" y="6086711"/>
            <a:ext cx="6027420" cy="912736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9EF47-529C-4071-826F-EBFC44646C6B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F4DD0-8302-44F5-9A5C-7727D13432D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501650" y="311150"/>
            <a:ext cx="90424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837" tIns="50918" rIns="101837" bIns="509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501650" y="1814513"/>
            <a:ext cx="9042400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837" tIns="50918" rIns="101837" bIns="509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01650" y="7208838"/>
            <a:ext cx="2344738" cy="412750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l" defTabSz="1018367" fontAlgn="auto">
              <a:spcBef>
                <a:spcPts val="0"/>
              </a:spcBef>
              <a:spcAft>
                <a:spcPts val="0"/>
              </a:spcAft>
              <a:defRPr sz="13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940863-4985-4AE6-9328-6F18411F5F07}" type="datetimeFigureOut">
              <a:rPr lang="es-ES"/>
              <a:pPr>
                <a:defRPr/>
              </a:pPr>
              <a:t>09/05/2016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432175" y="7208838"/>
            <a:ext cx="3181350" cy="412750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ctr" defTabSz="1018367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199313" y="7208838"/>
            <a:ext cx="2344737" cy="412750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r" defTabSz="1018367" fontAlgn="auto">
              <a:spcBef>
                <a:spcPts val="0"/>
              </a:spcBef>
              <a:spcAft>
                <a:spcPts val="0"/>
              </a:spcAft>
              <a:defRPr sz="13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51EBD4-1E5C-4416-8DA9-7707EBBFB7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1017588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4572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9144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3716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18288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81000" indent="-381000" algn="l" defTabSz="1017588" rtl="0" fontAlgn="base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088" indent="-317500" algn="l" defTabSz="1017588" rtl="0" fontAlgn="base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1588" indent="-254000" algn="l" defTabSz="1017588" rtl="0" fontAlgn="base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indent="-254000" algn="l" defTabSz="1017588" rtl="0" fontAlgn="base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0763" indent="-254000" algn="l" defTabSz="1017588" rtl="0" fontAlgn="base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0510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09694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18877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28061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184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367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551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73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918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5102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28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469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CMDTE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65 Conector recto de flecha"/>
          <p:cNvCxnSpPr>
            <a:stCxn id="14396" idx="0"/>
            <a:endCxn id="14348" idx="3"/>
          </p:cNvCxnSpPr>
          <p:nvPr/>
        </p:nvCxnSpPr>
        <p:spPr>
          <a:xfrm flipH="1" flipV="1">
            <a:off x="4994275" y="3199607"/>
            <a:ext cx="226446" cy="85957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rco"/>
          <p:cNvSpPr/>
          <p:nvPr/>
        </p:nvSpPr>
        <p:spPr>
          <a:xfrm rot="16427228">
            <a:off x="4182121" y="3299673"/>
            <a:ext cx="1285875" cy="955675"/>
          </a:xfrm>
          <a:prstGeom prst="arc">
            <a:avLst>
              <a:gd name="adj1" fmla="val 18845786"/>
              <a:gd name="adj2" fmla="val 129542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68" name="67 Conector recto de flecha"/>
          <p:cNvCxnSpPr/>
          <p:nvPr/>
        </p:nvCxnSpPr>
        <p:spPr>
          <a:xfrm flipV="1">
            <a:off x="5145084" y="3623469"/>
            <a:ext cx="592143" cy="37545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5" name="81 CuadroTexto"/>
          <p:cNvSpPr txBox="1">
            <a:spLocks noChangeArrowheads="1"/>
          </p:cNvSpPr>
          <p:nvPr/>
        </p:nvSpPr>
        <p:spPr bwMode="auto">
          <a:xfrm>
            <a:off x="5061747" y="3079169"/>
            <a:ext cx="38985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sp>
        <p:nvSpPr>
          <p:cNvPr id="172" name="171 Arco"/>
          <p:cNvSpPr/>
          <p:nvPr/>
        </p:nvSpPr>
        <p:spPr>
          <a:xfrm rot="17901800">
            <a:off x="6929208" y="4719369"/>
            <a:ext cx="1285875" cy="955675"/>
          </a:xfrm>
          <a:prstGeom prst="arc">
            <a:avLst>
              <a:gd name="adj1" fmla="val 17331510"/>
              <a:gd name="adj2" fmla="val 79641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73" name="172 Conector recto de flecha"/>
          <p:cNvCxnSpPr/>
          <p:nvPr/>
        </p:nvCxnSpPr>
        <p:spPr>
          <a:xfrm flipH="1" flipV="1">
            <a:off x="7880350" y="4645025"/>
            <a:ext cx="20" cy="615365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81 CuadroTexto"/>
          <p:cNvSpPr txBox="1">
            <a:spLocks noChangeArrowheads="1"/>
          </p:cNvSpPr>
          <p:nvPr/>
        </p:nvSpPr>
        <p:spPr bwMode="auto">
          <a:xfrm>
            <a:off x="7761692" y="4354304"/>
            <a:ext cx="380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9,2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176" name="175 Conector recto de flecha"/>
          <p:cNvCxnSpPr>
            <a:endCxn id="14455" idx="0"/>
          </p:cNvCxnSpPr>
          <p:nvPr/>
        </p:nvCxnSpPr>
        <p:spPr>
          <a:xfrm flipH="1">
            <a:off x="7807686" y="5431954"/>
            <a:ext cx="269515" cy="239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8103768" y="52101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0" name="179 Conector recto"/>
          <p:cNvCxnSpPr/>
          <p:nvPr/>
        </p:nvCxnSpPr>
        <p:spPr>
          <a:xfrm>
            <a:off x="7839075" y="5322094"/>
            <a:ext cx="307182" cy="161745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914824" y="5402261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1,6c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2,5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81613" y="3777510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963313" y="4156075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5042127" y="4059181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269851" y="384867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5007767" y="3757243"/>
            <a:ext cx="356166" cy="27558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5230330" y="3952583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cxnSp>
        <p:nvCxnSpPr>
          <p:cNvPr id="174" name="173 Conector recto"/>
          <p:cNvCxnSpPr/>
          <p:nvPr/>
        </p:nvCxnSpPr>
        <p:spPr>
          <a:xfrm rot="16200000" flipH="1">
            <a:off x="9146935" y="6613205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230 CuadroTexto"/>
          <p:cNvSpPr txBox="1">
            <a:spLocks noChangeArrowheads="1"/>
          </p:cNvSpPr>
          <p:nvPr/>
        </p:nvSpPr>
        <p:spPr bwMode="auto">
          <a:xfrm>
            <a:off x="9013588" y="67167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5" name="184 Conector recto"/>
          <p:cNvCxnSpPr/>
          <p:nvPr/>
        </p:nvCxnSpPr>
        <p:spPr>
          <a:xfrm>
            <a:off x="4754563" y="3960019"/>
            <a:ext cx="348158" cy="2665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185 Conector recto"/>
          <p:cNvCxnSpPr/>
          <p:nvPr/>
        </p:nvCxnSpPr>
        <p:spPr>
          <a:xfrm>
            <a:off x="5114926" y="3602832"/>
            <a:ext cx="249007" cy="2035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230 CuadroTexto"/>
          <p:cNvSpPr txBox="1">
            <a:spLocks noChangeArrowheads="1"/>
          </p:cNvSpPr>
          <p:nvPr/>
        </p:nvSpPr>
        <p:spPr bwMode="auto">
          <a:xfrm>
            <a:off x="4710006" y="380174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94" name="230 CuadroTexto"/>
          <p:cNvSpPr txBox="1">
            <a:spLocks noChangeArrowheads="1"/>
          </p:cNvSpPr>
          <p:nvPr/>
        </p:nvSpPr>
        <p:spPr bwMode="auto">
          <a:xfrm>
            <a:off x="4888599" y="360699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9" y="158506"/>
            <a:ext cx="1140390" cy="683779"/>
            <a:chOff x="7568585" y="1127614"/>
            <a:chExt cx="1140940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637063" cy="454317"/>
              <a:chOff x="4643393" y="3593282"/>
              <a:chExt cx="637063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63220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305°  </a:t>
                </a:r>
                <a:endParaRPr lang="es-CL" sz="900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3" y="2966602"/>
            <a:ext cx="1019959" cy="590327"/>
            <a:chOff x="7735528" y="1221097"/>
            <a:chExt cx="1020449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683528" cy="454317"/>
              <a:chOff x="4643380" y="3593282"/>
              <a:chExt cx="683528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683528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295   °</a:t>
                </a:r>
                <a:endParaRPr lang="es-CL" sz="900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6" y="4963644"/>
            <a:ext cx="728875" cy="807844"/>
            <a:chOff x="7975439" y="1003502"/>
            <a:chExt cx="729226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632208" cy="454319"/>
              <a:chOff x="4643388" y="3593282"/>
              <a:chExt cx="632208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632208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330°  </a:t>
                </a:r>
                <a:endParaRPr lang="es-CL" sz="900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TIMONEL SERVO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6" y="158506"/>
            <a:ext cx="1381950" cy="683779"/>
            <a:chOff x="7568585" y="1127614"/>
            <a:chExt cx="1382617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878740" cy="454317"/>
              <a:chOff x="4643393" y="3593282"/>
              <a:chExt cx="878740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878740" cy="2770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200" b="1" dirty="0"/>
                  <a:t>RV: </a:t>
                </a:r>
                <a:r>
                  <a:rPr lang="es-CL" sz="1200" b="1" dirty="0" smtClean="0"/>
                  <a:t>305°  </a:t>
                </a:r>
                <a:endParaRPr lang="es-CL" sz="1200" b="1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0" y="2966602"/>
            <a:ext cx="1258357" cy="590327"/>
            <a:chOff x="7735528" y="1221097"/>
            <a:chExt cx="1258962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922041" cy="454317"/>
              <a:chOff x="4643380" y="3593282"/>
              <a:chExt cx="922041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922041" cy="2770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200" b="1" dirty="0"/>
                  <a:t>RV: </a:t>
                </a:r>
                <a:r>
                  <a:rPr lang="es-CL" sz="1200" b="1" dirty="0" smtClean="0"/>
                  <a:t>295   °</a:t>
                </a:r>
                <a:endParaRPr lang="es-CL" sz="1200" b="1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0" y="4963644"/>
            <a:ext cx="980546" cy="807844"/>
            <a:chOff x="7975439" y="1003502"/>
            <a:chExt cx="981019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884001" cy="454319"/>
              <a:chOff x="4643388" y="3593282"/>
              <a:chExt cx="884001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884001" cy="27709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200" b="1" dirty="0"/>
                  <a:t>RV: </a:t>
                </a:r>
                <a:r>
                  <a:rPr lang="es-CL" sz="1200" b="1" dirty="0" smtClean="0"/>
                  <a:t>330°  </a:t>
                </a:r>
                <a:endParaRPr lang="es-CL" sz="1200" b="1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8227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CASTILLO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6" y="158506"/>
            <a:ext cx="1381950" cy="683779"/>
            <a:chOff x="7568585" y="1127614"/>
            <a:chExt cx="1382617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878740" cy="454317"/>
              <a:chOff x="4643393" y="3593282"/>
              <a:chExt cx="878740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878740" cy="2770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200" b="1" dirty="0"/>
                  <a:t>RV: </a:t>
                </a:r>
                <a:r>
                  <a:rPr lang="es-CL" sz="1200" b="1" dirty="0" smtClean="0"/>
                  <a:t>305°  </a:t>
                </a:r>
                <a:endParaRPr lang="es-CL" sz="1200" b="1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0" y="2966602"/>
            <a:ext cx="1258357" cy="590327"/>
            <a:chOff x="7735528" y="1221097"/>
            <a:chExt cx="1258962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922041" cy="454317"/>
              <a:chOff x="4643380" y="3593282"/>
              <a:chExt cx="922041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922041" cy="2770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200" b="1" dirty="0"/>
                  <a:t>RV: </a:t>
                </a:r>
                <a:r>
                  <a:rPr lang="es-CL" sz="1200" b="1" dirty="0" smtClean="0"/>
                  <a:t>295   °</a:t>
                </a:r>
                <a:endParaRPr lang="es-CL" sz="1200" b="1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0" y="4963644"/>
            <a:ext cx="980546" cy="807844"/>
            <a:chOff x="7975439" y="1003502"/>
            <a:chExt cx="981019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884001" cy="454319"/>
              <a:chOff x="4643388" y="3593282"/>
              <a:chExt cx="884001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884001" cy="27709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200" b="1" dirty="0"/>
                  <a:t>RV: </a:t>
                </a:r>
                <a:r>
                  <a:rPr lang="es-CL" sz="1200" b="1" dirty="0" smtClean="0"/>
                  <a:t>330°  </a:t>
                </a:r>
                <a:endParaRPr lang="es-CL" sz="1200" b="1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2" y="3244848"/>
            <a:ext cx="4258619" cy="2604146"/>
            <a:chOff x="4165602" y="3244848"/>
            <a:chExt cx="4258619" cy="2604146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2" y="3244848"/>
              <a:ext cx="335348" cy="230832"/>
              <a:chOff x="5486089" y="3055975"/>
              <a:chExt cx="461428" cy="3434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9" y="3055975"/>
                <a:ext cx="461428" cy="343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</a:t>
                </a:r>
                <a:r>
                  <a:rPr lang="es-CL" sz="900" b="1" dirty="0">
                    <a:solidFill>
                      <a:srgbClr val="FF0000"/>
                    </a:solidFill>
                    <a:latin typeface="Calibri" pitchFamily="34" charset="0"/>
                  </a:rPr>
                  <a:t>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5" y="4175124"/>
              <a:ext cx="335348" cy="230832"/>
              <a:chOff x="5486093" y="3055977"/>
              <a:chExt cx="461428" cy="346440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93" y="3055977"/>
                <a:ext cx="461428" cy="346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</a:t>
                </a:r>
                <a:r>
                  <a:rPr lang="es-CL" sz="900" b="1" dirty="0">
                    <a:solidFill>
                      <a:srgbClr val="FF0000"/>
                    </a:solidFill>
                    <a:latin typeface="Calibri" pitchFamily="34" charset="0"/>
                  </a:rPr>
                  <a:t>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5" y="5618162"/>
              <a:ext cx="393056" cy="230832"/>
              <a:chOff x="5474208" y="3055977"/>
              <a:chExt cx="538876" cy="346440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538876" cy="346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</a:t>
                </a:r>
                <a:r>
                  <a:rPr lang="es-CL" sz="900" b="1" dirty="0">
                    <a:solidFill>
                      <a:srgbClr val="FF0000"/>
                    </a:solidFill>
                    <a:latin typeface="Calibri" pitchFamily="34" charset="0"/>
                  </a:rPr>
                  <a:t>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3" y="3079803"/>
                <a:ext cx="341732" cy="322614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2094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/BM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65 Conector recto de flecha"/>
          <p:cNvCxnSpPr>
            <a:stCxn id="14396" idx="0"/>
            <a:endCxn id="14348" idx="3"/>
          </p:cNvCxnSpPr>
          <p:nvPr/>
        </p:nvCxnSpPr>
        <p:spPr>
          <a:xfrm flipH="1" flipV="1">
            <a:off x="4994275" y="3199607"/>
            <a:ext cx="226446" cy="85957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rco"/>
          <p:cNvSpPr/>
          <p:nvPr/>
        </p:nvSpPr>
        <p:spPr>
          <a:xfrm rot="16427228">
            <a:off x="4182121" y="3299673"/>
            <a:ext cx="1285875" cy="955675"/>
          </a:xfrm>
          <a:prstGeom prst="arc">
            <a:avLst>
              <a:gd name="adj1" fmla="val 18845786"/>
              <a:gd name="adj2" fmla="val 129542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68" name="67 Conector recto de flecha"/>
          <p:cNvCxnSpPr/>
          <p:nvPr/>
        </p:nvCxnSpPr>
        <p:spPr>
          <a:xfrm flipV="1">
            <a:off x="5145084" y="3623469"/>
            <a:ext cx="592143" cy="37545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5" name="81 CuadroTexto"/>
          <p:cNvSpPr txBox="1">
            <a:spLocks noChangeArrowheads="1"/>
          </p:cNvSpPr>
          <p:nvPr/>
        </p:nvSpPr>
        <p:spPr bwMode="auto">
          <a:xfrm>
            <a:off x="5061747" y="3079169"/>
            <a:ext cx="38985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sp>
        <p:nvSpPr>
          <p:cNvPr id="172" name="171 Arco"/>
          <p:cNvSpPr/>
          <p:nvPr/>
        </p:nvSpPr>
        <p:spPr>
          <a:xfrm rot="17901800">
            <a:off x="6929208" y="4719369"/>
            <a:ext cx="1285875" cy="955675"/>
          </a:xfrm>
          <a:prstGeom prst="arc">
            <a:avLst>
              <a:gd name="adj1" fmla="val 17331510"/>
              <a:gd name="adj2" fmla="val 79641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73" name="172 Conector recto de flecha"/>
          <p:cNvCxnSpPr/>
          <p:nvPr/>
        </p:nvCxnSpPr>
        <p:spPr>
          <a:xfrm flipH="1" flipV="1">
            <a:off x="7880350" y="4645025"/>
            <a:ext cx="20" cy="615365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81 CuadroTexto"/>
          <p:cNvSpPr txBox="1">
            <a:spLocks noChangeArrowheads="1"/>
          </p:cNvSpPr>
          <p:nvPr/>
        </p:nvSpPr>
        <p:spPr bwMode="auto">
          <a:xfrm>
            <a:off x="7761692" y="4354304"/>
            <a:ext cx="380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9,2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176" name="175 Conector recto de flecha"/>
          <p:cNvCxnSpPr>
            <a:endCxn id="14455" idx="0"/>
          </p:cNvCxnSpPr>
          <p:nvPr/>
        </p:nvCxnSpPr>
        <p:spPr>
          <a:xfrm flipH="1">
            <a:off x="7807686" y="5431954"/>
            <a:ext cx="269515" cy="239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8103768" y="52101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0" name="179 Conector recto"/>
          <p:cNvCxnSpPr/>
          <p:nvPr/>
        </p:nvCxnSpPr>
        <p:spPr>
          <a:xfrm>
            <a:off x="7839075" y="5322094"/>
            <a:ext cx="307182" cy="161745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914824" y="5402261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1,6c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2,5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81613" y="3777510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963313" y="4156075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5042127" y="4059181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269851" y="384867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5007767" y="3757243"/>
            <a:ext cx="356166" cy="27558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5230330" y="3952583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cxnSp>
        <p:nvCxnSpPr>
          <p:cNvPr id="174" name="173 Conector recto"/>
          <p:cNvCxnSpPr/>
          <p:nvPr/>
        </p:nvCxnSpPr>
        <p:spPr>
          <a:xfrm rot="16200000" flipH="1">
            <a:off x="9146935" y="6613205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230 CuadroTexto"/>
          <p:cNvSpPr txBox="1">
            <a:spLocks noChangeArrowheads="1"/>
          </p:cNvSpPr>
          <p:nvPr/>
        </p:nvSpPr>
        <p:spPr bwMode="auto">
          <a:xfrm>
            <a:off x="9013588" y="67167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5" name="184 Conector recto"/>
          <p:cNvCxnSpPr/>
          <p:nvPr/>
        </p:nvCxnSpPr>
        <p:spPr>
          <a:xfrm>
            <a:off x="4754563" y="3960019"/>
            <a:ext cx="348158" cy="2665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185 Conector recto"/>
          <p:cNvCxnSpPr/>
          <p:nvPr/>
        </p:nvCxnSpPr>
        <p:spPr>
          <a:xfrm>
            <a:off x="5114926" y="3602832"/>
            <a:ext cx="249007" cy="2035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230 CuadroTexto"/>
          <p:cNvSpPr txBox="1">
            <a:spLocks noChangeArrowheads="1"/>
          </p:cNvSpPr>
          <p:nvPr/>
        </p:nvSpPr>
        <p:spPr bwMode="auto">
          <a:xfrm>
            <a:off x="4710006" y="380174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94" name="230 CuadroTexto"/>
          <p:cNvSpPr txBox="1">
            <a:spLocks noChangeArrowheads="1"/>
          </p:cNvSpPr>
          <p:nvPr/>
        </p:nvSpPr>
        <p:spPr bwMode="auto">
          <a:xfrm>
            <a:off x="4888599" y="360699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9" y="158506"/>
            <a:ext cx="1140390" cy="683779"/>
            <a:chOff x="7568585" y="1127614"/>
            <a:chExt cx="1140940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637063" cy="454317"/>
              <a:chOff x="4643393" y="3593282"/>
              <a:chExt cx="637063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63220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305°  </a:t>
                </a:r>
                <a:endParaRPr lang="es-CL" sz="900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3" y="2966602"/>
            <a:ext cx="1019959" cy="590327"/>
            <a:chOff x="7735528" y="1221097"/>
            <a:chExt cx="1020449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683528" cy="454317"/>
              <a:chOff x="4643380" y="3593282"/>
              <a:chExt cx="683528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683528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295   °</a:t>
                </a:r>
                <a:endParaRPr lang="es-CL" sz="900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6" y="4963644"/>
            <a:ext cx="728875" cy="807844"/>
            <a:chOff x="7975439" y="1003502"/>
            <a:chExt cx="729226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632208" cy="454319"/>
              <a:chOff x="4643388" y="3593282"/>
              <a:chExt cx="632208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632208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330°  </a:t>
                </a:r>
                <a:endParaRPr lang="es-CL" sz="900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1918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/BM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65 Conector recto de flecha"/>
          <p:cNvCxnSpPr>
            <a:stCxn id="14396" idx="0"/>
            <a:endCxn id="14348" idx="3"/>
          </p:cNvCxnSpPr>
          <p:nvPr/>
        </p:nvCxnSpPr>
        <p:spPr>
          <a:xfrm flipH="1" flipV="1">
            <a:off x="4994275" y="3199607"/>
            <a:ext cx="226446" cy="85957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rco"/>
          <p:cNvSpPr/>
          <p:nvPr/>
        </p:nvSpPr>
        <p:spPr>
          <a:xfrm rot="16427228">
            <a:off x="4182121" y="3299673"/>
            <a:ext cx="1285875" cy="955675"/>
          </a:xfrm>
          <a:prstGeom prst="arc">
            <a:avLst>
              <a:gd name="adj1" fmla="val 18845786"/>
              <a:gd name="adj2" fmla="val 129542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68" name="67 Conector recto de flecha"/>
          <p:cNvCxnSpPr/>
          <p:nvPr/>
        </p:nvCxnSpPr>
        <p:spPr>
          <a:xfrm flipV="1">
            <a:off x="5145084" y="3623469"/>
            <a:ext cx="592143" cy="37545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5" name="81 CuadroTexto"/>
          <p:cNvSpPr txBox="1">
            <a:spLocks noChangeArrowheads="1"/>
          </p:cNvSpPr>
          <p:nvPr/>
        </p:nvSpPr>
        <p:spPr bwMode="auto">
          <a:xfrm>
            <a:off x="5061747" y="3079169"/>
            <a:ext cx="38985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sp>
        <p:nvSpPr>
          <p:cNvPr id="172" name="171 Arco"/>
          <p:cNvSpPr/>
          <p:nvPr/>
        </p:nvSpPr>
        <p:spPr>
          <a:xfrm rot="17901800">
            <a:off x="6929208" y="4719369"/>
            <a:ext cx="1285875" cy="955675"/>
          </a:xfrm>
          <a:prstGeom prst="arc">
            <a:avLst>
              <a:gd name="adj1" fmla="val 17331510"/>
              <a:gd name="adj2" fmla="val 79641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73" name="172 Conector recto de flecha"/>
          <p:cNvCxnSpPr/>
          <p:nvPr/>
        </p:nvCxnSpPr>
        <p:spPr>
          <a:xfrm flipH="1" flipV="1">
            <a:off x="7880350" y="4645025"/>
            <a:ext cx="20" cy="615365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81 CuadroTexto"/>
          <p:cNvSpPr txBox="1">
            <a:spLocks noChangeArrowheads="1"/>
          </p:cNvSpPr>
          <p:nvPr/>
        </p:nvSpPr>
        <p:spPr bwMode="auto">
          <a:xfrm>
            <a:off x="7761692" y="4354304"/>
            <a:ext cx="380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9,2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176" name="175 Conector recto de flecha"/>
          <p:cNvCxnSpPr>
            <a:endCxn id="14455" idx="0"/>
          </p:cNvCxnSpPr>
          <p:nvPr/>
        </p:nvCxnSpPr>
        <p:spPr>
          <a:xfrm flipH="1">
            <a:off x="7807686" y="5431954"/>
            <a:ext cx="269515" cy="239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8103768" y="52101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80" name="179 Conector recto"/>
          <p:cNvCxnSpPr/>
          <p:nvPr/>
        </p:nvCxnSpPr>
        <p:spPr>
          <a:xfrm>
            <a:off x="7839075" y="5322094"/>
            <a:ext cx="307182" cy="161745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914824" y="5402261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1,6c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2,5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81613" y="3777510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963313" y="4156075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5042127" y="4059181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269851" y="384867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5007767" y="3757243"/>
            <a:ext cx="356166" cy="27558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5230330" y="3952583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cxnSp>
        <p:nvCxnSpPr>
          <p:cNvPr id="174" name="173 Conector recto"/>
          <p:cNvCxnSpPr/>
          <p:nvPr/>
        </p:nvCxnSpPr>
        <p:spPr>
          <a:xfrm rot="16200000" flipH="1">
            <a:off x="9146935" y="6613205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230 CuadroTexto"/>
          <p:cNvSpPr txBox="1">
            <a:spLocks noChangeArrowheads="1"/>
          </p:cNvSpPr>
          <p:nvPr/>
        </p:nvSpPr>
        <p:spPr bwMode="auto">
          <a:xfrm>
            <a:off x="9013588" y="67167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5" name="184 Conector recto"/>
          <p:cNvCxnSpPr/>
          <p:nvPr/>
        </p:nvCxnSpPr>
        <p:spPr>
          <a:xfrm>
            <a:off x="4754563" y="3960019"/>
            <a:ext cx="348158" cy="2665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185 Conector recto"/>
          <p:cNvCxnSpPr/>
          <p:nvPr/>
        </p:nvCxnSpPr>
        <p:spPr>
          <a:xfrm>
            <a:off x="5114926" y="3602832"/>
            <a:ext cx="249007" cy="2035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230 CuadroTexto"/>
          <p:cNvSpPr txBox="1">
            <a:spLocks noChangeArrowheads="1"/>
          </p:cNvSpPr>
          <p:nvPr/>
        </p:nvSpPr>
        <p:spPr bwMode="auto">
          <a:xfrm>
            <a:off x="4710006" y="380174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94" name="230 CuadroTexto"/>
          <p:cNvSpPr txBox="1">
            <a:spLocks noChangeArrowheads="1"/>
          </p:cNvSpPr>
          <p:nvPr/>
        </p:nvSpPr>
        <p:spPr bwMode="auto">
          <a:xfrm>
            <a:off x="4888599" y="360699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9" y="158506"/>
            <a:ext cx="1140390" cy="683779"/>
            <a:chOff x="7568585" y="1127614"/>
            <a:chExt cx="1140940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637063" cy="454317"/>
              <a:chOff x="4643393" y="3593282"/>
              <a:chExt cx="637063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63220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305°  </a:t>
                </a:r>
                <a:endParaRPr lang="es-CL" sz="900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3" y="2966602"/>
            <a:ext cx="1019959" cy="590327"/>
            <a:chOff x="7735528" y="1221097"/>
            <a:chExt cx="1020449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683528" cy="454317"/>
              <a:chOff x="4643380" y="3593282"/>
              <a:chExt cx="683528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683528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295   °</a:t>
                </a:r>
                <a:endParaRPr lang="es-CL" sz="900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6" y="4963644"/>
            <a:ext cx="728875" cy="807844"/>
            <a:chOff x="7975439" y="1003502"/>
            <a:chExt cx="729226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632208" cy="454319"/>
              <a:chOff x="4643388" y="3593282"/>
              <a:chExt cx="632208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632208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330°  </a:t>
                </a:r>
                <a:endParaRPr lang="es-CL" sz="900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9036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 / ALIDADA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67 Conector recto de flecha"/>
          <p:cNvCxnSpPr/>
          <p:nvPr/>
        </p:nvCxnSpPr>
        <p:spPr>
          <a:xfrm flipV="1">
            <a:off x="5145084" y="3623469"/>
            <a:ext cx="592143" cy="37545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76" name="175 Conector recto de flecha"/>
          <p:cNvCxnSpPr>
            <a:endCxn id="14455" idx="0"/>
          </p:cNvCxnSpPr>
          <p:nvPr/>
        </p:nvCxnSpPr>
        <p:spPr>
          <a:xfrm flipH="1">
            <a:off x="7807686" y="5431954"/>
            <a:ext cx="269515" cy="239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8103768" y="52101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9" y="158506"/>
            <a:ext cx="1140390" cy="683779"/>
            <a:chOff x="7568585" y="1127614"/>
            <a:chExt cx="1140940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637063" cy="454317"/>
              <a:chOff x="4643393" y="3593282"/>
              <a:chExt cx="637063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63220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305°  </a:t>
                </a:r>
                <a:endParaRPr lang="es-CL" sz="900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3" y="2966602"/>
            <a:ext cx="1019959" cy="590327"/>
            <a:chOff x="7735528" y="1221097"/>
            <a:chExt cx="1020449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683528" cy="454317"/>
              <a:chOff x="4643380" y="3593282"/>
              <a:chExt cx="683528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683528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295   °</a:t>
                </a:r>
                <a:endParaRPr lang="es-CL" sz="900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6" y="4963644"/>
            <a:ext cx="728875" cy="807844"/>
            <a:chOff x="7975439" y="1003502"/>
            <a:chExt cx="729226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632208" cy="454319"/>
              <a:chOff x="4643388" y="3593282"/>
              <a:chExt cx="632208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632208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330°  </a:t>
                </a:r>
                <a:endParaRPr lang="es-CL" sz="900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cxnSp>
        <p:nvCxnSpPr>
          <p:cNvPr id="8" name="7 Conector recto de flecha"/>
          <p:cNvCxnSpPr/>
          <p:nvPr/>
        </p:nvCxnSpPr>
        <p:spPr>
          <a:xfrm flipH="1" flipV="1">
            <a:off x="4262432" y="3490177"/>
            <a:ext cx="260356" cy="16022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579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 / ALIDADA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67 Conector recto de flecha"/>
          <p:cNvCxnSpPr/>
          <p:nvPr/>
        </p:nvCxnSpPr>
        <p:spPr>
          <a:xfrm flipV="1">
            <a:off x="5145084" y="3623469"/>
            <a:ext cx="592143" cy="37545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76" name="175 Conector recto de flecha"/>
          <p:cNvCxnSpPr>
            <a:endCxn id="14455" idx="0"/>
          </p:cNvCxnSpPr>
          <p:nvPr/>
        </p:nvCxnSpPr>
        <p:spPr>
          <a:xfrm flipH="1">
            <a:off x="7807686" y="5431954"/>
            <a:ext cx="269515" cy="239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8103768" y="52101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9" y="158506"/>
            <a:ext cx="1140390" cy="683779"/>
            <a:chOff x="7568585" y="1127614"/>
            <a:chExt cx="1140940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637063" cy="454317"/>
              <a:chOff x="4643393" y="3593282"/>
              <a:chExt cx="637063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63220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305°  </a:t>
                </a:r>
                <a:endParaRPr lang="es-CL" sz="900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3" y="2966602"/>
            <a:ext cx="1019959" cy="590327"/>
            <a:chOff x="7735528" y="1221097"/>
            <a:chExt cx="1020449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683528" cy="454317"/>
              <a:chOff x="4643380" y="3593282"/>
              <a:chExt cx="683528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683528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295   °</a:t>
                </a:r>
                <a:endParaRPr lang="es-CL" sz="900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6" y="4963644"/>
            <a:ext cx="728875" cy="807844"/>
            <a:chOff x="7975439" y="1003502"/>
            <a:chExt cx="729226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632208" cy="454319"/>
              <a:chOff x="4643388" y="3593282"/>
              <a:chExt cx="632208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632208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330°  </a:t>
                </a:r>
                <a:endParaRPr lang="es-CL" sz="900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cxnSp>
        <p:nvCxnSpPr>
          <p:cNvPr id="8" name="7 Conector recto de flecha"/>
          <p:cNvCxnSpPr/>
          <p:nvPr/>
        </p:nvCxnSpPr>
        <p:spPr>
          <a:xfrm flipH="1" flipV="1">
            <a:off x="4262432" y="3490177"/>
            <a:ext cx="260356" cy="16022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6573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 / ALIDADA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67 Conector recto de flecha"/>
          <p:cNvCxnSpPr/>
          <p:nvPr/>
        </p:nvCxnSpPr>
        <p:spPr>
          <a:xfrm flipV="1">
            <a:off x="5145084" y="3623469"/>
            <a:ext cx="592143" cy="37545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76" name="175 Conector recto de flecha"/>
          <p:cNvCxnSpPr>
            <a:endCxn id="14455" idx="0"/>
          </p:cNvCxnSpPr>
          <p:nvPr/>
        </p:nvCxnSpPr>
        <p:spPr>
          <a:xfrm flipH="1">
            <a:off x="7807686" y="5431954"/>
            <a:ext cx="269515" cy="239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8103768" y="52101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9" y="158506"/>
            <a:ext cx="1140390" cy="683779"/>
            <a:chOff x="7568585" y="1127614"/>
            <a:chExt cx="1140940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637063" cy="454317"/>
              <a:chOff x="4643393" y="3593282"/>
              <a:chExt cx="637063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63220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305°  </a:t>
                </a:r>
                <a:endParaRPr lang="es-CL" sz="900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3" y="2966602"/>
            <a:ext cx="1019959" cy="590327"/>
            <a:chOff x="7735528" y="1221097"/>
            <a:chExt cx="1020449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683528" cy="454317"/>
              <a:chOff x="4643380" y="3593282"/>
              <a:chExt cx="683528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683528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295   °</a:t>
                </a:r>
                <a:endParaRPr lang="es-CL" sz="900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6" y="4963644"/>
            <a:ext cx="728875" cy="807844"/>
            <a:chOff x="7975439" y="1003502"/>
            <a:chExt cx="729226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632208" cy="454319"/>
              <a:chOff x="4643388" y="3593282"/>
              <a:chExt cx="632208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632208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330°  </a:t>
                </a:r>
                <a:endParaRPr lang="es-CL" sz="900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cxnSp>
        <p:nvCxnSpPr>
          <p:cNvPr id="8" name="7 Conector recto de flecha"/>
          <p:cNvCxnSpPr/>
          <p:nvPr/>
        </p:nvCxnSpPr>
        <p:spPr>
          <a:xfrm flipH="1" flipV="1">
            <a:off x="4262432" y="3490177"/>
            <a:ext cx="260356" cy="16022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66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 / ALIDADA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8" name="67 Conector recto de flecha"/>
          <p:cNvCxnSpPr/>
          <p:nvPr/>
        </p:nvCxnSpPr>
        <p:spPr>
          <a:xfrm flipV="1">
            <a:off x="5145084" y="3623469"/>
            <a:ext cx="592143" cy="37545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76" name="175 Conector recto de flecha"/>
          <p:cNvCxnSpPr>
            <a:endCxn id="14455" idx="0"/>
          </p:cNvCxnSpPr>
          <p:nvPr/>
        </p:nvCxnSpPr>
        <p:spPr>
          <a:xfrm flipH="1">
            <a:off x="7807686" y="5431954"/>
            <a:ext cx="269515" cy="239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84" name="201 CuadroTexto"/>
          <p:cNvSpPr txBox="1">
            <a:spLocks noChangeArrowheads="1"/>
          </p:cNvSpPr>
          <p:nvPr/>
        </p:nvSpPr>
        <p:spPr bwMode="auto">
          <a:xfrm>
            <a:off x="8103768" y="5210175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9" y="158506"/>
            <a:ext cx="1140390" cy="683779"/>
            <a:chOff x="7568585" y="1127614"/>
            <a:chExt cx="1140940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637063" cy="454317"/>
              <a:chOff x="4643393" y="3593282"/>
              <a:chExt cx="637063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63220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305°  </a:t>
                </a:r>
                <a:endParaRPr lang="es-CL" sz="900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3" y="2966602"/>
            <a:ext cx="1019959" cy="590327"/>
            <a:chOff x="7735528" y="1221097"/>
            <a:chExt cx="1020449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683528" cy="454317"/>
              <a:chOff x="4643380" y="3593282"/>
              <a:chExt cx="683528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683528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295   °</a:t>
                </a:r>
                <a:endParaRPr lang="es-CL" sz="900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6" y="4963644"/>
            <a:ext cx="728875" cy="807844"/>
            <a:chOff x="7975439" y="1003502"/>
            <a:chExt cx="729226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632208" cy="454319"/>
              <a:chOff x="4643388" y="3593282"/>
              <a:chExt cx="632208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632208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330°  </a:t>
                </a:r>
                <a:endParaRPr lang="es-CL" sz="900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cxnSp>
        <p:nvCxnSpPr>
          <p:cNvPr id="8" name="7 Conector recto de flecha"/>
          <p:cNvCxnSpPr/>
          <p:nvPr/>
        </p:nvCxnSpPr>
        <p:spPr>
          <a:xfrm flipH="1" flipV="1">
            <a:off x="4262432" y="3490177"/>
            <a:ext cx="260356" cy="16022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87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RADARISTA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65 Conector recto de flecha"/>
          <p:cNvCxnSpPr>
            <a:stCxn id="14396" idx="0"/>
            <a:endCxn id="14348" idx="3"/>
          </p:cNvCxnSpPr>
          <p:nvPr/>
        </p:nvCxnSpPr>
        <p:spPr>
          <a:xfrm flipH="1" flipV="1">
            <a:off x="4994275" y="3199607"/>
            <a:ext cx="226446" cy="85957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rco"/>
          <p:cNvSpPr/>
          <p:nvPr/>
        </p:nvSpPr>
        <p:spPr>
          <a:xfrm rot="16427228">
            <a:off x="4182121" y="3299673"/>
            <a:ext cx="1285875" cy="955675"/>
          </a:xfrm>
          <a:prstGeom prst="arc">
            <a:avLst>
              <a:gd name="adj1" fmla="val 18845786"/>
              <a:gd name="adj2" fmla="val 129542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345" name="81 CuadroTexto"/>
          <p:cNvSpPr txBox="1">
            <a:spLocks noChangeArrowheads="1"/>
          </p:cNvSpPr>
          <p:nvPr/>
        </p:nvSpPr>
        <p:spPr bwMode="auto">
          <a:xfrm>
            <a:off x="5061747" y="3079169"/>
            <a:ext cx="38985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49" name="148 Conector recto"/>
          <p:cNvCxnSpPr/>
          <p:nvPr/>
        </p:nvCxnSpPr>
        <p:spPr>
          <a:xfrm>
            <a:off x="5737225" y="4406900"/>
            <a:ext cx="32385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0" name="230 CuadroTexto"/>
          <p:cNvSpPr txBox="1">
            <a:spLocks noChangeArrowheads="1"/>
          </p:cNvSpPr>
          <p:nvPr/>
        </p:nvSpPr>
        <p:spPr bwMode="auto">
          <a:xfrm>
            <a:off x="5791200" y="43354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cxnSp>
        <p:nvCxnSpPr>
          <p:cNvPr id="154" name="153 Conector recto"/>
          <p:cNvCxnSpPr/>
          <p:nvPr/>
        </p:nvCxnSpPr>
        <p:spPr>
          <a:xfrm>
            <a:off x="7431088" y="5249863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3" name="230 CuadroTexto"/>
          <p:cNvSpPr txBox="1">
            <a:spLocks noChangeArrowheads="1"/>
          </p:cNvSpPr>
          <p:nvPr/>
        </p:nvSpPr>
        <p:spPr bwMode="auto">
          <a:xfrm>
            <a:off x="7451725" y="51149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56" name="155 Conector recto"/>
          <p:cNvCxnSpPr/>
          <p:nvPr/>
        </p:nvCxnSpPr>
        <p:spPr>
          <a:xfrm rot="16200000" flipH="1">
            <a:off x="8442348" y="5529749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158 Conector recto"/>
          <p:cNvCxnSpPr/>
          <p:nvPr/>
        </p:nvCxnSpPr>
        <p:spPr>
          <a:xfrm rot="16200000" flipH="1">
            <a:off x="7785100" y="5495925"/>
            <a:ext cx="292100" cy="1841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163 Conector recto"/>
          <p:cNvCxnSpPr/>
          <p:nvPr/>
        </p:nvCxnSpPr>
        <p:spPr>
          <a:xfrm rot="16200000" flipH="1">
            <a:off x="8439944" y="6966744"/>
            <a:ext cx="339725" cy="2079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7" name="230 CuadroTexto"/>
          <p:cNvSpPr txBox="1">
            <a:spLocks noChangeArrowheads="1"/>
          </p:cNvSpPr>
          <p:nvPr/>
        </p:nvSpPr>
        <p:spPr bwMode="auto">
          <a:xfrm>
            <a:off x="8309001" y="563325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378" name="230 CuadroTexto"/>
          <p:cNvSpPr txBox="1">
            <a:spLocks noChangeArrowheads="1"/>
          </p:cNvSpPr>
          <p:nvPr/>
        </p:nvSpPr>
        <p:spPr bwMode="auto">
          <a:xfrm>
            <a:off x="8612188" y="6865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3,5 c</a:t>
            </a:r>
          </a:p>
        </p:txBody>
      </p:sp>
      <p:sp>
        <p:nvSpPr>
          <p:cNvPr id="172" name="171 Arco"/>
          <p:cNvSpPr/>
          <p:nvPr/>
        </p:nvSpPr>
        <p:spPr>
          <a:xfrm rot="17901800">
            <a:off x="6929208" y="4719369"/>
            <a:ext cx="1285875" cy="955675"/>
          </a:xfrm>
          <a:prstGeom prst="arc">
            <a:avLst>
              <a:gd name="adj1" fmla="val 17331510"/>
              <a:gd name="adj2" fmla="val 79641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73" name="172 Conector recto de flecha"/>
          <p:cNvCxnSpPr/>
          <p:nvPr/>
        </p:nvCxnSpPr>
        <p:spPr>
          <a:xfrm flipH="1" flipV="1">
            <a:off x="7880350" y="4645025"/>
            <a:ext cx="20" cy="615365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81 CuadroTexto"/>
          <p:cNvSpPr txBox="1">
            <a:spLocks noChangeArrowheads="1"/>
          </p:cNvSpPr>
          <p:nvPr/>
        </p:nvSpPr>
        <p:spPr bwMode="auto">
          <a:xfrm>
            <a:off x="7761692" y="4354304"/>
            <a:ext cx="380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9,2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180" name="179 Conector recto"/>
          <p:cNvCxnSpPr/>
          <p:nvPr/>
        </p:nvCxnSpPr>
        <p:spPr>
          <a:xfrm>
            <a:off x="7839075" y="5322094"/>
            <a:ext cx="307182" cy="161745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6" name="Text Box 183"/>
          <p:cNvSpPr txBox="1">
            <a:spLocks noChangeArrowheads="1"/>
          </p:cNvSpPr>
          <p:nvPr/>
        </p:nvSpPr>
        <p:spPr bwMode="auto">
          <a:xfrm>
            <a:off x="7914824" y="5402261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1,6c </a:t>
            </a:r>
            <a:endParaRPr lang="es-ES_tradn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87" name="230 CuadroTexto"/>
          <p:cNvSpPr txBox="1">
            <a:spLocks noChangeArrowheads="1"/>
          </p:cNvSpPr>
          <p:nvPr/>
        </p:nvSpPr>
        <p:spPr bwMode="auto">
          <a:xfrm>
            <a:off x="7880350" y="549116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2,5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3" name="182 Conector recto"/>
          <p:cNvCxnSpPr/>
          <p:nvPr/>
        </p:nvCxnSpPr>
        <p:spPr>
          <a:xfrm>
            <a:off x="4216400" y="3108325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84" name="183 Conector recto"/>
          <p:cNvCxnSpPr/>
          <p:nvPr/>
        </p:nvCxnSpPr>
        <p:spPr>
          <a:xfrm>
            <a:off x="4087813" y="3309938"/>
            <a:ext cx="288925" cy="215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393" name="230 CuadroTexto"/>
          <p:cNvSpPr txBox="1">
            <a:spLocks noChangeArrowheads="1"/>
          </p:cNvSpPr>
          <p:nvPr/>
        </p:nvSpPr>
        <p:spPr bwMode="auto">
          <a:xfrm>
            <a:off x="4213225" y="33464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87" name="186 Conector recto"/>
          <p:cNvCxnSpPr/>
          <p:nvPr/>
        </p:nvCxnSpPr>
        <p:spPr>
          <a:xfrm>
            <a:off x="5281613" y="3777510"/>
            <a:ext cx="285752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187 Conector recto"/>
          <p:cNvCxnSpPr/>
          <p:nvPr/>
        </p:nvCxnSpPr>
        <p:spPr>
          <a:xfrm>
            <a:off x="4963313" y="4156075"/>
            <a:ext cx="363539" cy="165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6" name="230 CuadroTexto"/>
          <p:cNvSpPr txBox="1">
            <a:spLocks noChangeArrowheads="1"/>
          </p:cNvSpPr>
          <p:nvPr/>
        </p:nvSpPr>
        <p:spPr bwMode="auto">
          <a:xfrm>
            <a:off x="5042127" y="4059181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3,1 c</a:t>
            </a:r>
          </a:p>
        </p:txBody>
      </p:sp>
      <p:sp>
        <p:nvSpPr>
          <p:cNvPr id="14397" name="230 CuadroTexto"/>
          <p:cNvSpPr txBox="1">
            <a:spLocks noChangeArrowheads="1"/>
          </p:cNvSpPr>
          <p:nvPr/>
        </p:nvSpPr>
        <p:spPr bwMode="auto">
          <a:xfrm>
            <a:off x="5269851" y="384867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1,9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200" name="199 Conector recto"/>
          <p:cNvCxnSpPr/>
          <p:nvPr/>
        </p:nvCxnSpPr>
        <p:spPr>
          <a:xfrm>
            <a:off x="3068638" y="2935288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5" name="230 CuadroTexto"/>
          <p:cNvSpPr txBox="1">
            <a:spLocks noChangeArrowheads="1"/>
          </p:cNvSpPr>
          <p:nvPr/>
        </p:nvSpPr>
        <p:spPr bwMode="auto">
          <a:xfrm>
            <a:off x="3362325" y="2887663"/>
            <a:ext cx="50006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4 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cxnSp>
        <p:nvCxnSpPr>
          <p:cNvPr id="152" name="151 Conector recto de flecha"/>
          <p:cNvCxnSpPr/>
          <p:nvPr/>
        </p:nvCxnSpPr>
        <p:spPr>
          <a:xfrm rot="5400000">
            <a:off x="2283282" y="2674135"/>
            <a:ext cx="1000132" cy="158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201 CuadroTexto"/>
          <p:cNvSpPr txBox="1">
            <a:spLocks noChangeArrowheads="1"/>
          </p:cNvSpPr>
          <p:nvPr/>
        </p:nvSpPr>
        <p:spPr bwMode="auto">
          <a:xfrm>
            <a:off x="2451082" y="3174201"/>
            <a:ext cx="6431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180°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90" name="189 Conector recto"/>
          <p:cNvCxnSpPr/>
          <p:nvPr/>
        </p:nvCxnSpPr>
        <p:spPr>
          <a:xfrm>
            <a:off x="5007767" y="3757243"/>
            <a:ext cx="356166" cy="27558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 Box 183"/>
          <p:cNvSpPr txBox="1">
            <a:spLocks noChangeArrowheads="1"/>
          </p:cNvSpPr>
          <p:nvPr/>
        </p:nvSpPr>
        <p:spPr bwMode="auto">
          <a:xfrm>
            <a:off x="5230330" y="3952583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Calibri" pitchFamily="34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 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cxnSp>
        <p:nvCxnSpPr>
          <p:cNvPr id="174" name="173 Conector recto"/>
          <p:cNvCxnSpPr/>
          <p:nvPr/>
        </p:nvCxnSpPr>
        <p:spPr>
          <a:xfrm rot="16200000" flipH="1">
            <a:off x="9146935" y="6613205"/>
            <a:ext cx="332426" cy="17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230 CuadroTexto"/>
          <p:cNvSpPr txBox="1">
            <a:spLocks noChangeArrowheads="1"/>
          </p:cNvSpPr>
          <p:nvPr/>
        </p:nvSpPr>
        <p:spPr bwMode="auto">
          <a:xfrm>
            <a:off x="9013588" y="67167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85" name="184 Conector recto"/>
          <p:cNvCxnSpPr/>
          <p:nvPr/>
        </p:nvCxnSpPr>
        <p:spPr>
          <a:xfrm>
            <a:off x="4754563" y="3960019"/>
            <a:ext cx="348158" cy="2665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185 Conector recto"/>
          <p:cNvCxnSpPr/>
          <p:nvPr/>
        </p:nvCxnSpPr>
        <p:spPr>
          <a:xfrm>
            <a:off x="5114926" y="3602832"/>
            <a:ext cx="249007" cy="2035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230 CuadroTexto"/>
          <p:cNvSpPr txBox="1">
            <a:spLocks noChangeArrowheads="1"/>
          </p:cNvSpPr>
          <p:nvPr/>
        </p:nvSpPr>
        <p:spPr bwMode="auto">
          <a:xfrm>
            <a:off x="4710006" y="380174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3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94" name="230 CuadroTexto"/>
          <p:cNvSpPr txBox="1">
            <a:spLocks noChangeArrowheads="1"/>
          </p:cNvSpPr>
          <p:nvPr/>
        </p:nvSpPr>
        <p:spPr bwMode="auto">
          <a:xfrm>
            <a:off x="4888599" y="3606997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9" y="158506"/>
            <a:ext cx="1140390" cy="683779"/>
            <a:chOff x="7568585" y="1127614"/>
            <a:chExt cx="1140940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637063" cy="454317"/>
              <a:chOff x="4643393" y="3593282"/>
              <a:chExt cx="637063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63220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305°  </a:t>
                </a:r>
                <a:endParaRPr lang="es-CL" sz="900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3" y="2966602"/>
            <a:ext cx="1019959" cy="590327"/>
            <a:chOff x="7735528" y="1221097"/>
            <a:chExt cx="1020449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683528" cy="454317"/>
              <a:chOff x="4643380" y="3593282"/>
              <a:chExt cx="683528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683528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295   °</a:t>
                </a:r>
                <a:endParaRPr lang="es-CL" sz="900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6" y="4963644"/>
            <a:ext cx="728875" cy="807844"/>
            <a:chOff x="7975439" y="1003502"/>
            <a:chExt cx="729226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632208" cy="454319"/>
              <a:chOff x="4643388" y="3593282"/>
              <a:chExt cx="632208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632208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/>
                  <a:t>RV: </a:t>
                </a:r>
                <a:r>
                  <a:rPr lang="es-CL" sz="900" dirty="0" smtClean="0"/>
                  <a:t>330°  </a:t>
                </a:r>
                <a:endParaRPr lang="es-CL" sz="900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5330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 l="1939" t="9106" r="15646" b="11201"/>
          <a:stretch>
            <a:fillRect/>
          </a:stretch>
        </p:blipFill>
        <p:spPr bwMode="auto">
          <a:xfrm>
            <a:off x="7654" y="-2"/>
            <a:ext cx="10053638" cy="77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02 Grupo"/>
          <p:cNvGrpSpPr>
            <a:grpSpLocks/>
          </p:cNvGrpSpPr>
          <p:nvPr/>
        </p:nvGrpSpPr>
        <p:grpSpPr bwMode="auto">
          <a:xfrm rot="-211995">
            <a:off x="815975" y="669925"/>
            <a:ext cx="196850" cy="188913"/>
            <a:chOff x="918031" y="321585"/>
            <a:chExt cx="197061" cy="188436"/>
          </a:xfrm>
        </p:grpSpPr>
        <p:cxnSp>
          <p:nvCxnSpPr>
            <p:cNvPr id="100" name="99 Conector recto"/>
            <p:cNvCxnSpPr/>
            <p:nvPr/>
          </p:nvCxnSpPr>
          <p:spPr>
            <a:xfrm rot="5400000" flipH="1" flipV="1">
              <a:off x="971045" y="365704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rot="5400000" flipH="1" flipV="1">
              <a:off x="918076" y="321196"/>
              <a:ext cx="142514" cy="1430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116 Grupo"/>
          <p:cNvGrpSpPr>
            <a:grpSpLocks/>
          </p:cNvGrpSpPr>
          <p:nvPr/>
        </p:nvGrpSpPr>
        <p:grpSpPr bwMode="auto">
          <a:xfrm>
            <a:off x="879475" y="744538"/>
            <a:ext cx="8572499" cy="6859587"/>
            <a:chOff x="879446" y="745309"/>
            <a:chExt cx="8572559" cy="6858048"/>
          </a:xfrm>
        </p:grpSpPr>
        <p:grpSp>
          <p:nvGrpSpPr>
            <p:cNvPr id="5" name="115 Grupo"/>
            <p:cNvGrpSpPr>
              <a:grpSpLocks/>
            </p:cNvGrpSpPr>
            <p:nvPr/>
          </p:nvGrpSpPr>
          <p:grpSpPr bwMode="auto">
            <a:xfrm>
              <a:off x="879446" y="745309"/>
              <a:ext cx="7072363" cy="4516376"/>
              <a:chOff x="879446" y="745309"/>
              <a:chExt cx="7072363" cy="4516376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879446" y="745309"/>
                <a:ext cx="4214842" cy="31433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094289" y="3903883"/>
                <a:ext cx="2857520" cy="13578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9" name="108 Conector recto"/>
            <p:cNvCxnSpPr/>
            <p:nvPr/>
          </p:nvCxnSpPr>
          <p:spPr>
            <a:xfrm rot="16200000" flipH="1">
              <a:off x="7523453" y="5674804"/>
              <a:ext cx="2356908" cy="15001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117 Grupo"/>
          <p:cNvGrpSpPr>
            <a:grpSpLocks/>
          </p:cNvGrpSpPr>
          <p:nvPr/>
        </p:nvGrpSpPr>
        <p:grpSpPr bwMode="auto">
          <a:xfrm rot="610886">
            <a:off x="9332913" y="7473950"/>
            <a:ext cx="198437" cy="187325"/>
            <a:chOff x="1182450" y="556873"/>
            <a:chExt cx="197062" cy="188436"/>
          </a:xfrm>
        </p:grpSpPr>
        <p:cxnSp>
          <p:nvCxnSpPr>
            <p:cNvPr id="119" name="118 Conector recto"/>
            <p:cNvCxnSpPr/>
            <p:nvPr/>
          </p:nvCxnSpPr>
          <p:spPr>
            <a:xfrm rot="5400000" flipH="1" flipV="1">
              <a:off x="1236240" y="601343"/>
              <a:ext cx="142125" cy="14346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rot="5400000" flipH="1" flipV="1">
              <a:off x="1181766" y="556090"/>
              <a:ext cx="142125" cy="1434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08788" y="244475"/>
            <a:ext cx="287610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Angostura Guía W a E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10340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TIMONEL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6" name="201 CuadroTexto"/>
          <p:cNvSpPr txBox="1">
            <a:spLocks noChangeArrowheads="1"/>
          </p:cNvSpPr>
          <p:nvPr/>
        </p:nvSpPr>
        <p:spPr bwMode="auto">
          <a:xfrm>
            <a:off x="5647318" y="3442608"/>
            <a:ext cx="5036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030°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8" name="274 CuadroTexto"/>
          <p:cNvSpPr txBox="1">
            <a:spLocks noChangeArrowheads="1"/>
          </p:cNvSpPr>
          <p:nvPr/>
        </p:nvSpPr>
        <p:spPr bwMode="auto">
          <a:xfrm>
            <a:off x="4476750" y="3092450"/>
            <a:ext cx="517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Guard</a:t>
            </a:r>
          </a:p>
        </p:txBody>
      </p:sp>
      <p:sp>
        <p:nvSpPr>
          <p:cNvPr id="14349" name="274 CuadroTexto"/>
          <p:cNvSpPr txBox="1">
            <a:spLocks noChangeArrowheads="1"/>
          </p:cNvSpPr>
          <p:nvPr/>
        </p:nvSpPr>
        <p:spPr bwMode="auto">
          <a:xfrm>
            <a:off x="3665538" y="3462338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Porpoise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0" name="274 CuadroTexto"/>
          <p:cNvSpPr txBox="1">
            <a:spLocks noChangeArrowheads="1"/>
          </p:cNvSpPr>
          <p:nvPr/>
        </p:nvSpPr>
        <p:spPr bwMode="auto">
          <a:xfrm>
            <a:off x="5062538" y="3530600"/>
            <a:ext cx="4381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I. Bonny</a:t>
            </a:r>
          </a:p>
        </p:txBody>
      </p:sp>
      <p:sp>
        <p:nvSpPr>
          <p:cNvPr id="14351" name="274 CuadroTexto"/>
          <p:cNvSpPr txBox="1">
            <a:spLocks noChangeArrowheads="1"/>
          </p:cNvSpPr>
          <p:nvPr/>
        </p:nvSpPr>
        <p:spPr bwMode="auto">
          <a:xfrm>
            <a:off x="7123113" y="5859463"/>
            <a:ext cx="8572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900" dirty="0">
                <a:latin typeface="Calibri" pitchFamily="34" charset="0"/>
              </a:rPr>
              <a:t>Isla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Escala </a:t>
            </a:r>
          </a:p>
          <a:p>
            <a:pPr algn="ctr"/>
            <a:r>
              <a:rPr lang="es-CL" sz="900" dirty="0">
                <a:latin typeface="Calibri" pitchFamily="34" charset="0"/>
              </a:rPr>
              <a:t>Alta</a:t>
            </a:r>
          </a:p>
        </p:txBody>
      </p:sp>
      <p:sp>
        <p:nvSpPr>
          <p:cNvPr id="14352" name="274 CuadroTexto"/>
          <p:cNvSpPr txBox="1">
            <a:spLocks noChangeArrowheads="1"/>
          </p:cNvSpPr>
          <p:nvPr/>
        </p:nvSpPr>
        <p:spPr bwMode="auto">
          <a:xfrm>
            <a:off x="8077200" y="4995863"/>
            <a:ext cx="7000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>
                <a:latin typeface="Calibri" pitchFamily="34" charset="0"/>
              </a:rPr>
              <a:t>Passage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53" name="274 CuadroTexto"/>
          <p:cNvSpPr txBox="1">
            <a:spLocks noChangeArrowheads="1"/>
          </p:cNvSpPr>
          <p:nvPr/>
        </p:nvSpPr>
        <p:spPr bwMode="auto">
          <a:xfrm rot="3139046">
            <a:off x="8520906" y="6274594"/>
            <a:ext cx="1627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C  A  N  A  L    S  A  R  M  I  E  N  T  O</a:t>
            </a:r>
          </a:p>
        </p:txBody>
      </p:sp>
      <p:sp>
        <p:nvSpPr>
          <p:cNvPr id="14354" name="274 CuadroTexto"/>
          <p:cNvSpPr txBox="1">
            <a:spLocks noChangeArrowheads="1"/>
          </p:cNvSpPr>
          <p:nvPr/>
        </p:nvSpPr>
        <p:spPr bwMode="auto">
          <a:xfrm rot="2482778">
            <a:off x="4362110" y="2682591"/>
            <a:ext cx="955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ANGOSTURA GUÍA</a:t>
            </a:r>
          </a:p>
        </p:txBody>
      </p:sp>
      <p:sp>
        <p:nvSpPr>
          <p:cNvPr id="14355" name="274 CuadroTexto"/>
          <p:cNvSpPr txBox="1">
            <a:spLocks noChangeArrowheads="1"/>
          </p:cNvSpPr>
          <p:nvPr/>
        </p:nvSpPr>
        <p:spPr bwMode="auto">
          <a:xfrm>
            <a:off x="3729038" y="1147763"/>
            <a:ext cx="631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Cutter</a:t>
            </a:r>
          </a:p>
        </p:txBody>
      </p:sp>
      <p:sp>
        <p:nvSpPr>
          <p:cNvPr id="14356" name="274 CuadroTexto"/>
          <p:cNvSpPr txBox="1">
            <a:spLocks noChangeArrowheads="1"/>
          </p:cNvSpPr>
          <p:nvPr/>
        </p:nvSpPr>
        <p:spPr bwMode="auto">
          <a:xfrm>
            <a:off x="7023100" y="1887538"/>
            <a:ext cx="2201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C H A T H A M</a:t>
            </a:r>
          </a:p>
        </p:txBody>
      </p:sp>
      <p:sp>
        <p:nvSpPr>
          <p:cNvPr id="14357" name="274 CuadroTexto"/>
          <p:cNvSpPr txBox="1">
            <a:spLocks noChangeArrowheads="1"/>
          </p:cNvSpPr>
          <p:nvPr/>
        </p:nvSpPr>
        <p:spPr bwMode="auto">
          <a:xfrm>
            <a:off x="2593975" y="5961063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800">
                <a:latin typeface="Calibri" pitchFamily="34" charset="0"/>
              </a:rPr>
              <a:t>I S L A   H A N O V E R</a:t>
            </a:r>
          </a:p>
        </p:txBody>
      </p:sp>
      <p:cxnSp>
        <p:nvCxnSpPr>
          <p:cNvPr id="88" name="87 Conector recto de flecha"/>
          <p:cNvCxnSpPr>
            <a:stCxn id="14359" idx="1"/>
          </p:cNvCxnSpPr>
          <p:nvPr/>
        </p:nvCxnSpPr>
        <p:spPr>
          <a:xfrm rot="10800000" flipV="1">
            <a:off x="4522788" y="2501900"/>
            <a:ext cx="357187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120 CuadroTexto"/>
          <p:cNvSpPr txBox="1">
            <a:spLocks noChangeArrowheads="1"/>
          </p:cNvSpPr>
          <p:nvPr/>
        </p:nvSpPr>
        <p:spPr bwMode="auto">
          <a:xfrm>
            <a:off x="4879975" y="2316163"/>
            <a:ext cx="92868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Guard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60" name="120 CuadroTexto"/>
          <p:cNvSpPr txBox="1">
            <a:spLocks noChangeArrowheads="1"/>
          </p:cNvSpPr>
          <p:nvPr/>
        </p:nvSpPr>
        <p:spPr bwMode="auto">
          <a:xfrm>
            <a:off x="2593975" y="3816350"/>
            <a:ext cx="92868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Punta Porpoise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de babor</a:t>
            </a:r>
          </a:p>
          <a:p>
            <a:pPr algn="ctr"/>
            <a:r>
              <a:rPr lang="es-CL" sz="600">
                <a:latin typeface="Calibri" pitchFamily="34" charset="0"/>
              </a:rPr>
              <a:t> DV5s</a:t>
            </a:r>
          </a:p>
        </p:txBody>
      </p:sp>
      <p:cxnSp>
        <p:nvCxnSpPr>
          <p:cNvPr id="94" name="93 Conector recto de flecha"/>
          <p:cNvCxnSpPr>
            <a:stCxn id="14360" idx="0"/>
          </p:cNvCxnSpPr>
          <p:nvPr/>
        </p:nvCxnSpPr>
        <p:spPr>
          <a:xfrm rot="5400000" flipH="1" flipV="1">
            <a:off x="3325018" y="3120232"/>
            <a:ext cx="430213" cy="96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120 CuadroTexto"/>
          <p:cNvSpPr txBox="1">
            <a:spLocks noChangeArrowheads="1"/>
          </p:cNvSpPr>
          <p:nvPr/>
        </p:nvSpPr>
        <p:spPr bwMode="auto">
          <a:xfrm>
            <a:off x="6094413" y="5746750"/>
            <a:ext cx="928687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Escala Alta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cxnSp>
        <p:nvCxnSpPr>
          <p:cNvPr id="134" name="133 Conector recto de flecha"/>
          <p:cNvCxnSpPr>
            <a:stCxn id="14364" idx="0"/>
          </p:cNvCxnSpPr>
          <p:nvPr/>
        </p:nvCxnSpPr>
        <p:spPr>
          <a:xfrm rot="5400000" flipH="1" flipV="1">
            <a:off x="6897702" y="5192711"/>
            <a:ext cx="215095" cy="8929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Elipse"/>
          <p:cNvSpPr/>
          <p:nvPr/>
        </p:nvSpPr>
        <p:spPr bwMode="auto">
          <a:xfrm>
            <a:off x="5060950" y="3858101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41" name="140 Elipse"/>
          <p:cNvSpPr/>
          <p:nvPr/>
        </p:nvSpPr>
        <p:spPr bwMode="auto">
          <a:xfrm>
            <a:off x="7916863" y="521017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cxnSp>
        <p:nvCxnSpPr>
          <p:cNvPr id="150" name="149 Conector recto"/>
          <p:cNvCxnSpPr/>
          <p:nvPr/>
        </p:nvCxnSpPr>
        <p:spPr>
          <a:xfrm>
            <a:off x="7094538" y="4554538"/>
            <a:ext cx="323850" cy="1444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1" name="230 CuadroTexto"/>
          <p:cNvSpPr txBox="1">
            <a:spLocks noChangeArrowheads="1"/>
          </p:cNvSpPr>
          <p:nvPr/>
        </p:nvSpPr>
        <p:spPr bwMode="auto">
          <a:xfrm>
            <a:off x="7034213" y="46450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2,9 c</a:t>
            </a: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7748588" y="5222875"/>
            <a:ext cx="100012" cy="288925"/>
            <a:chOff x="2016" y="2160"/>
            <a:chExt cx="528" cy="1488"/>
          </a:xfrm>
        </p:grpSpPr>
        <p:sp>
          <p:nvSpPr>
            <p:cNvPr id="14446" name="Rectangle 4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7" name="Rectangle 5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8" name="Rectangle 6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9" name="Rectangle 7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0" name="Rectangle 8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1" name="Rectangle 9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2" name="Rectangle 10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3" name="Rectangle 11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4" name="Rectangle 12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5" name="Rectangle 13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6" name="Rectangle 14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7" name="Rectangle 15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8" name="Rectangle 16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59" name="Rectangle 17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0" name="Rectangle 18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61" name="AutoShape 19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2" name="Rectangle 20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63" name="Rectangle 21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4425950" y="2963863"/>
            <a:ext cx="107950" cy="323850"/>
            <a:chOff x="5165" y="743"/>
            <a:chExt cx="331" cy="934"/>
          </a:xfrm>
        </p:grpSpPr>
        <p:sp>
          <p:nvSpPr>
            <p:cNvPr id="14426" name="Rectangle 64"/>
            <p:cNvSpPr>
              <a:spLocks noChangeArrowheads="1"/>
            </p:cNvSpPr>
            <p:nvPr/>
          </p:nvSpPr>
          <p:spPr bwMode="auto">
            <a:xfrm>
              <a:off x="5225" y="773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7" name="Rectangle 65"/>
            <p:cNvSpPr>
              <a:spLocks noChangeArrowheads="1"/>
            </p:cNvSpPr>
            <p:nvPr/>
          </p:nvSpPr>
          <p:spPr bwMode="auto">
            <a:xfrm>
              <a:off x="5225" y="86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8" name="Rectangle 66"/>
            <p:cNvSpPr>
              <a:spLocks noChangeArrowheads="1"/>
            </p:cNvSpPr>
            <p:nvPr/>
          </p:nvSpPr>
          <p:spPr bwMode="auto">
            <a:xfrm>
              <a:off x="5225" y="954"/>
              <a:ext cx="3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9" name="Rectangle 67"/>
            <p:cNvSpPr>
              <a:spLocks noChangeArrowheads="1"/>
            </p:cNvSpPr>
            <p:nvPr/>
          </p:nvSpPr>
          <p:spPr bwMode="auto">
            <a:xfrm>
              <a:off x="5255" y="954"/>
              <a:ext cx="151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0" name="Rectangle 68"/>
            <p:cNvSpPr>
              <a:spLocks noChangeArrowheads="1"/>
            </p:cNvSpPr>
            <p:nvPr/>
          </p:nvSpPr>
          <p:spPr bwMode="auto">
            <a:xfrm>
              <a:off x="5225" y="1044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1" name="Rectangle 69"/>
            <p:cNvSpPr>
              <a:spLocks noChangeArrowheads="1"/>
            </p:cNvSpPr>
            <p:nvPr/>
          </p:nvSpPr>
          <p:spPr bwMode="auto">
            <a:xfrm>
              <a:off x="5225" y="122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2" name="Rectangle 70"/>
            <p:cNvSpPr>
              <a:spLocks noChangeArrowheads="1"/>
            </p:cNvSpPr>
            <p:nvPr/>
          </p:nvSpPr>
          <p:spPr bwMode="auto">
            <a:xfrm>
              <a:off x="5225" y="1406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3" name="Rectangle 71"/>
            <p:cNvSpPr>
              <a:spLocks noChangeArrowheads="1"/>
            </p:cNvSpPr>
            <p:nvPr/>
          </p:nvSpPr>
          <p:spPr bwMode="auto">
            <a:xfrm>
              <a:off x="5285" y="11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4" name="Rectangle 72"/>
            <p:cNvSpPr>
              <a:spLocks noChangeArrowheads="1"/>
            </p:cNvSpPr>
            <p:nvPr/>
          </p:nvSpPr>
          <p:spPr bwMode="auto">
            <a:xfrm>
              <a:off x="5285" y="131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5" name="Rectangle 73"/>
            <p:cNvSpPr>
              <a:spLocks noChangeArrowheads="1"/>
            </p:cNvSpPr>
            <p:nvPr/>
          </p:nvSpPr>
          <p:spPr bwMode="auto">
            <a:xfrm>
              <a:off x="5285" y="1496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6" name="Rectangle 74"/>
            <p:cNvSpPr>
              <a:spLocks noChangeArrowheads="1"/>
            </p:cNvSpPr>
            <p:nvPr/>
          </p:nvSpPr>
          <p:spPr bwMode="auto">
            <a:xfrm>
              <a:off x="5285" y="773"/>
              <a:ext cx="151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7" name="Rectangle 75"/>
            <p:cNvSpPr>
              <a:spLocks noChangeArrowheads="1"/>
            </p:cNvSpPr>
            <p:nvPr/>
          </p:nvSpPr>
          <p:spPr bwMode="auto">
            <a:xfrm>
              <a:off x="5376" y="864"/>
              <a:ext cx="60" cy="9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38" name="Rectangle 76"/>
            <p:cNvSpPr>
              <a:spLocks noChangeArrowheads="1"/>
            </p:cNvSpPr>
            <p:nvPr/>
          </p:nvSpPr>
          <p:spPr bwMode="auto">
            <a:xfrm>
              <a:off x="5376" y="1044"/>
              <a:ext cx="60" cy="9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39" name="Rectangle 77"/>
            <p:cNvSpPr>
              <a:spLocks noChangeArrowheads="1"/>
            </p:cNvSpPr>
            <p:nvPr/>
          </p:nvSpPr>
          <p:spPr bwMode="auto">
            <a:xfrm>
              <a:off x="5376" y="122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0" name="Rectangle 78"/>
            <p:cNvSpPr>
              <a:spLocks noChangeArrowheads="1"/>
            </p:cNvSpPr>
            <p:nvPr/>
          </p:nvSpPr>
          <p:spPr bwMode="auto">
            <a:xfrm>
              <a:off x="5376" y="1406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41" name="AutoShape 79"/>
            <p:cNvSpPr>
              <a:spLocks noChangeArrowheads="1"/>
            </p:cNvSpPr>
            <p:nvPr/>
          </p:nvSpPr>
          <p:spPr bwMode="auto">
            <a:xfrm rot="-5400000">
              <a:off x="5270" y="1451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2" name="Rectangle 80"/>
            <p:cNvSpPr>
              <a:spLocks noChangeArrowheads="1"/>
            </p:cNvSpPr>
            <p:nvPr/>
          </p:nvSpPr>
          <p:spPr bwMode="auto">
            <a:xfrm>
              <a:off x="5255" y="743"/>
              <a:ext cx="151" cy="30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3" name="Rectangle 81"/>
            <p:cNvSpPr>
              <a:spLocks noChangeArrowheads="1"/>
            </p:cNvSpPr>
            <p:nvPr/>
          </p:nvSpPr>
          <p:spPr bwMode="auto">
            <a:xfrm>
              <a:off x="5225" y="11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44" name="Freeform 82"/>
            <p:cNvSpPr>
              <a:spLocks/>
            </p:cNvSpPr>
            <p:nvPr/>
          </p:nvSpPr>
          <p:spPr bwMode="auto">
            <a:xfrm>
              <a:off x="5407" y="955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45" name="Freeform 83"/>
            <p:cNvSpPr>
              <a:spLocks/>
            </p:cNvSpPr>
            <p:nvPr/>
          </p:nvSpPr>
          <p:spPr bwMode="auto">
            <a:xfrm>
              <a:off x="5225" y="775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4124325" y="3160713"/>
            <a:ext cx="107950" cy="323850"/>
            <a:chOff x="201" y="672"/>
            <a:chExt cx="331" cy="934"/>
          </a:xfrm>
        </p:grpSpPr>
        <p:sp>
          <p:nvSpPr>
            <p:cNvPr id="14406" name="Rectangle 43"/>
            <p:cNvSpPr>
              <a:spLocks noChangeArrowheads="1"/>
            </p:cNvSpPr>
            <p:nvPr/>
          </p:nvSpPr>
          <p:spPr bwMode="auto">
            <a:xfrm>
              <a:off x="252" y="702"/>
              <a:ext cx="211" cy="87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7" name="Rectangle 44"/>
            <p:cNvSpPr>
              <a:spLocks noChangeArrowheads="1"/>
            </p:cNvSpPr>
            <p:nvPr/>
          </p:nvSpPr>
          <p:spPr bwMode="auto">
            <a:xfrm>
              <a:off x="252" y="79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8" name="Rectangle 45"/>
            <p:cNvSpPr>
              <a:spLocks noChangeArrowheads="1"/>
            </p:cNvSpPr>
            <p:nvPr/>
          </p:nvSpPr>
          <p:spPr bwMode="auto">
            <a:xfrm>
              <a:off x="252" y="883"/>
              <a:ext cx="3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09" name="Rectangle 46"/>
            <p:cNvSpPr>
              <a:spLocks noChangeArrowheads="1"/>
            </p:cNvSpPr>
            <p:nvPr/>
          </p:nvSpPr>
          <p:spPr bwMode="auto">
            <a:xfrm>
              <a:off x="282" y="883"/>
              <a:ext cx="151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0" name="Rectangle 47"/>
            <p:cNvSpPr>
              <a:spLocks noChangeArrowheads="1"/>
            </p:cNvSpPr>
            <p:nvPr/>
          </p:nvSpPr>
          <p:spPr bwMode="auto">
            <a:xfrm>
              <a:off x="252" y="973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1" name="Rectangle 48"/>
            <p:cNvSpPr>
              <a:spLocks noChangeArrowheads="1"/>
            </p:cNvSpPr>
            <p:nvPr/>
          </p:nvSpPr>
          <p:spPr bwMode="auto">
            <a:xfrm>
              <a:off x="252" y="115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2" name="Rectangle 49"/>
            <p:cNvSpPr>
              <a:spLocks noChangeArrowheads="1"/>
            </p:cNvSpPr>
            <p:nvPr/>
          </p:nvSpPr>
          <p:spPr bwMode="auto">
            <a:xfrm>
              <a:off x="252" y="1335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3" name="Rectangle 50"/>
            <p:cNvSpPr>
              <a:spLocks noChangeArrowheads="1"/>
            </p:cNvSpPr>
            <p:nvPr/>
          </p:nvSpPr>
          <p:spPr bwMode="auto">
            <a:xfrm>
              <a:off x="312" y="1064"/>
              <a:ext cx="151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4" name="Rectangle 51"/>
            <p:cNvSpPr>
              <a:spLocks noChangeArrowheads="1"/>
            </p:cNvSpPr>
            <p:nvPr/>
          </p:nvSpPr>
          <p:spPr bwMode="auto">
            <a:xfrm>
              <a:off x="312" y="1244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5" name="Rectangle 52"/>
            <p:cNvSpPr>
              <a:spLocks noChangeArrowheads="1"/>
            </p:cNvSpPr>
            <p:nvPr/>
          </p:nvSpPr>
          <p:spPr bwMode="auto">
            <a:xfrm>
              <a:off x="312" y="1425"/>
              <a:ext cx="151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6" name="Rectangle 53"/>
            <p:cNvSpPr>
              <a:spLocks noChangeArrowheads="1"/>
            </p:cNvSpPr>
            <p:nvPr/>
          </p:nvSpPr>
          <p:spPr bwMode="auto">
            <a:xfrm>
              <a:off x="312" y="702"/>
              <a:ext cx="151" cy="91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7" name="Rectangle 54"/>
            <p:cNvSpPr>
              <a:spLocks noChangeArrowheads="1"/>
            </p:cNvSpPr>
            <p:nvPr/>
          </p:nvSpPr>
          <p:spPr bwMode="auto">
            <a:xfrm>
              <a:off x="403" y="793"/>
              <a:ext cx="60" cy="9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18" name="Rectangle 55"/>
            <p:cNvSpPr>
              <a:spLocks noChangeArrowheads="1"/>
            </p:cNvSpPr>
            <p:nvPr/>
          </p:nvSpPr>
          <p:spPr bwMode="auto">
            <a:xfrm>
              <a:off x="403" y="973"/>
              <a:ext cx="60" cy="9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19" name="Rectangle 56"/>
            <p:cNvSpPr>
              <a:spLocks noChangeArrowheads="1"/>
            </p:cNvSpPr>
            <p:nvPr/>
          </p:nvSpPr>
          <p:spPr bwMode="auto">
            <a:xfrm>
              <a:off x="403" y="115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0" name="Rectangle 57"/>
            <p:cNvSpPr>
              <a:spLocks noChangeArrowheads="1"/>
            </p:cNvSpPr>
            <p:nvPr/>
          </p:nvSpPr>
          <p:spPr bwMode="auto">
            <a:xfrm>
              <a:off x="403" y="1335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421" name="AutoShape 58"/>
            <p:cNvSpPr>
              <a:spLocks noChangeArrowheads="1"/>
            </p:cNvSpPr>
            <p:nvPr/>
          </p:nvSpPr>
          <p:spPr bwMode="auto">
            <a:xfrm rot="-5400000">
              <a:off x="306" y="1380"/>
              <a:ext cx="121" cy="331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2" name="Rectangle 59"/>
            <p:cNvSpPr>
              <a:spLocks noChangeArrowheads="1"/>
            </p:cNvSpPr>
            <p:nvPr/>
          </p:nvSpPr>
          <p:spPr bwMode="auto">
            <a:xfrm>
              <a:off x="282" y="672"/>
              <a:ext cx="151" cy="30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3" name="Rectangle 60"/>
            <p:cNvSpPr>
              <a:spLocks noChangeArrowheads="1"/>
            </p:cNvSpPr>
            <p:nvPr/>
          </p:nvSpPr>
          <p:spPr bwMode="auto">
            <a:xfrm>
              <a:off x="252" y="1064"/>
              <a:ext cx="60" cy="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424" name="Freeform 61"/>
            <p:cNvSpPr>
              <a:spLocks/>
            </p:cNvSpPr>
            <p:nvPr/>
          </p:nvSpPr>
          <p:spPr bwMode="auto">
            <a:xfrm>
              <a:off x="434" y="884"/>
              <a:ext cx="30" cy="88"/>
            </a:xfrm>
            <a:custGeom>
              <a:avLst/>
              <a:gdLst>
                <a:gd name="T0" fmla="*/ 0 w 30"/>
                <a:gd name="T1" fmla="*/ 0 h 88"/>
                <a:gd name="T2" fmla="*/ 30 w 30"/>
                <a:gd name="T3" fmla="*/ 0 h 88"/>
                <a:gd name="T4" fmla="*/ 30 w 30"/>
                <a:gd name="T5" fmla="*/ 88 h 88"/>
                <a:gd name="T6" fmla="*/ 0 w 30"/>
                <a:gd name="T7" fmla="*/ 88 h 88"/>
                <a:gd name="T8" fmla="*/ 0 w 30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88"/>
                <a:gd name="T17" fmla="*/ 30 w 3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88">
                  <a:moveTo>
                    <a:pt x="0" y="0"/>
                  </a:moveTo>
                  <a:lnTo>
                    <a:pt x="30" y="0"/>
                  </a:lnTo>
                  <a:lnTo>
                    <a:pt x="30" y="88"/>
                  </a:lnTo>
                  <a:lnTo>
                    <a:pt x="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425" name="Freeform 62"/>
            <p:cNvSpPr>
              <a:spLocks/>
            </p:cNvSpPr>
            <p:nvPr/>
          </p:nvSpPr>
          <p:spPr bwMode="auto">
            <a:xfrm>
              <a:off x="252" y="704"/>
              <a:ext cx="60" cy="90"/>
            </a:xfrm>
            <a:custGeom>
              <a:avLst/>
              <a:gdLst>
                <a:gd name="T0" fmla="*/ 0 w 60"/>
                <a:gd name="T1" fmla="*/ 0 h 90"/>
                <a:gd name="T2" fmla="*/ 60 w 60"/>
                <a:gd name="T3" fmla="*/ 0 h 90"/>
                <a:gd name="T4" fmla="*/ 60 w 60"/>
                <a:gd name="T5" fmla="*/ 90 h 90"/>
                <a:gd name="T6" fmla="*/ 0 w 60"/>
                <a:gd name="T7" fmla="*/ 90 h 90"/>
                <a:gd name="T8" fmla="*/ 0 w 60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90"/>
                <a:gd name="T17" fmla="*/ 60 w 60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90">
                  <a:moveTo>
                    <a:pt x="0" y="0"/>
                  </a:moveTo>
                  <a:lnTo>
                    <a:pt x="60" y="0"/>
                  </a:lnTo>
                  <a:lnTo>
                    <a:pt x="60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4392" name="230 CuadroTexto"/>
          <p:cNvSpPr txBox="1">
            <a:spLocks noChangeArrowheads="1"/>
          </p:cNvSpPr>
          <p:nvPr/>
        </p:nvSpPr>
        <p:spPr bwMode="auto">
          <a:xfrm>
            <a:off x="4379910" y="3275803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1,1c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91" name="190 Conector recto"/>
          <p:cNvCxnSpPr/>
          <p:nvPr/>
        </p:nvCxnSpPr>
        <p:spPr>
          <a:xfrm>
            <a:off x="2522538" y="387350"/>
            <a:ext cx="525462" cy="407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192 Conector recto"/>
          <p:cNvCxnSpPr/>
          <p:nvPr/>
        </p:nvCxnSpPr>
        <p:spPr>
          <a:xfrm>
            <a:off x="671513" y="1770063"/>
            <a:ext cx="525462" cy="406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0" name="230 CuadroTexto"/>
          <p:cNvSpPr txBox="1">
            <a:spLocks noChangeArrowheads="1"/>
          </p:cNvSpPr>
          <p:nvPr/>
        </p:nvSpPr>
        <p:spPr bwMode="auto">
          <a:xfrm>
            <a:off x="2236788" y="887413"/>
            <a:ext cx="5000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 Mn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01" name="230 CuadroTexto"/>
          <p:cNvSpPr txBox="1">
            <a:spLocks noChangeArrowheads="1"/>
          </p:cNvSpPr>
          <p:nvPr/>
        </p:nvSpPr>
        <p:spPr bwMode="auto">
          <a:xfrm>
            <a:off x="1022350" y="1530350"/>
            <a:ext cx="5000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51" name="150 CuadroTexto"/>
          <p:cNvSpPr txBox="1"/>
          <p:nvPr/>
        </p:nvSpPr>
        <p:spPr>
          <a:xfrm>
            <a:off x="2451082" y="2959887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A´</a:t>
            </a:r>
            <a:endParaRPr lang="es-MX" dirty="0"/>
          </a:p>
        </p:txBody>
      </p:sp>
      <p:sp>
        <p:nvSpPr>
          <p:cNvPr id="160" name="159 CuadroTexto"/>
          <p:cNvSpPr txBox="1"/>
          <p:nvPr/>
        </p:nvSpPr>
        <p:spPr>
          <a:xfrm>
            <a:off x="3094024" y="303132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161" name="160 CuadroTexto"/>
          <p:cNvSpPr txBox="1"/>
          <p:nvPr/>
        </p:nvSpPr>
        <p:spPr>
          <a:xfrm>
            <a:off x="4022718" y="35313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162" name="161 CuadroTexto"/>
          <p:cNvSpPr txBox="1"/>
          <p:nvPr/>
        </p:nvSpPr>
        <p:spPr>
          <a:xfrm>
            <a:off x="4175118" y="277409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163" name="162 CuadroTexto"/>
          <p:cNvSpPr txBox="1"/>
          <p:nvPr/>
        </p:nvSpPr>
        <p:spPr>
          <a:xfrm>
            <a:off x="5344322" y="345335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165" name="164 CuadroTexto"/>
          <p:cNvSpPr txBox="1"/>
          <p:nvPr/>
        </p:nvSpPr>
        <p:spPr>
          <a:xfrm>
            <a:off x="4808536" y="413141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166" name="165 CuadroTexto"/>
          <p:cNvSpPr txBox="1"/>
          <p:nvPr/>
        </p:nvSpPr>
        <p:spPr>
          <a:xfrm>
            <a:off x="5594354" y="4417165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167" name="166 CuadroTexto"/>
          <p:cNvSpPr txBox="1"/>
          <p:nvPr/>
        </p:nvSpPr>
        <p:spPr>
          <a:xfrm>
            <a:off x="7023114" y="417433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168" name="274 CuadroTexto"/>
          <p:cNvSpPr txBox="1">
            <a:spLocks noChangeArrowheads="1"/>
          </p:cNvSpPr>
          <p:nvPr/>
        </p:nvSpPr>
        <p:spPr bwMode="auto">
          <a:xfrm rot="18789316">
            <a:off x="7131963" y="4243319"/>
            <a:ext cx="8803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Mancha Notable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69" name="168 CuadroTexto"/>
          <p:cNvSpPr txBox="1"/>
          <p:nvPr/>
        </p:nvSpPr>
        <p:spPr>
          <a:xfrm>
            <a:off x="6523048" y="5245903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170" name="169 CuadroTexto"/>
          <p:cNvSpPr txBox="1"/>
          <p:nvPr/>
        </p:nvSpPr>
        <p:spPr>
          <a:xfrm>
            <a:off x="8023246" y="4674399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171" name="170 CuadroTexto"/>
          <p:cNvSpPr txBox="1"/>
          <p:nvPr/>
        </p:nvSpPr>
        <p:spPr>
          <a:xfrm>
            <a:off x="7399989" y="5331601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177" name="176 CuadroTexto"/>
          <p:cNvSpPr txBox="1"/>
          <p:nvPr/>
        </p:nvSpPr>
        <p:spPr>
          <a:xfrm>
            <a:off x="7808932" y="648886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cxnSp>
        <p:nvCxnSpPr>
          <p:cNvPr id="178" name="177 Conector recto de flecha"/>
          <p:cNvCxnSpPr>
            <a:endCxn id="189" idx="0"/>
          </p:cNvCxnSpPr>
          <p:nvPr/>
        </p:nvCxnSpPr>
        <p:spPr>
          <a:xfrm flipH="1">
            <a:off x="8119274" y="6865938"/>
            <a:ext cx="850104" cy="2303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201 CuadroTexto"/>
          <p:cNvSpPr txBox="1">
            <a:spLocks noChangeArrowheads="1"/>
          </p:cNvSpPr>
          <p:nvPr/>
        </p:nvSpPr>
        <p:spPr bwMode="auto">
          <a:xfrm>
            <a:off x="7808932" y="6888977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  <a:latin typeface="Calibri" pitchFamily="34" charset="0"/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270°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19" name="218 Tabla"/>
          <p:cNvGraphicFramePr>
            <a:graphicFrameLocks noGrp="1"/>
          </p:cNvGraphicFramePr>
          <p:nvPr/>
        </p:nvGraphicFramePr>
        <p:xfrm>
          <a:off x="1076091" y="4674399"/>
          <a:ext cx="2732313" cy="89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31983"/>
                <a:gridCol w="100013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COMEX PILOTAJE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.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MANCHA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NOTABLE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5074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ISLA GUARD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ISLA ALTA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PORPOISE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PASSAGE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BONNY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S/N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FINEX PILOTAJE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95" name="406 Grupo"/>
          <p:cNvGrpSpPr>
            <a:grpSpLocks/>
          </p:cNvGrpSpPr>
          <p:nvPr/>
        </p:nvGrpSpPr>
        <p:grpSpPr bwMode="auto">
          <a:xfrm>
            <a:off x="3018636" y="158506"/>
            <a:ext cx="1381950" cy="683779"/>
            <a:chOff x="7568585" y="1127614"/>
            <a:chExt cx="1382617" cy="684006"/>
          </a:xfrm>
        </p:grpSpPr>
        <p:sp>
          <p:nvSpPr>
            <p:cNvPr id="196" name="Line 295"/>
            <p:cNvSpPr>
              <a:spLocks noChangeShapeType="1"/>
            </p:cNvSpPr>
            <p:nvPr/>
          </p:nvSpPr>
          <p:spPr bwMode="auto">
            <a:xfrm rot="10594017">
              <a:off x="7568585" y="1127614"/>
              <a:ext cx="491669" cy="4160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97" name="32 Grupo"/>
            <p:cNvGrpSpPr>
              <a:grpSpLocks/>
            </p:cNvGrpSpPr>
            <p:nvPr/>
          </p:nvGrpSpPr>
          <p:grpSpPr bwMode="auto">
            <a:xfrm>
              <a:off x="8072462" y="1357303"/>
              <a:ext cx="878740" cy="454317"/>
              <a:chOff x="4643393" y="3593282"/>
              <a:chExt cx="878740" cy="454317"/>
            </a:xfrm>
          </p:grpSpPr>
          <p:sp>
            <p:nvSpPr>
              <p:cNvPr id="198" name="110 CuadroTexto"/>
              <p:cNvSpPr txBox="1">
                <a:spLocks noChangeArrowheads="1"/>
              </p:cNvSpPr>
              <p:nvPr/>
            </p:nvSpPr>
            <p:spPr bwMode="auto">
              <a:xfrm>
                <a:off x="4643393" y="3593282"/>
                <a:ext cx="878740" cy="2770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200" b="1" dirty="0"/>
                  <a:t>RV: </a:t>
                </a:r>
                <a:r>
                  <a:rPr lang="es-CL" sz="1200" b="1" dirty="0" smtClean="0"/>
                  <a:t>305°  </a:t>
                </a:r>
                <a:endParaRPr lang="es-CL" sz="1200" b="1" dirty="0"/>
              </a:p>
            </p:txBody>
          </p:sp>
          <p:sp>
            <p:nvSpPr>
              <p:cNvPr id="199" name="110 CuadroTexto"/>
              <p:cNvSpPr txBox="1">
                <a:spLocks noChangeArrowheads="1"/>
              </p:cNvSpPr>
              <p:nvPr/>
            </p:nvSpPr>
            <p:spPr bwMode="auto">
              <a:xfrm>
                <a:off x="4643436" y="3816690"/>
                <a:ext cx="637020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Rmg:289°</a:t>
                </a:r>
                <a:endParaRPr lang="es-CL" sz="900" dirty="0"/>
              </a:p>
            </p:txBody>
          </p:sp>
        </p:grpSp>
      </p:grpSp>
      <p:grpSp>
        <p:nvGrpSpPr>
          <p:cNvPr id="201" name="406 Grupo"/>
          <p:cNvGrpSpPr>
            <a:grpSpLocks/>
          </p:cNvGrpSpPr>
          <p:nvPr/>
        </p:nvGrpSpPr>
        <p:grpSpPr bwMode="auto">
          <a:xfrm>
            <a:off x="6400600" y="2966602"/>
            <a:ext cx="1258357" cy="590327"/>
            <a:chOff x="7735528" y="1221097"/>
            <a:chExt cx="1258962" cy="590523"/>
          </a:xfrm>
        </p:grpSpPr>
        <p:sp>
          <p:nvSpPr>
            <p:cNvPr id="202" name="Line 295"/>
            <p:cNvSpPr>
              <a:spLocks noChangeShapeType="1"/>
            </p:cNvSpPr>
            <p:nvPr/>
          </p:nvSpPr>
          <p:spPr bwMode="auto">
            <a:xfrm rot="10594017">
              <a:off x="7735528" y="1221097"/>
              <a:ext cx="482015" cy="335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3" name="32 Grupo"/>
            <p:cNvGrpSpPr>
              <a:grpSpLocks/>
            </p:cNvGrpSpPr>
            <p:nvPr/>
          </p:nvGrpSpPr>
          <p:grpSpPr bwMode="auto">
            <a:xfrm>
              <a:off x="8072449" y="1357303"/>
              <a:ext cx="922041" cy="454317"/>
              <a:chOff x="4643380" y="3593282"/>
              <a:chExt cx="922041" cy="454317"/>
            </a:xfrm>
          </p:grpSpPr>
          <p:sp>
            <p:nvSpPr>
              <p:cNvPr id="204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0" y="3593282"/>
                <a:ext cx="922041" cy="2770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200" b="1" dirty="0"/>
                  <a:t>RV: </a:t>
                </a:r>
                <a:r>
                  <a:rPr lang="es-CL" sz="1200" b="1" dirty="0" smtClean="0"/>
                  <a:t>295   °</a:t>
                </a:r>
                <a:endParaRPr lang="es-CL" sz="1200" b="1" dirty="0"/>
              </a:p>
            </p:txBody>
          </p:sp>
          <p:sp>
            <p:nvSpPr>
              <p:cNvPr id="206" name="110 CuadroTexto"/>
              <p:cNvSpPr txBox="1">
                <a:spLocks noChangeArrowheads="1"/>
              </p:cNvSpPr>
              <p:nvPr/>
            </p:nvSpPr>
            <p:spPr bwMode="auto">
              <a:xfrm>
                <a:off x="4643419" y="3816690"/>
                <a:ext cx="662679" cy="2309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err="1" smtClean="0"/>
                  <a:t>Rmg</a:t>
                </a:r>
                <a:r>
                  <a:rPr lang="es-CL" sz="900" dirty="0" smtClean="0"/>
                  <a:t>: 279°</a:t>
                </a:r>
                <a:endParaRPr lang="es-CL" sz="900" dirty="0"/>
              </a:p>
            </p:txBody>
          </p:sp>
        </p:grpSp>
      </p:grpSp>
      <p:grpSp>
        <p:nvGrpSpPr>
          <p:cNvPr id="207" name="406 Grupo"/>
          <p:cNvGrpSpPr>
            <a:grpSpLocks/>
          </p:cNvGrpSpPr>
          <p:nvPr/>
        </p:nvGrpSpPr>
        <p:grpSpPr bwMode="auto">
          <a:xfrm>
            <a:off x="8997840" y="4963644"/>
            <a:ext cx="980546" cy="807844"/>
            <a:chOff x="7975439" y="1003502"/>
            <a:chExt cx="981019" cy="808120"/>
          </a:xfrm>
        </p:grpSpPr>
        <p:sp>
          <p:nvSpPr>
            <p:cNvPr id="208" name="Line 295"/>
            <p:cNvSpPr>
              <a:spLocks noChangeShapeType="1"/>
            </p:cNvSpPr>
            <p:nvPr/>
          </p:nvSpPr>
          <p:spPr bwMode="auto">
            <a:xfrm rot="10594017">
              <a:off x="7975439" y="1003502"/>
              <a:ext cx="154296" cy="491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209" name="32 Grupo"/>
            <p:cNvGrpSpPr>
              <a:grpSpLocks/>
            </p:cNvGrpSpPr>
            <p:nvPr/>
          </p:nvGrpSpPr>
          <p:grpSpPr bwMode="auto">
            <a:xfrm>
              <a:off x="8072457" y="1357303"/>
              <a:ext cx="884001" cy="454319"/>
              <a:chOff x="4643388" y="3593282"/>
              <a:chExt cx="884001" cy="454319"/>
            </a:xfrm>
          </p:grpSpPr>
          <p:sp>
            <p:nvSpPr>
              <p:cNvPr id="210" name="110 CuadroTexto"/>
              <p:cNvSpPr txBox="1">
                <a:spLocks noChangeArrowheads="1"/>
              </p:cNvSpPr>
              <p:nvPr/>
            </p:nvSpPr>
            <p:spPr bwMode="auto">
              <a:xfrm>
                <a:off x="4643388" y="3593282"/>
                <a:ext cx="884001" cy="27709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200" b="1" dirty="0"/>
                  <a:t>RV: </a:t>
                </a:r>
                <a:r>
                  <a:rPr lang="es-CL" sz="1200" b="1" dirty="0" smtClean="0"/>
                  <a:t>330°  </a:t>
                </a:r>
                <a:endParaRPr lang="es-CL" sz="1200" b="1" dirty="0"/>
              </a:p>
            </p:txBody>
          </p:sp>
          <p:sp>
            <p:nvSpPr>
              <p:cNvPr id="211" name="110 CuadroTexto"/>
              <p:cNvSpPr txBox="1">
                <a:spLocks noChangeArrowheads="1"/>
              </p:cNvSpPr>
              <p:nvPr/>
            </p:nvSpPr>
            <p:spPr bwMode="auto">
              <a:xfrm>
                <a:off x="4643424" y="3816690"/>
                <a:ext cx="624189" cy="2309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900" dirty="0" smtClean="0"/>
                  <a:t>Rmg:314 </a:t>
                </a:r>
                <a:endParaRPr lang="es-CL" sz="900" dirty="0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4165600" y="3244850"/>
            <a:ext cx="4202113" cy="2557463"/>
            <a:chOff x="4165600" y="3244850"/>
            <a:chExt cx="4202113" cy="2557463"/>
          </a:xfrm>
        </p:grpSpPr>
        <p:grpSp>
          <p:nvGrpSpPr>
            <p:cNvPr id="213" name="73 Grupo"/>
            <p:cNvGrpSpPr>
              <a:grpSpLocks/>
            </p:cNvGrpSpPr>
            <p:nvPr/>
          </p:nvGrpSpPr>
          <p:grpSpPr bwMode="auto">
            <a:xfrm>
              <a:off x="4165600" y="3244850"/>
              <a:ext cx="296863" cy="185738"/>
              <a:chOff x="5486087" y="3055977"/>
              <a:chExt cx="408474" cy="276378"/>
            </a:xfrm>
          </p:grpSpPr>
          <p:sp>
            <p:nvSpPr>
              <p:cNvPr id="221" name="74 CuadroTexto"/>
              <p:cNvSpPr txBox="1">
                <a:spLocks noChangeArrowheads="1"/>
              </p:cNvSpPr>
              <p:nvPr/>
            </p:nvSpPr>
            <p:spPr bwMode="auto">
              <a:xfrm>
                <a:off x="5486087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81</a:t>
                </a:r>
              </a:p>
            </p:txBody>
          </p:sp>
          <p:sp>
            <p:nvSpPr>
              <p:cNvPr id="222" name="221 Elipse"/>
              <p:cNvSpPr/>
              <p:nvPr/>
            </p:nvSpPr>
            <p:spPr>
              <a:xfrm>
                <a:off x="5610596" y="3079599"/>
                <a:ext cx="214066" cy="21496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4" name="73 Grupo"/>
            <p:cNvGrpSpPr>
              <a:grpSpLocks/>
            </p:cNvGrpSpPr>
            <p:nvPr/>
          </p:nvGrpSpPr>
          <p:grpSpPr bwMode="auto">
            <a:xfrm>
              <a:off x="5594350" y="4175125"/>
              <a:ext cx="296863" cy="184150"/>
              <a:chOff x="5486088" y="3055977"/>
              <a:chExt cx="408474" cy="276378"/>
            </a:xfrm>
          </p:grpSpPr>
          <p:sp>
            <p:nvSpPr>
              <p:cNvPr id="218" name="74 CuadroTexto"/>
              <p:cNvSpPr txBox="1">
                <a:spLocks noChangeArrowheads="1"/>
              </p:cNvSpPr>
              <p:nvPr/>
            </p:nvSpPr>
            <p:spPr bwMode="auto">
              <a:xfrm>
                <a:off x="5486088" y="3055977"/>
                <a:ext cx="408474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 dirty="0">
                    <a:solidFill>
                      <a:srgbClr val="FF0000"/>
                    </a:solidFill>
                    <a:latin typeface="Calibri" pitchFamily="34" charset="0"/>
                  </a:rPr>
                  <a:t>  60</a:t>
                </a:r>
              </a:p>
            </p:txBody>
          </p:sp>
          <p:sp>
            <p:nvSpPr>
              <p:cNvPr id="220" name="219 Elipse"/>
              <p:cNvSpPr/>
              <p:nvPr/>
            </p:nvSpPr>
            <p:spPr>
              <a:xfrm>
                <a:off x="5610597" y="3079803"/>
                <a:ext cx="214066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" name="73 Grupo"/>
            <p:cNvGrpSpPr>
              <a:grpSpLocks/>
            </p:cNvGrpSpPr>
            <p:nvPr/>
          </p:nvGrpSpPr>
          <p:grpSpPr bwMode="auto">
            <a:xfrm>
              <a:off x="8031163" y="5618163"/>
              <a:ext cx="336550" cy="184150"/>
              <a:chOff x="5474208" y="3055977"/>
              <a:chExt cx="461407" cy="276378"/>
            </a:xfrm>
          </p:grpSpPr>
          <p:sp>
            <p:nvSpPr>
              <p:cNvPr id="216" name="74 CuadroTexto"/>
              <p:cNvSpPr txBox="1">
                <a:spLocks noChangeArrowheads="1"/>
              </p:cNvSpPr>
              <p:nvPr/>
            </p:nvSpPr>
            <p:spPr bwMode="auto">
              <a:xfrm>
                <a:off x="5474208" y="3055977"/>
                <a:ext cx="461407" cy="27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600" b="1">
                    <a:solidFill>
                      <a:srgbClr val="FF0000"/>
                    </a:solidFill>
                    <a:latin typeface="Calibri" pitchFamily="34" charset="0"/>
                  </a:rPr>
                  <a:t>  121</a:t>
                </a:r>
              </a:p>
            </p:txBody>
          </p:sp>
          <p:sp>
            <p:nvSpPr>
              <p:cNvPr id="217" name="216 Elipse"/>
              <p:cNvSpPr/>
              <p:nvPr/>
            </p:nvSpPr>
            <p:spPr>
              <a:xfrm>
                <a:off x="5611324" y="3079803"/>
                <a:ext cx="213292" cy="214431"/>
              </a:xfrm>
              <a:prstGeom prst="ellipse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03053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959</TotalTime>
  <Words>2315</Words>
  <Application>Microsoft Office PowerPoint</Application>
  <PresentationFormat>Personalizado</PresentationFormat>
  <Paragraphs>957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ARMADA DE CHILE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Administrador</dc:creator>
  <cp:lastModifiedBy>raofoper</cp:lastModifiedBy>
  <cp:revision>81</cp:revision>
  <dcterms:created xsi:type="dcterms:W3CDTF">2009-10-21T17:01:10Z</dcterms:created>
  <dcterms:modified xsi:type="dcterms:W3CDTF">2016-05-09T18:43:32Z</dcterms:modified>
</cp:coreProperties>
</file>