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85" r:id="rId3"/>
    <p:sldId id="286" r:id="rId4"/>
    <p:sldId id="287" r:id="rId5"/>
    <p:sldId id="289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</p:sldIdLst>
  <p:sldSz cx="10045700" cy="7777163"/>
  <p:notesSz cx="6858000" cy="9077325"/>
  <p:defaultTextStyle>
    <a:defPPr>
      <a:defRPr lang="es-ES"/>
    </a:defPPr>
    <a:lvl1pPr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508000" indent="-50800"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1017588" indent="-103188"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527175" indent="-155575"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2035175" indent="-206375"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94" autoAdjust="0"/>
    <p:restoredTop sz="94660"/>
  </p:normalViewPr>
  <p:slideViewPr>
    <p:cSldViewPr>
      <p:cViewPr>
        <p:scale>
          <a:sx n="130" d="100"/>
          <a:sy n="130" d="100"/>
        </p:scale>
        <p:origin x="528" y="792"/>
      </p:cViewPr>
      <p:guideLst>
        <p:guide orient="horz" pos="2450"/>
        <p:guide pos="31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1836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1836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3880257-58DA-435C-8807-C25E01732562}" type="datetimeFigureOut">
              <a:rPr lang="es-MX"/>
              <a:pPr>
                <a:defRPr/>
              </a:pPr>
              <a:t>09/05/2016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230313" y="681038"/>
            <a:ext cx="4397375" cy="3403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MX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11650"/>
            <a:ext cx="5486400" cy="4084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MX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21713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1836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21713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1836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FC1A6F3-C6DA-4233-AB65-C85970D49953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39873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s-MX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s-MX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s-MX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s-MX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s-MX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s-MX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s-MX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s-MX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s-MX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s-MX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s-MX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3428" y="2415962"/>
            <a:ext cx="8538845" cy="166704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06855" y="4407059"/>
            <a:ext cx="7031990" cy="198749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7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6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59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5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4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3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641A3-52CA-425A-82FF-234B4FF4F18E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99AD9-4CB3-41EA-B0F4-6FDACBC6A1D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00958-2B24-48F2-9A50-EF4024F0CD3D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B4E4E-65CB-41E3-BD5D-DFF3C560384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001679" y="352853"/>
            <a:ext cx="2483520" cy="75251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51118" y="352853"/>
            <a:ext cx="7283133" cy="75251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4FC8-DDAD-46C2-8A7A-18C66D927155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DF3EE-732D-4D79-B724-58503680408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7BFC2-9088-4FB5-BEC0-D9031643A69A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6EEEB-8782-4BE0-8AF0-900C05CEF89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93541" y="4997548"/>
            <a:ext cx="8538845" cy="1544631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93541" y="3296294"/>
            <a:ext cx="8538845" cy="1701254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18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36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75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67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59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42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34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D7CB8-2A63-405F-A710-47D3795CC9CB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CB24C-007B-451F-AE67-8C66A0B2FC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51118" y="2057709"/>
            <a:ext cx="4883326" cy="5820270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601873" y="2057709"/>
            <a:ext cx="4883326" cy="5820270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DB124-95C3-4B16-809D-4211A184CAB6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269D5-EF48-4323-A474-E70CEB21E7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285" y="311447"/>
            <a:ext cx="9041130" cy="1296194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02285" y="1740861"/>
            <a:ext cx="4438595" cy="72550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2285" y="2466369"/>
            <a:ext cx="4438595" cy="4480871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103077" y="1740861"/>
            <a:ext cx="4440339" cy="72550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103077" y="2466369"/>
            <a:ext cx="4440339" cy="4480871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D5C79-62E5-4BBC-B36F-FD15A80B2534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EAA73-8C7A-492E-B299-AA96E96B5F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03507-5568-429F-A12D-814FCEDA0E41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D6916-0D44-4D5C-A1E3-5AAFC721DCD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C0DF5-9D0A-4BF6-ADF7-F1F732CDA844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1A82B-2F0D-4C00-821E-B7D0E027FF6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286" y="309646"/>
            <a:ext cx="3304966" cy="131779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27590" y="309647"/>
            <a:ext cx="5615825" cy="6637593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02286" y="1627444"/>
            <a:ext cx="3304966" cy="5319796"/>
          </a:xfrm>
        </p:spPr>
        <p:txBody>
          <a:bodyPr/>
          <a:lstStyle>
            <a:lvl1pPr marL="0" indent="0">
              <a:buNone/>
              <a:defRPr sz="16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1D765-31CF-4511-81EB-23E53B7C30B7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3479F-AF51-4284-A365-297245DA28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69028" y="5444014"/>
            <a:ext cx="6027420" cy="64269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69028" y="694904"/>
            <a:ext cx="6027420" cy="4666298"/>
          </a:xfrm>
        </p:spPr>
        <p:txBody>
          <a:bodyPr rtlCol="0">
            <a:normAutofit/>
          </a:bodyPr>
          <a:lstStyle>
            <a:lvl1pPr marL="0" indent="0">
              <a:buNone/>
              <a:defRPr sz="3600"/>
            </a:lvl1pPr>
            <a:lvl2pPr marL="509184" indent="0">
              <a:buNone/>
              <a:defRPr sz="3100"/>
            </a:lvl2pPr>
            <a:lvl3pPr marL="1018367" indent="0">
              <a:buNone/>
              <a:defRPr sz="2700"/>
            </a:lvl3pPr>
            <a:lvl4pPr marL="1527551" indent="0">
              <a:buNone/>
              <a:defRPr sz="2200"/>
            </a:lvl4pPr>
            <a:lvl5pPr marL="2036735" indent="0">
              <a:buNone/>
              <a:defRPr sz="2200"/>
            </a:lvl5pPr>
            <a:lvl6pPr marL="2545918" indent="0">
              <a:buNone/>
              <a:defRPr sz="2200"/>
            </a:lvl6pPr>
            <a:lvl7pPr marL="3055102" indent="0">
              <a:buNone/>
              <a:defRPr sz="2200"/>
            </a:lvl7pPr>
            <a:lvl8pPr marL="3564285" indent="0">
              <a:buNone/>
              <a:defRPr sz="2200"/>
            </a:lvl8pPr>
            <a:lvl9pPr marL="4073469" indent="0">
              <a:buNone/>
              <a:defRPr sz="22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69028" y="6086711"/>
            <a:ext cx="6027420" cy="912736"/>
          </a:xfrm>
        </p:spPr>
        <p:txBody>
          <a:bodyPr/>
          <a:lstStyle>
            <a:lvl1pPr marL="0" indent="0">
              <a:buNone/>
              <a:defRPr sz="16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9EF47-529C-4071-826F-EBFC44646C6B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F4DD0-8302-44F5-9A5C-7727D13432D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501650" y="311150"/>
            <a:ext cx="90424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837" tIns="50918" rIns="101837" bIns="509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501650" y="1814513"/>
            <a:ext cx="9042400" cy="513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837" tIns="50918" rIns="101837" bIns="509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01650" y="7208838"/>
            <a:ext cx="2344738" cy="412750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l" defTabSz="1018367" fontAlgn="auto">
              <a:spcBef>
                <a:spcPts val="0"/>
              </a:spcBef>
              <a:spcAft>
                <a:spcPts val="0"/>
              </a:spcAft>
              <a:defRPr sz="13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940863-4985-4AE6-9328-6F18411F5F07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432175" y="7208838"/>
            <a:ext cx="3181350" cy="412750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ctr" defTabSz="1018367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199313" y="7208838"/>
            <a:ext cx="2344737" cy="412750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r" defTabSz="1018367" fontAlgn="auto">
              <a:spcBef>
                <a:spcPts val="0"/>
              </a:spcBef>
              <a:spcAft>
                <a:spcPts val="0"/>
              </a:spcAft>
              <a:defRPr sz="13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51EBD4-1E5C-4416-8DA9-7707EBBFB74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1017588" rtl="0" fontAlgn="base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4572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9144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3716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18288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81000" indent="-381000" algn="l" defTabSz="1017588" rtl="0" fontAlgn="base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088" indent="-317500" algn="l" defTabSz="1017588" rtl="0" fontAlgn="base">
        <a:spcBef>
          <a:spcPct val="20000"/>
        </a:spcBef>
        <a:spcAft>
          <a:spcPct val="0"/>
        </a:spcAft>
        <a:buFont typeface="Arial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1588" indent="-254000" algn="l" defTabSz="1017588" rtl="0" fontAlgn="base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1175" indent="-254000" algn="l" defTabSz="1017588" rtl="0" fontAlgn="base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0763" indent="-254000" algn="l" defTabSz="1017588" rtl="0" fontAlgn="base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0510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09694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18877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28061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184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367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551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73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5918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5102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428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3469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0" y="0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38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39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14478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0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550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COMANDANTE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65 Conector recto de flecha"/>
          <p:cNvCxnSpPr/>
          <p:nvPr/>
        </p:nvCxnSpPr>
        <p:spPr>
          <a:xfrm rot="16200000" flipH="1">
            <a:off x="5022850" y="3888581"/>
            <a:ext cx="642942" cy="500066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Arco"/>
          <p:cNvSpPr/>
          <p:nvPr/>
        </p:nvSpPr>
        <p:spPr>
          <a:xfrm rot="6260804">
            <a:off x="4818063" y="3438525"/>
            <a:ext cx="1285875" cy="955675"/>
          </a:xfrm>
          <a:prstGeom prst="arc">
            <a:avLst>
              <a:gd name="adj1" fmla="val 18845786"/>
              <a:gd name="adj2" fmla="val 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68" name="67 Conector recto de flecha"/>
          <p:cNvCxnSpPr/>
          <p:nvPr/>
        </p:nvCxnSpPr>
        <p:spPr>
          <a:xfrm rot="5400000" flipH="1" flipV="1">
            <a:off x="4987130" y="3424236"/>
            <a:ext cx="428633" cy="35719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5" name="81 CuadroTexto"/>
          <p:cNvSpPr txBox="1">
            <a:spLocks noChangeArrowheads="1"/>
          </p:cNvSpPr>
          <p:nvPr/>
        </p:nvSpPr>
        <p:spPr bwMode="auto">
          <a:xfrm>
            <a:off x="5237166" y="4315623"/>
            <a:ext cx="35779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9,2c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308602" y="3245639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051°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347" name="406 Grupo"/>
          <p:cNvGrpSpPr>
            <a:grpSpLocks/>
          </p:cNvGrpSpPr>
          <p:nvPr/>
        </p:nvGrpSpPr>
        <p:grpSpPr bwMode="auto">
          <a:xfrm>
            <a:off x="3522663" y="387350"/>
            <a:ext cx="647700" cy="673100"/>
            <a:chOff x="8072468" y="1357303"/>
            <a:chExt cx="648355" cy="672272"/>
          </a:xfrm>
        </p:grpSpPr>
        <p:sp>
          <p:nvSpPr>
            <p:cNvPr id="14472" name="Line 295"/>
            <p:cNvSpPr>
              <a:spLocks noChangeShapeType="1"/>
            </p:cNvSpPr>
            <p:nvPr/>
          </p:nvSpPr>
          <p:spPr bwMode="auto">
            <a:xfrm rot="10594017" flipH="1" flipV="1">
              <a:off x="8155899" y="1626958"/>
              <a:ext cx="528839" cy="4026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473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5" cy="454317"/>
              <a:chOff x="4643399" y="3593282"/>
              <a:chExt cx="648355" cy="454317"/>
            </a:xfrm>
          </p:grpSpPr>
          <p:sp>
            <p:nvSpPr>
              <p:cNvPr id="1447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125°</a:t>
                </a:r>
              </a:p>
            </p:txBody>
          </p:sp>
          <p:sp>
            <p:nvSpPr>
              <p:cNvPr id="14475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1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111°</a:t>
                </a:r>
              </a:p>
            </p:txBody>
          </p:sp>
        </p:grpSp>
      </p:grp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622800" y="2960688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62" name="406 Grupo"/>
          <p:cNvGrpSpPr>
            <a:grpSpLocks/>
          </p:cNvGrpSpPr>
          <p:nvPr/>
        </p:nvGrpSpPr>
        <p:grpSpPr bwMode="auto">
          <a:xfrm>
            <a:off x="6737352" y="3101975"/>
            <a:ext cx="646878" cy="603250"/>
            <a:chOff x="8072432" y="1357303"/>
            <a:chExt cx="647528" cy="603255"/>
          </a:xfrm>
        </p:grpSpPr>
        <p:sp>
          <p:nvSpPr>
            <p:cNvPr id="14468" name="Line 295"/>
            <p:cNvSpPr>
              <a:spLocks noChangeShapeType="1"/>
            </p:cNvSpPr>
            <p:nvPr/>
          </p:nvSpPr>
          <p:spPr bwMode="auto">
            <a:xfrm rot="10594017" flipH="1" flipV="1">
              <a:off x="8162049" y="1712322"/>
              <a:ext cx="557911" cy="248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469" name="32 Grupo"/>
            <p:cNvGrpSpPr>
              <a:grpSpLocks/>
            </p:cNvGrpSpPr>
            <p:nvPr/>
          </p:nvGrpSpPr>
          <p:grpSpPr bwMode="auto">
            <a:xfrm>
              <a:off x="8072432" y="1357303"/>
              <a:ext cx="643600" cy="454242"/>
              <a:chOff x="4643363" y="3593282"/>
              <a:chExt cx="643600" cy="454242"/>
            </a:xfrm>
          </p:grpSpPr>
          <p:sp>
            <p:nvSpPr>
              <p:cNvPr id="1447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63" y="3593282"/>
                <a:ext cx="643600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RV: </a:t>
                </a:r>
                <a:r>
                  <a:rPr lang="es-CL" sz="900" dirty="0" smtClean="0">
                    <a:latin typeface="Calibri" pitchFamily="34" charset="0"/>
                  </a:rPr>
                  <a:t>117°</a:t>
                </a:r>
                <a:endParaRPr lang="es-CL" sz="900" dirty="0">
                  <a:latin typeface="Calibri" pitchFamily="34" charset="0"/>
                </a:endParaRPr>
              </a:p>
            </p:txBody>
          </p:sp>
          <p:sp>
            <p:nvSpPr>
              <p:cNvPr id="1447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02" y="3816690"/>
                <a:ext cx="643559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RC: </a:t>
                </a:r>
                <a:r>
                  <a:rPr lang="es-CL" sz="900" dirty="0" smtClean="0">
                    <a:latin typeface="Calibri" pitchFamily="34" charset="0"/>
                  </a:rPr>
                  <a:t>103°</a:t>
                </a:r>
                <a:endParaRPr lang="es-CL" sz="9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14363" name="406 Grupo"/>
          <p:cNvGrpSpPr>
            <a:grpSpLocks/>
          </p:cNvGrpSpPr>
          <p:nvPr/>
        </p:nvGrpSpPr>
        <p:grpSpPr bwMode="auto">
          <a:xfrm>
            <a:off x="9094788" y="5316538"/>
            <a:ext cx="647700" cy="715962"/>
            <a:chOff x="8072468" y="1357303"/>
            <a:chExt cx="648354" cy="716214"/>
          </a:xfrm>
        </p:grpSpPr>
        <p:sp>
          <p:nvSpPr>
            <p:cNvPr id="14464" name="Line 295"/>
            <p:cNvSpPr>
              <a:spLocks noChangeShapeType="1"/>
            </p:cNvSpPr>
            <p:nvPr/>
          </p:nvSpPr>
          <p:spPr bwMode="auto">
            <a:xfrm rot="10594017" flipH="1" flipV="1">
              <a:off x="8161822" y="1477191"/>
              <a:ext cx="393450" cy="596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465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4" cy="454317"/>
              <a:chOff x="4643399" y="3593282"/>
              <a:chExt cx="648354" cy="454317"/>
            </a:xfrm>
          </p:grpSpPr>
          <p:sp>
            <p:nvSpPr>
              <p:cNvPr id="14466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150°</a:t>
                </a:r>
              </a:p>
            </p:txBody>
          </p:sp>
          <p:sp>
            <p:nvSpPr>
              <p:cNvPr id="14467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0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136°</a:t>
                </a:r>
              </a:p>
            </p:txBody>
          </p:sp>
        </p:grpSp>
      </p:grp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0" name="230 CuadroTexto"/>
          <p:cNvSpPr txBox="1">
            <a:spLocks noChangeArrowheads="1"/>
          </p:cNvSpPr>
          <p:nvPr/>
        </p:nvSpPr>
        <p:spPr bwMode="auto">
          <a:xfrm>
            <a:off x="5791200" y="43354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3" name="230 CuadroTexto"/>
          <p:cNvSpPr txBox="1">
            <a:spLocks noChangeArrowheads="1"/>
          </p:cNvSpPr>
          <p:nvPr/>
        </p:nvSpPr>
        <p:spPr bwMode="auto">
          <a:xfrm>
            <a:off x="7451725" y="5114925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7" name="230 CuadroTexto"/>
          <p:cNvSpPr txBox="1">
            <a:spLocks noChangeArrowheads="1"/>
          </p:cNvSpPr>
          <p:nvPr/>
        </p:nvSpPr>
        <p:spPr bwMode="auto">
          <a:xfrm>
            <a:off x="8309001" y="563325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8" name="230 CuadroTexto"/>
          <p:cNvSpPr txBox="1">
            <a:spLocks noChangeArrowheads="1"/>
          </p:cNvSpPr>
          <p:nvPr/>
        </p:nvSpPr>
        <p:spPr bwMode="auto">
          <a:xfrm>
            <a:off x="8612188" y="6865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3,5 c</a:t>
            </a:r>
          </a:p>
        </p:txBody>
      </p:sp>
      <p:sp>
        <p:nvSpPr>
          <p:cNvPr id="172" name="171 Arco"/>
          <p:cNvSpPr/>
          <p:nvPr/>
        </p:nvSpPr>
        <p:spPr>
          <a:xfrm rot="4646985">
            <a:off x="7562215" y="4456113"/>
            <a:ext cx="1285875" cy="955675"/>
          </a:xfrm>
          <a:prstGeom prst="arc">
            <a:avLst>
              <a:gd name="adj1" fmla="val 17331510"/>
              <a:gd name="adj2" fmla="val 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73" name="172 Conector recto de flecha"/>
          <p:cNvCxnSpPr/>
          <p:nvPr/>
        </p:nvCxnSpPr>
        <p:spPr>
          <a:xfrm>
            <a:off x="7880370" y="5260389"/>
            <a:ext cx="642942" cy="12839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1" name="81 CuadroTexto"/>
          <p:cNvSpPr txBox="1">
            <a:spLocks noChangeArrowheads="1"/>
          </p:cNvSpPr>
          <p:nvPr/>
        </p:nvSpPr>
        <p:spPr bwMode="auto">
          <a:xfrm>
            <a:off x="8237538" y="5174467"/>
            <a:ext cx="3802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6,1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176" name="175 Conector recto de flecha"/>
          <p:cNvCxnSpPr/>
          <p:nvPr/>
        </p:nvCxnSpPr>
        <p:spPr>
          <a:xfrm rot="5400000">
            <a:off x="7593806" y="5371307"/>
            <a:ext cx="447675" cy="16033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8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7451725" y="56038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198°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80" name="179 Conector recto"/>
          <p:cNvCxnSpPr/>
          <p:nvPr/>
        </p:nvCxnSpPr>
        <p:spPr>
          <a:xfrm rot="16200000" flipH="1">
            <a:off x="7783513" y="5180013"/>
            <a:ext cx="292100" cy="184150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6" name="Text Box 183"/>
          <p:cNvSpPr txBox="1">
            <a:spLocks noChangeArrowheads="1"/>
          </p:cNvSpPr>
          <p:nvPr/>
        </p:nvSpPr>
        <p:spPr bwMode="auto">
          <a:xfrm>
            <a:off x="7475538" y="4984750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1,8c </a:t>
            </a:r>
            <a:endParaRPr lang="es-ES_tradn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87" name="230 CuadroTexto"/>
          <p:cNvSpPr txBox="1">
            <a:spLocks noChangeArrowheads="1"/>
          </p:cNvSpPr>
          <p:nvPr/>
        </p:nvSpPr>
        <p:spPr bwMode="auto">
          <a:xfrm>
            <a:off x="7880350" y="54911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2</a:t>
            </a:r>
            <a:r>
              <a:rPr lang="es-CL" sz="600" dirty="0" smtClean="0">
                <a:latin typeface="Calibri" pitchFamily="34" charset="0"/>
              </a:rPr>
              <a:t>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89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91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393" name="230 CuadroTexto"/>
          <p:cNvSpPr txBox="1">
            <a:spLocks noChangeArrowheads="1"/>
          </p:cNvSpPr>
          <p:nvPr/>
        </p:nvSpPr>
        <p:spPr bwMode="auto">
          <a:xfrm>
            <a:off x="4213225" y="33464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87" name="186 Conector recto"/>
          <p:cNvCxnSpPr/>
          <p:nvPr/>
        </p:nvCxnSpPr>
        <p:spPr>
          <a:xfrm>
            <a:off x="5237164" y="3745705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873625" y="4113213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96" name="230 CuadroTexto"/>
          <p:cNvSpPr txBox="1">
            <a:spLocks noChangeArrowheads="1"/>
          </p:cNvSpPr>
          <p:nvPr/>
        </p:nvSpPr>
        <p:spPr bwMode="auto">
          <a:xfrm>
            <a:off x="4951413" y="39719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3,1 c</a:t>
            </a:r>
          </a:p>
        </p:txBody>
      </p:sp>
      <p:sp>
        <p:nvSpPr>
          <p:cNvPr id="14397" name="230 CuadroTexto"/>
          <p:cNvSpPr txBox="1">
            <a:spLocks noChangeArrowheads="1"/>
          </p:cNvSpPr>
          <p:nvPr/>
        </p:nvSpPr>
        <p:spPr bwMode="auto">
          <a:xfrm>
            <a:off x="5165729" y="3775869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5" name="230 CuadroTexto"/>
          <p:cNvSpPr txBox="1">
            <a:spLocks noChangeArrowheads="1"/>
          </p:cNvSpPr>
          <p:nvPr/>
        </p:nvSpPr>
        <p:spPr bwMode="auto">
          <a:xfrm>
            <a:off x="3362325" y="2887663"/>
            <a:ext cx="50006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4 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08602" y="345995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451742" y="534585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/>
          <p:nvPr/>
        </p:nvCxnSpPr>
        <p:spPr>
          <a:xfrm rot="5400000">
            <a:off x="7951808" y="6388911"/>
            <a:ext cx="785818" cy="35719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207°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90" name="189 Conector recto"/>
          <p:cNvCxnSpPr/>
          <p:nvPr/>
        </p:nvCxnSpPr>
        <p:spPr>
          <a:xfrm>
            <a:off x="4879974" y="3745705"/>
            <a:ext cx="428628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 Box 183"/>
          <p:cNvSpPr txBox="1">
            <a:spLocks noChangeArrowheads="1"/>
          </p:cNvSpPr>
          <p:nvPr/>
        </p:nvSpPr>
        <p:spPr bwMode="auto">
          <a:xfrm>
            <a:off x="4451346" y="3745705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 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-7938" y="0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550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ALIDADA BB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8" name="67 Conector recto de flecha"/>
          <p:cNvCxnSpPr/>
          <p:nvPr/>
        </p:nvCxnSpPr>
        <p:spPr>
          <a:xfrm rot="5400000" flipH="1" flipV="1">
            <a:off x="4987130" y="3424236"/>
            <a:ext cx="428633" cy="35719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308602" y="3245639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051°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7" name="406 Grupo"/>
          <p:cNvGrpSpPr>
            <a:grpSpLocks/>
          </p:cNvGrpSpPr>
          <p:nvPr/>
        </p:nvGrpSpPr>
        <p:grpSpPr bwMode="auto">
          <a:xfrm>
            <a:off x="3522663" y="387350"/>
            <a:ext cx="647700" cy="673100"/>
            <a:chOff x="8072468" y="1357303"/>
            <a:chExt cx="648355" cy="672272"/>
          </a:xfrm>
        </p:grpSpPr>
        <p:sp>
          <p:nvSpPr>
            <p:cNvPr id="14472" name="Line 295"/>
            <p:cNvSpPr>
              <a:spLocks noChangeShapeType="1"/>
            </p:cNvSpPr>
            <p:nvPr/>
          </p:nvSpPr>
          <p:spPr bwMode="auto">
            <a:xfrm rot="10594017" flipH="1" flipV="1">
              <a:off x="8155899" y="1626958"/>
              <a:ext cx="528839" cy="4026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8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5" cy="454317"/>
              <a:chOff x="4643399" y="3593282"/>
              <a:chExt cx="648355" cy="454317"/>
            </a:xfrm>
          </p:grpSpPr>
          <p:sp>
            <p:nvSpPr>
              <p:cNvPr id="1447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125°</a:t>
                </a:r>
              </a:p>
            </p:txBody>
          </p:sp>
          <p:sp>
            <p:nvSpPr>
              <p:cNvPr id="14475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1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111°</a:t>
                </a:r>
              </a:p>
            </p:txBody>
          </p:sp>
        </p:grpSp>
      </p:grp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622800" y="2960688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406 Grupo"/>
          <p:cNvGrpSpPr>
            <a:grpSpLocks/>
          </p:cNvGrpSpPr>
          <p:nvPr/>
        </p:nvGrpSpPr>
        <p:grpSpPr bwMode="auto">
          <a:xfrm>
            <a:off x="6737352" y="3101975"/>
            <a:ext cx="646878" cy="603250"/>
            <a:chOff x="8072432" y="1357303"/>
            <a:chExt cx="647528" cy="603255"/>
          </a:xfrm>
        </p:grpSpPr>
        <p:sp>
          <p:nvSpPr>
            <p:cNvPr id="14468" name="Line 295"/>
            <p:cNvSpPr>
              <a:spLocks noChangeShapeType="1"/>
            </p:cNvSpPr>
            <p:nvPr/>
          </p:nvSpPr>
          <p:spPr bwMode="auto">
            <a:xfrm rot="10594017" flipH="1" flipV="1">
              <a:off x="8162049" y="1712322"/>
              <a:ext cx="557911" cy="248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0" name="32 Grupo"/>
            <p:cNvGrpSpPr>
              <a:grpSpLocks/>
            </p:cNvGrpSpPr>
            <p:nvPr/>
          </p:nvGrpSpPr>
          <p:grpSpPr bwMode="auto">
            <a:xfrm>
              <a:off x="8072432" y="1357303"/>
              <a:ext cx="643600" cy="454242"/>
              <a:chOff x="4643363" y="3593282"/>
              <a:chExt cx="643600" cy="454242"/>
            </a:xfrm>
          </p:grpSpPr>
          <p:sp>
            <p:nvSpPr>
              <p:cNvPr id="1447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63" y="3593282"/>
                <a:ext cx="643600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RV: </a:t>
                </a:r>
                <a:r>
                  <a:rPr lang="es-CL" sz="900" dirty="0" smtClean="0">
                    <a:latin typeface="Calibri" pitchFamily="34" charset="0"/>
                  </a:rPr>
                  <a:t>117°</a:t>
                </a:r>
                <a:endParaRPr lang="es-CL" sz="900" dirty="0">
                  <a:latin typeface="Calibri" pitchFamily="34" charset="0"/>
                </a:endParaRPr>
              </a:p>
            </p:txBody>
          </p:sp>
          <p:sp>
            <p:nvSpPr>
              <p:cNvPr id="1447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02" y="3816690"/>
                <a:ext cx="643559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RC: </a:t>
                </a:r>
                <a:r>
                  <a:rPr lang="es-CL" sz="900" dirty="0" smtClean="0">
                    <a:latin typeface="Calibri" pitchFamily="34" charset="0"/>
                  </a:rPr>
                  <a:t>103°</a:t>
                </a:r>
                <a:endParaRPr lang="es-CL" sz="9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11" name="406 Grupo"/>
          <p:cNvGrpSpPr>
            <a:grpSpLocks/>
          </p:cNvGrpSpPr>
          <p:nvPr/>
        </p:nvGrpSpPr>
        <p:grpSpPr bwMode="auto">
          <a:xfrm>
            <a:off x="9094788" y="5316538"/>
            <a:ext cx="647700" cy="715962"/>
            <a:chOff x="8072468" y="1357303"/>
            <a:chExt cx="648354" cy="716214"/>
          </a:xfrm>
        </p:grpSpPr>
        <p:sp>
          <p:nvSpPr>
            <p:cNvPr id="14464" name="Line 295"/>
            <p:cNvSpPr>
              <a:spLocks noChangeShapeType="1"/>
            </p:cNvSpPr>
            <p:nvPr/>
          </p:nvSpPr>
          <p:spPr bwMode="auto">
            <a:xfrm rot="10594017" flipH="1" flipV="1">
              <a:off x="8161822" y="1477191"/>
              <a:ext cx="393450" cy="596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2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4" cy="454317"/>
              <a:chOff x="4643399" y="3593282"/>
              <a:chExt cx="648354" cy="454317"/>
            </a:xfrm>
          </p:grpSpPr>
          <p:sp>
            <p:nvSpPr>
              <p:cNvPr id="14466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150°</a:t>
                </a:r>
              </a:p>
            </p:txBody>
          </p:sp>
          <p:sp>
            <p:nvSpPr>
              <p:cNvPr id="14467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0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136°</a:t>
                </a:r>
              </a:p>
            </p:txBody>
          </p:sp>
        </p:grpSp>
      </p:grp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175 Conector recto de flecha"/>
          <p:cNvCxnSpPr/>
          <p:nvPr/>
        </p:nvCxnSpPr>
        <p:spPr>
          <a:xfrm rot="5400000">
            <a:off x="7593806" y="5371307"/>
            <a:ext cx="447675" cy="16033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7451725" y="56038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198°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7" name="186 Conector recto"/>
          <p:cNvCxnSpPr/>
          <p:nvPr/>
        </p:nvCxnSpPr>
        <p:spPr>
          <a:xfrm>
            <a:off x="5237164" y="3745705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873625" y="4113213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08602" y="345995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451742" y="534585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/>
          <p:nvPr/>
        </p:nvCxnSpPr>
        <p:spPr>
          <a:xfrm rot="5400000">
            <a:off x="7951808" y="6388911"/>
            <a:ext cx="785818" cy="35719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207°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-7938" y="0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550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ALIDADA EB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8" name="67 Conector recto de flecha"/>
          <p:cNvCxnSpPr/>
          <p:nvPr/>
        </p:nvCxnSpPr>
        <p:spPr>
          <a:xfrm rot="5400000" flipH="1" flipV="1">
            <a:off x="4987130" y="3424236"/>
            <a:ext cx="428633" cy="35719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308602" y="3245639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051°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7" name="406 Grupo"/>
          <p:cNvGrpSpPr>
            <a:grpSpLocks/>
          </p:cNvGrpSpPr>
          <p:nvPr/>
        </p:nvGrpSpPr>
        <p:grpSpPr bwMode="auto">
          <a:xfrm>
            <a:off x="3522663" y="387350"/>
            <a:ext cx="647700" cy="673100"/>
            <a:chOff x="8072468" y="1357303"/>
            <a:chExt cx="648355" cy="672272"/>
          </a:xfrm>
        </p:grpSpPr>
        <p:sp>
          <p:nvSpPr>
            <p:cNvPr id="14472" name="Line 295"/>
            <p:cNvSpPr>
              <a:spLocks noChangeShapeType="1"/>
            </p:cNvSpPr>
            <p:nvPr/>
          </p:nvSpPr>
          <p:spPr bwMode="auto">
            <a:xfrm rot="10594017" flipH="1" flipV="1">
              <a:off x="8155899" y="1626958"/>
              <a:ext cx="528839" cy="4026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8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5" cy="454317"/>
              <a:chOff x="4643399" y="3593282"/>
              <a:chExt cx="648355" cy="454317"/>
            </a:xfrm>
          </p:grpSpPr>
          <p:sp>
            <p:nvSpPr>
              <p:cNvPr id="1447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125°</a:t>
                </a:r>
              </a:p>
            </p:txBody>
          </p:sp>
          <p:sp>
            <p:nvSpPr>
              <p:cNvPr id="14475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1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111°</a:t>
                </a:r>
              </a:p>
            </p:txBody>
          </p:sp>
        </p:grpSp>
      </p:grp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622800" y="2960688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406 Grupo"/>
          <p:cNvGrpSpPr>
            <a:grpSpLocks/>
          </p:cNvGrpSpPr>
          <p:nvPr/>
        </p:nvGrpSpPr>
        <p:grpSpPr bwMode="auto">
          <a:xfrm>
            <a:off x="6737352" y="3101975"/>
            <a:ext cx="646878" cy="603250"/>
            <a:chOff x="8072432" y="1357303"/>
            <a:chExt cx="647528" cy="603255"/>
          </a:xfrm>
        </p:grpSpPr>
        <p:sp>
          <p:nvSpPr>
            <p:cNvPr id="14468" name="Line 295"/>
            <p:cNvSpPr>
              <a:spLocks noChangeShapeType="1"/>
            </p:cNvSpPr>
            <p:nvPr/>
          </p:nvSpPr>
          <p:spPr bwMode="auto">
            <a:xfrm rot="10594017" flipH="1" flipV="1">
              <a:off x="8162049" y="1712322"/>
              <a:ext cx="557911" cy="248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0" name="32 Grupo"/>
            <p:cNvGrpSpPr>
              <a:grpSpLocks/>
            </p:cNvGrpSpPr>
            <p:nvPr/>
          </p:nvGrpSpPr>
          <p:grpSpPr bwMode="auto">
            <a:xfrm>
              <a:off x="8072432" y="1357303"/>
              <a:ext cx="643600" cy="454242"/>
              <a:chOff x="4643363" y="3593282"/>
              <a:chExt cx="643600" cy="454242"/>
            </a:xfrm>
          </p:grpSpPr>
          <p:sp>
            <p:nvSpPr>
              <p:cNvPr id="1447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63" y="3593282"/>
                <a:ext cx="643600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RV: </a:t>
                </a:r>
                <a:r>
                  <a:rPr lang="es-CL" sz="900" dirty="0" smtClean="0">
                    <a:latin typeface="Calibri" pitchFamily="34" charset="0"/>
                  </a:rPr>
                  <a:t>117°</a:t>
                </a:r>
                <a:endParaRPr lang="es-CL" sz="900" dirty="0">
                  <a:latin typeface="Calibri" pitchFamily="34" charset="0"/>
                </a:endParaRPr>
              </a:p>
            </p:txBody>
          </p:sp>
          <p:sp>
            <p:nvSpPr>
              <p:cNvPr id="1447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02" y="3816690"/>
                <a:ext cx="643559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RC: </a:t>
                </a:r>
                <a:r>
                  <a:rPr lang="es-CL" sz="900" dirty="0" smtClean="0">
                    <a:latin typeface="Calibri" pitchFamily="34" charset="0"/>
                  </a:rPr>
                  <a:t>103°</a:t>
                </a:r>
                <a:endParaRPr lang="es-CL" sz="9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11" name="406 Grupo"/>
          <p:cNvGrpSpPr>
            <a:grpSpLocks/>
          </p:cNvGrpSpPr>
          <p:nvPr/>
        </p:nvGrpSpPr>
        <p:grpSpPr bwMode="auto">
          <a:xfrm>
            <a:off x="9094788" y="5316538"/>
            <a:ext cx="647700" cy="715962"/>
            <a:chOff x="8072468" y="1357303"/>
            <a:chExt cx="648354" cy="716214"/>
          </a:xfrm>
        </p:grpSpPr>
        <p:sp>
          <p:nvSpPr>
            <p:cNvPr id="14464" name="Line 295"/>
            <p:cNvSpPr>
              <a:spLocks noChangeShapeType="1"/>
            </p:cNvSpPr>
            <p:nvPr/>
          </p:nvSpPr>
          <p:spPr bwMode="auto">
            <a:xfrm rot="10594017" flipH="1" flipV="1">
              <a:off x="8161822" y="1477191"/>
              <a:ext cx="393450" cy="596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2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4" cy="454317"/>
              <a:chOff x="4643399" y="3593282"/>
              <a:chExt cx="648354" cy="454317"/>
            </a:xfrm>
          </p:grpSpPr>
          <p:sp>
            <p:nvSpPr>
              <p:cNvPr id="14466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150°</a:t>
                </a:r>
              </a:p>
            </p:txBody>
          </p:sp>
          <p:sp>
            <p:nvSpPr>
              <p:cNvPr id="14467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0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136°</a:t>
                </a:r>
              </a:p>
            </p:txBody>
          </p:sp>
        </p:grpSp>
      </p:grp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175 Conector recto de flecha"/>
          <p:cNvCxnSpPr/>
          <p:nvPr/>
        </p:nvCxnSpPr>
        <p:spPr>
          <a:xfrm rot="5400000">
            <a:off x="7593806" y="5371307"/>
            <a:ext cx="447675" cy="16033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7451725" y="56038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198°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7" name="186 Conector recto"/>
          <p:cNvCxnSpPr/>
          <p:nvPr/>
        </p:nvCxnSpPr>
        <p:spPr>
          <a:xfrm>
            <a:off x="5237164" y="3745705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873625" y="4113213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08602" y="345995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451742" y="534585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/>
          <p:nvPr/>
        </p:nvCxnSpPr>
        <p:spPr>
          <a:xfrm rot="5400000">
            <a:off x="7951808" y="6388911"/>
            <a:ext cx="785818" cy="35719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207°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-7938" y="0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550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VIGIA EB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8" name="67 Conector recto de flecha"/>
          <p:cNvCxnSpPr/>
          <p:nvPr/>
        </p:nvCxnSpPr>
        <p:spPr>
          <a:xfrm rot="5400000" flipH="1" flipV="1">
            <a:off x="4987130" y="3424236"/>
            <a:ext cx="428633" cy="35719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308602" y="3245639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051°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7" name="406 Grupo"/>
          <p:cNvGrpSpPr>
            <a:grpSpLocks/>
          </p:cNvGrpSpPr>
          <p:nvPr/>
        </p:nvGrpSpPr>
        <p:grpSpPr bwMode="auto">
          <a:xfrm>
            <a:off x="3522663" y="387350"/>
            <a:ext cx="647700" cy="673100"/>
            <a:chOff x="8072468" y="1357303"/>
            <a:chExt cx="648355" cy="672272"/>
          </a:xfrm>
        </p:grpSpPr>
        <p:sp>
          <p:nvSpPr>
            <p:cNvPr id="14472" name="Line 295"/>
            <p:cNvSpPr>
              <a:spLocks noChangeShapeType="1"/>
            </p:cNvSpPr>
            <p:nvPr/>
          </p:nvSpPr>
          <p:spPr bwMode="auto">
            <a:xfrm rot="10594017" flipH="1" flipV="1">
              <a:off x="8155899" y="1626958"/>
              <a:ext cx="528839" cy="4026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8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5" cy="454317"/>
              <a:chOff x="4643399" y="3593282"/>
              <a:chExt cx="648355" cy="454317"/>
            </a:xfrm>
          </p:grpSpPr>
          <p:sp>
            <p:nvSpPr>
              <p:cNvPr id="1447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125°</a:t>
                </a:r>
              </a:p>
            </p:txBody>
          </p:sp>
          <p:sp>
            <p:nvSpPr>
              <p:cNvPr id="14475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1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111°</a:t>
                </a:r>
              </a:p>
            </p:txBody>
          </p:sp>
        </p:grpSp>
      </p:grp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622800" y="2960688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406 Grupo"/>
          <p:cNvGrpSpPr>
            <a:grpSpLocks/>
          </p:cNvGrpSpPr>
          <p:nvPr/>
        </p:nvGrpSpPr>
        <p:grpSpPr bwMode="auto">
          <a:xfrm>
            <a:off x="6737352" y="3101975"/>
            <a:ext cx="646878" cy="603250"/>
            <a:chOff x="8072432" y="1357303"/>
            <a:chExt cx="647528" cy="603255"/>
          </a:xfrm>
        </p:grpSpPr>
        <p:sp>
          <p:nvSpPr>
            <p:cNvPr id="14468" name="Line 295"/>
            <p:cNvSpPr>
              <a:spLocks noChangeShapeType="1"/>
            </p:cNvSpPr>
            <p:nvPr/>
          </p:nvSpPr>
          <p:spPr bwMode="auto">
            <a:xfrm rot="10594017" flipH="1" flipV="1">
              <a:off x="8162049" y="1712322"/>
              <a:ext cx="557911" cy="248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0" name="32 Grupo"/>
            <p:cNvGrpSpPr>
              <a:grpSpLocks/>
            </p:cNvGrpSpPr>
            <p:nvPr/>
          </p:nvGrpSpPr>
          <p:grpSpPr bwMode="auto">
            <a:xfrm>
              <a:off x="8072432" y="1357303"/>
              <a:ext cx="643600" cy="454242"/>
              <a:chOff x="4643363" y="3593282"/>
              <a:chExt cx="643600" cy="454242"/>
            </a:xfrm>
          </p:grpSpPr>
          <p:sp>
            <p:nvSpPr>
              <p:cNvPr id="1447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63" y="3593282"/>
                <a:ext cx="643600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RV: </a:t>
                </a:r>
                <a:r>
                  <a:rPr lang="es-CL" sz="900" dirty="0" smtClean="0">
                    <a:latin typeface="Calibri" pitchFamily="34" charset="0"/>
                  </a:rPr>
                  <a:t>117°</a:t>
                </a:r>
                <a:endParaRPr lang="es-CL" sz="900" dirty="0">
                  <a:latin typeface="Calibri" pitchFamily="34" charset="0"/>
                </a:endParaRPr>
              </a:p>
            </p:txBody>
          </p:sp>
          <p:sp>
            <p:nvSpPr>
              <p:cNvPr id="1447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02" y="3816690"/>
                <a:ext cx="643559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RC: </a:t>
                </a:r>
                <a:r>
                  <a:rPr lang="es-CL" sz="900" dirty="0" smtClean="0">
                    <a:latin typeface="Calibri" pitchFamily="34" charset="0"/>
                  </a:rPr>
                  <a:t>103°</a:t>
                </a:r>
                <a:endParaRPr lang="es-CL" sz="9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11" name="406 Grupo"/>
          <p:cNvGrpSpPr>
            <a:grpSpLocks/>
          </p:cNvGrpSpPr>
          <p:nvPr/>
        </p:nvGrpSpPr>
        <p:grpSpPr bwMode="auto">
          <a:xfrm>
            <a:off x="9094788" y="5316538"/>
            <a:ext cx="647700" cy="715962"/>
            <a:chOff x="8072468" y="1357303"/>
            <a:chExt cx="648354" cy="716214"/>
          </a:xfrm>
        </p:grpSpPr>
        <p:sp>
          <p:nvSpPr>
            <p:cNvPr id="14464" name="Line 295"/>
            <p:cNvSpPr>
              <a:spLocks noChangeShapeType="1"/>
            </p:cNvSpPr>
            <p:nvPr/>
          </p:nvSpPr>
          <p:spPr bwMode="auto">
            <a:xfrm rot="10594017" flipH="1" flipV="1">
              <a:off x="8161822" y="1477191"/>
              <a:ext cx="393450" cy="596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2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4" cy="454317"/>
              <a:chOff x="4643399" y="3593282"/>
              <a:chExt cx="648354" cy="454317"/>
            </a:xfrm>
          </p:grpSpPr>
          <p:sp>
            <p:nvSpPr>
              <p:cNvPr id="14466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150°</a:t>
                </a:r>
              </a:p>
            </p:txBody>
          </p:sp>
          <p:sp>
            <p:nvSpPr>
              <p:cNvPr id="14467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0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136°</a:t>
                </a:r>
              </a:p>
            </p:txBody>
          </p:sp>
        </p:grpSp>
      </p:grp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175 Conector recto de flecha"/>
          <p:cNvCxnSpPr/>
          <p:nvPr/>
        </p:nvCxnSpPr>
        <p:spPr>
          <a:xfrm rot="5400000">
            <a:off x="7593806" y="5371307"/>
            <a:ext cx="447675" cy="16033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7451725" y="56038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198°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7" name="186 Conector recto"/>
          <p:cNvCxnSpPr/>
          <p:nvPr/>
        </p:nvCxnSpPr>
        <p:spPr>
          <a:xfrm>
            <a:off x="5237164" y="3745705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873625" y="4113213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08602" y="345995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451742" y="534585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/>
          <p:nvPr/>
        </p:nvCxnSpPr>
        <p:spPr>
          <a:xfrm rot="5400000">
            <a:off x="7951808" y="6388911"/>
            <a:ext cx="785818" cy="35719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207°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-7938" y="0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550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VIGIA BB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8" name="67 Conector recto de flecha"/>
          <p:cNvCxnSpPr/>
          <p:nvPr/>
        </p:nvCxnSpPr>
        <p:spPr>
          <a:xfrm rot="5400000" flipH="1" flipV="1">
            <a:off x="4987130" y="3424236"/>
            <a:ext cx="428633" cy="35719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308602" y="3245639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051°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7" name="406 Grupo"/>
          <p:cNvGrpSpPr>
            <a:grpSpLocks/>
          </p:cNvGrpSpPr>
          <p:nvPr/>
        </p:nvGrpSpPr>
        <p:grpSpPr bwMode="auto">
          <a:xfrm>
            <a:off x="3522663" y="387350"/>
            <a:ext cx="647700" cy="673100"/>
            <a:chOff x="8072468" y="1357303"/>
            <a:chExt cx="648355" cy="672272"/>
          </a:xfrm>
        </p:grpSpPr>
        <p:sp>
          <p:nvSpPr>
            <p:cNvPr id="14472" name="Line 295"/>
            <p:cNvSpPr>
              <a:spLocks noChangeShapeType="1"/>
            </p:cNvSpPr>
            <p:nvPr/>
          </p:nvSpPr>
          <p:spPr bwMode="auto">
            <a:xfrm rot="10594017" flipH="1" flipV="1">
              <a:off x="8155899" y="1626958"/>
              <a:ext cx="528839" cy="4026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8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5" cy="454317"/>
              <a:chOff x="4643399" y="3593282"/>
              <a:chExt cx="648355" cy="454317"/>
            </a:xfrm>
          </p:grpSpPr>
          <p:sp>
            <p:nvSpPr>
              <p:cNvPr id="1447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125°</a:t>
                </a:r>
              </a:p>
            </p:txBody>
          </p:sp>
          <p:sp>
            <p:nvSpPr>
              <p:cNvPr id="14475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1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111°</a:t>
                </a:r>
              </a:p>
            </p:txBody>
          </p:sp>
        </p:grpSp>
      </p:grp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622800" y="2960688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406 Grupo"/>
          <p:cNvGrpSpPr>
            <a:grpSpLocks/>
          </p:cNvGrpSpPr>
          <p:nvPr/>
        </p:nvGrpSpPr>
        <p:grpSpPr bwMode="auto">
          <a:xfrm>
            <a:off x="6737352" y="3101975"/>
            <a:ext cx="646878" cy="603250"/>
            <a:chOff x="8072432" y="1357303"/>
            <a:chExt cx="647528" cy="603255"/>
          </a:xfrm>
        </p:grpSpPr>
        <p:sp>
          <p:nvSpPr>
            <p:cNvPr id="14468" name="Line 295"/>
            <p:cNvSpPr>
              <a:spLocks noChangeShapeType="1"/>
            </p:cNvSpPr>
            <p:nvPr/>
          </p:nvSpPr>
          <p:spPr bwMode="auto">
            <a:xfrm rot="10594017" flipH="1" flipV="1">
              <a:off x="8162049" y="1712322"/>
              <a:ext cx="557911" cy="248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0" name="32 Grupo"/>
            <p:cNvGrpSpPr>
              <a:grpSpLocks/>
            </p:cNvGrpSpPr>
            <p:nvPr/>
          </p:nvGrpSpPr>
          <p:grpSpPr bwMode="auto">
            <a:xfrm>
              <a:off x="8072432" y="1357303"/>
              <a:ext cx="643600" cy="454242"/>
              <a:chOff x="4643363" y="3593282"/>
              <a:chExt cx="643600" cy="454242"/>
            </a:xfrm>
          </p:grpSpPr>
          <p:sp>
            <p:nvSpPr>
              <p:cNvPr id="1447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63" y="3593282"/>
                <a:ext cx="643600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RV: </a:t>
                </a:r>
                <a:r>
                  <a:rPr lang="es-CL" sz="900" dirty="0" smtClean="0">
                    <a:latin typeface="Calibri" pitchFamily="34" charset="0"/>
                  </a:rPr>
                  <a:t>117°</a:t>
                </a:r>
                <a:endParaRPr lang="es-CL" sz="900" dirty="0">
                  <a:latin typeface="Calibri" pitchFamily="34" charset="0"/>
                </a:endParaRPr>
              </a:p>
            </p:txBody>
          </p:sp>
          <p:sp>
            <p:nvSpPr>
              <p:cNvPr id="1447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02" y="3816690"/>
                <a:ext cx="643559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RC: </a:t>
                </a:r>
                <a:r>
                  <a:rPr lang="es-CL" sz="900" dirty="0" smtClean="0">
                    <a:latin typeface="Calibri" pitchFamily="34" charset="0"/>
                  </a:rPr>
                  <a:t>103°</a:t>
                </a:r>
                <a:endParaRPr lang="es-CL" sz="9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11" name="406 Grupo"/>
          <p:cNvGrpSpPr>
            <a:grpSpLocks/>
          </p:cNvGrpSpPr>
          <p:nvPr/>
        </p:nvGrpSpPr>
        <p:grpSpPr bwMode="auto">
          <a:xfrm>
            <a:off x="9094788" y="5316538"/>
            <a:ext cx="647700" cy="715962"/>
            <a:chOff x="8072468" y="1357303"/>
            <a:chExt cx="648354" cy="716214"/>
          </a:xfrm>
        </p:grpSpPr>
        <p:sp>
          <p:nvSpPr>
            <p:cNvPr id="14464" name="Line 295"/>
            <p:cNvSpPr>
              <a:spLocks noChangeShapeType="1"/>
            </p:cNvSpPr>
            <p:nvPr/>
          </p:nvSpPr>
          <p:spPr bwMode="auto">
            <a:xfrm rot="10594017" flipH="1" flipV="1">
              <a:off x="8161822" y="1477191"/>
              <a:ext cx="393450" cy="596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2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4" cy="454317"/>
              <a:chOff x="4643399" y="3593282"/>
              <a:chExt cx="648354" cy="454317"/>
            </a:xfrm>
          </p:grpSpPr>
          <p:sp>
            <p:nvSpPr>
              <p:cNvPr id="14466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150°</a:t>
                </a:r>
              </a:p>
            </p:txBody>
          </p:sp>
          <p:sp>
            <p:nvSpPr>
              <p:cNvPr id="14467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0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136°</a:t>
                </a:r>
              </a:p>
            </p:txBody>
          </p:sp>
        </p:grpSp>
      </p:grp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175 Conector recto de flecha"/>
          <p:cNvCxnSpPr/>
          <p:nvPr/>
        </p:nvCxnSpPr>
        <p:spPr>
          <a:xfrm rot="5400000">
            <a:off x="7593806" y="5371307"/>
            <a:ext cx="447675" cy="16033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7451725" y="56038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198°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7" name="186 Conector recto"/>
          <p:cNvCxnSpPr/>
          <p:nvPr/>
        </p:nvCxnSpPr>
        <p:spPr>
          <a:xfrm>
            <a:off x="5237164" y="3745705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873625" y="4113213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08602" y="345995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451742" y="534585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/>
          <p:nvPr/>
        </p:nvCxnSpPr>
        <p:spPr>
          <a:xfrm rot="5400000">
            <a:off x="7951808" y="6388911"/>
            <a:ext cx="785818" cy="35719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207°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7654" y="-2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BRIDGE MANAGER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65 Conector recto de flecha"/>
          <p:cNvCxnSpPr>
            <a:stCxn id="14396" idx="0"/>
            <a:endCxn id="14348" idx="3"/>
          </p:cNvCxnSpPr>
          <p:nvPr/>
        </p:nvCxnSpPr>
        <p:spPr>
          <a:xfrm flipH="1" flipV="1">
            <a:off x="4994275" y="3199607"/>
            <a:ext cx="226446" cy="85957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Arco"/>
          <p:cNvSpPr/>
          <p:nvPr/>
        </p:nvSpPr>
        <p:spPr>
          <a:xfrm rot="16427228">
            <a:off x="4182121" y="3299673"/>
            <a:ext cx="1285875" cy="955675"/>
          </a:xfrm>
          <a:prstGeom prst="arc">
            <a:avLst>
              <a:gd name="adj1" fmla="val 18845786"/>
              <a:gd name="adj2" fmla="val 129542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68" name="67 Conector recto de flecha"/>
          <p:cNvCxnSpPr/>
          <p:nvPr/>
        </p:nvCxnSpPr>
        <p:spPr>
          <a:xfrm flipV="1">
            <a:off x="5145084" y="3623469"/>
            <a:ext cx="592143" cy="37545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5" name="81 CuadroTexto"/>
          <p:cNvSpPr txBox="1">
            <a:spLocks noChangeArrowheads="1"/>
          </p:cNvSpPr>
          <p:nvPr/>
        </p:nvSpPr>
        <p:spPr bwMode="auto">
          <a:xfrm>
            <a:off x="5061747" y="3079169"/>
            <a:ext cx="38985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1,15’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647318" y="3442608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030°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362110" y="2682591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0" name="230 CuadroTexto"/>
          <p:cNvSpPr txBox="1">
            <a:spLocks noChangeArrowheads="1"/>
          </p:cNvSpPr>
          <p:nvPr/>
        </p:nvSpPr>
        <p:spPr bwMode="auto">
          <a:xfrm>
            <a:off x="5791200" y="43354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3" name="230 CuadroTexto"/>
          <p:cNvSpPr txBox="1">
            <a:spLocks noChangeArrowheads="1"/>
          </p:cNvSpPr>
          <p:nvPr/>
        </p:nvSpPr>
        <p:spPr bwMode="auto">
          <a:xfrm>
            <a:off x="7451725" y="5114925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7" name="230 CuadroTexto"/>
          <p:cNvSpPr txBox="1">
            <a:spLocks noChangeArrowheads="1"/>
          </p:cNvSpPr>
          <p:nvPr/>
        </p:nvSpPr>
        <p:spPr bwMode="auto">
          <a:xfrm>
            <a:off x="8309001" y="563325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8" name="230 CuadroTexto"/>
          <p:cNvSpPr txBox="1">
            <a:spLocks noChangeArrowheads="1"/>
          </p:cNvSpPr>
          <p:nvPr/>
        </p:nvSpPr>
        <p:spPr bwMode="auto">
          <a:xfrm>
            <a:off x="8612188" y="6865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3,5 c</a:t>
            </a:r>
          </a:p>
        </p:txBody>
      </p:sp>
      <p:sp>
        <p:nvSpPr>
          <p:cNvPr id="172" name="171 Arco"/>
          <p:cNvSpPr/>
          <p:nvPr/>
        </p:nvSpPr>
        <p:spPr>
          <a:xfrm rot="17901800">
            <a:off x="6929208" y="4719369"/>
            <a:ext cx="1285875" cy="955675"/>
          </a:xfrm>
          <a:prstGeom prst="arc">
            <a:avLst>
              <a:gd name="adj1" fmla="val 17331510"/>
              <a:gd name="adj2" fmla="val 79641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73" name="172 Conector recto de flecha"/>
          <p:cNvCxnSpPr/>
          <p:nvPr/>
        </p:nvCxnSpPr>
        <p:spPr>
          <a:xfrm flipH="1" flipV="1">
            <a:off x="7880350" y="4645025"/>
            <a:ext cx="20" cy="615365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1" name="81 CuadroTexto"/>
          <p:cNvSpPr txBox="1">
            <a:spLocks noChangeArrowheads="1"/>
          </p:cNvSpPr>
          <p:nvPr/>
        </p:nvSpPr>
        <p:spPr bwMode="auto">
          <a:xfrm>
            <a:off x="7761692" y="4354304"/>
            <a:ext cx="3802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9,2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176" name="175 Conector recto de flecha"/>
          <p:cNvCxnSpPr>
            <a:endCxn id="14455" idx="0"/>
          </p:cNvCxnSpPr>
          <p:nvPr/>
        </p:nvCxnSpPr>
        <p:spPr>
          <a:xfrm flipH="1">
            <a:off x="7807686" y="5431954"/>
            <a:ext cx="269515" cy="239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8103768" y="52101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80" name="179 Conector recto"/>
          <p:cNvCxnSpPr/>
          <p:nvPr/>
        </p:nvCxnSpPr>
        <p:spPr>
          <a:xfrm>
            <a:off x="7839075" y="5322094"/>
            <a:ext cx="307182" cy="161745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6" name="Text Box 183"/>
          <p:cNvSpPr txBox="1">
            <a:spLocks noChangeArrowheads="1"/>
          </p:cNvSpPr>
          <p:nvPr/>
        </p:nvSpPr>
        <p:spPr bwMode="auto">
          <a:xfrm>
            <a:off x="7914824" y="5402261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1,6c </a:t>
            </a:r>
            <a:endParaRPr lang="es-ES_tradn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87" name="230 CuadroTexto"/>
          <p:cNvSpPr txBox="1">
            <a:spLocks noChangeArrowheads="1"/>
          </p:cNvSpPr>
          <p:nvPr/>
        </p:nvSpPr>
        <p:spPr bwMode="auto">
          <a:xfrm>
            <a:off x="7880350" y="54911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2,5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393" name="230 CuadroTexto"/>
          <p:cNvSpPr txBox="1">
            <a:spLocks noChangeArrowheads="1"/>
          </p:cNvSpPr>
          <p:nvPr/>
        </p:nvSpPr>
        <p:spPr bwMode="auto">
          <a:xfrm>
            <a:off x="4213225" y="33464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87" name="186 Conector recto"/>
          <p:cNvCxnSpPr/>
          <p:nvPr/>
        </p:nvCxnSpPr>
        <p:spPr>
          <a:xfrm>
            <a:off x="5281613" y="3777510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963313" y="4156075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96" name="230 CuadroTexto"/>
          <p:cNvSpPr txBox="1">
            <a:spLocks noChangeArrowheads="1"/>
          </p:cNvSpPr>
          <p:nvPr/>
        </p:nvSpPr>
        <p:spPr bwMode="auto">
          <a:xfrm>
            <a:off x="5042127" y="4059181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3,1 c</a:t>
            </a:r>
          </a:p>
        </p:txBody>
      </p:sp>
      <p:sp>
        <p:nvSpPr>
          <p:cNvPr id="14397" name="230 CuadroTexto"/>
          <p:cNvSpPr txBox="1">
            <a:spLocks noChangeArrowheads="1"/>
          </p:cNvSpPr>
          <p:nvPr/>
        </p:nvSpPr>
        <p:spPr bwMode="auto">
          <a:xfrm>
            <a:off x="5269851" y="384867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5" name="230 CuadroTexto"/>
          <p:cNvSpPr txBox="1">
            <a:spLocks noChangeArrowheads="1"/>
          </p:cNvSpPr>
          <p:nvPr/>
        </p:nvSpPr>
        <p:spPr bwMode="auto">
          <a:xfrm>
            <a:off x="3362325" y="2887663"/>
            <a:ext cx="50006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4 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44322" y="345335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399989" y="533160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>
            <a:endCxn id="189" idx="0"/>
          </p:cNvCxnSpPr>
          <p:nvPr/>
        </p:nvCxnSpPr>
        <p:spPr>
          <a:xfrm flipH="1">
            <a:off x="8119274" y="6865938"/>
            <a:ext cx="850104" cy="2303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90" name="189 Conector recto"/>
          <p:cNvCxnSpPr/>
          <p:nvPr/>
        </p:nvCxnSpPr>
        <p:spPr>
          <a:xfrm>
            <a:off x="5007767" y="3757243"/>
            <a:ext cx="356166" cy="27558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 Box 183"/>
          <p:cNvSpPr txBox="1">
            <a:spLocks noChangeArrowheads="1"/>
          </p:cNvSpPr>
          <p:nvPr/>
        </p:nvSpPr>
        <p:spPr bwMode="auto">
          <a:xfrm>
            <a:off x="5230330" y="3952583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 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cxnSp>
        <p:nvCxnSpPr>
          <p:cNvPr id="174" name="173 Conector recto"/>
          <p:cNvCxnSpPr/>
          <p:nvPr/>
        </p:nvCxnSpPr>
        <p:spPr>
          <a:xfrm rot="16200000" flipH="1">
            <a:off x="9146935" y="6613205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230 CuadroTexto"/>
          <p:cNvSpPr txBox="1">
            <a:spLocks noChangeArrowheads="1"/>
          </p:cNvSpPr>
          <p:nvPr/>
        </p:nvSpPr>
        <p:spPr bwMode="auto">
          <a:xfrm>
            <a:off x="9013588" y="6716713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5" name="184 Conector recto"/>
          <p:cNvCxnSpPr/>
          <p:nvPr/>
        </p:nvCxnSpPr>
        <p:spPr>
          <a:xfrm>
            <a:off x="4754563" y="3960019"/>
            <a:ext cx="348158" cy="2665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185 Conector recto"/>
          <p:cNvCxnSpPr/>
          <p:nvPr/>
        </p:nvCxnSpPr>
        <p:spPr>
          <a:xfrm>
            <a:off x="5114926" y="3602832"/>
            <a:ext cx="249007" cy="2035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230 CuadroTexto"/>
          <p:cNvSpPr txBox="1">
            <a:spLocks noChangeArrowheads="1"/>
          </p:cNvSpPr>
          <p:nvPr/>
        </p:nvSpPr>
        <p:spPr bwMode="auto">
          <a:xfrm>
            <a:off x="4710006" y="380174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94" name="230 CuadroTexto"/>
          <p:cNvSpPr txBox="1">
            <a:spLocks noChangeArrowheads="1"/>
          </p:cNvSpPr>
          <p:nvPr/>
        </p:nvSpPr>
        <p:spPr bwMode="auto">
          <a:xfrm>
            <a:off x="4888599" y="360699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grpSp>
        <p:nvGrpSpPr>
          <p:cNvPr id="195" name="406 Grupo"/>
          <p:cNvGrpSpPr>
            <a:grpSpLocks/>
          </p:cNvGrpSpPr>
          <p:nvPr/>
        </p:nvGrpSpPr>
        <p:grpSpPr bwMode="auto">
          <a:xfrm>
            <a:off x="3018639" y="158506"/>
            <a:ext cx="1140390" cy="683779"/>
            <a:chOff x="7568585" y="1127614"/>
            <a:chExt cx="1140940" cy="684006"/>
          </a:xfrm>
        </p:grpSpPr>
        <p:sp>
          <p:nvSpPr>
            <p:cNvPr id="196" name="Line 295"/>
            <p:cNvSpPr>
              <a:spLocks noChangeShapeType="1"/>
            </p:cNvSpPr>
            <p:nvPr/>
          </p:nvSpPr>
          <p:spPr bwMode="auto">
            <a:xfrm rot="10594017">
              <a:off x="7568585" y="1127614"/>
              <a:ext cx="491669" cy="4160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97" name="32 Grupo"/>
            <p:cNvGrpSpPr>
              <a:grpSpLocks/>
            </p:cNvGrpSpPr>
            <p:nvPr/>
          </p:nvGrpSpPr>
          <p:grpSpPr bwMode="auto">
            <a:xfrm>
              <a:off x="8072462" y="1357303"/>
              <a:ext cx="637063" cy="454317"/>
              <a:chOff x="4643393" y="3593282"/>
              <a:chExt cx="637063" cy="454317"/>
            </a:xfrm>
          </p:grpSpPr>
          <p:sp>
            <p:nvSpPr>
              <p:cNvPr id="198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3" y="3593282"/>
                <a:ext cx="63220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305°  </a:t>
                </a:r>
                <a:endParaRPr lang="es-CL" sz="900" dirty="0"/>
              </a:p>
            </p:txBody>
          </p:sp>
          <p:sp>
            <p:nvSpPr>
              <p:cNvPr id="199" name="110 CuadroTexto"/>
              <p:cNvSpPr txBox="1">
                <a:spLocks noChangeArrowheads="1"/>
              </p:cNvSpPr>
              <p:nvPr/>
            </p:nvSpPr>
            <p:spPr bwMode="auto">
              <a:xfrm>
                <a:off x="4643436" y="3816690"/>
                <a:ext cx="637020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Rmg:289°</a:t>
                </a:r>
                <a:endParaRPr lang="es-CL" sz="900" dirty="0"/>
              </a:p>
            </p:txBody>
          </p:sp>
        </p:grpSp>
      </p:grpSp>
      <p:grpSp>
        <p:nvGrpSpPr>
          <p:cNvPr id="201" name="406 Grupo"/>
          <p:cNvGrpSpPr>
            <a:grpSpLocks/>
          </p:cNvGrpSpPr>
          <p:nvPr/>
        </p:nvGrpSpPr>
        <p:grpSpPr bwMode="auto">
          <a:xfrm>
            <a:off x="6400603" y="2966602"/>
            <a:ext cx="1019959" cy="590327"/>
            <a:chOff x="7735528" y="1221097"/>
            <a:chExt cx="1020449" cy="590523"/>
          </a:xfrm>
        </p:grpSpPr>
        <p:sp>
          <p:nvSpPr>
            <p:cNvPr id="202" name="Line 295"/>
            <p:cNvSpPr>
              <a:spLocks noChangeShapeType="1"/>
            </p:cNvSpPr>
            <p:nvPr/>
          </p:nvSpPr>
          <p:spPr bwMode="auto">
            <a:xfrm rot="10594017">
              <a:off x="7735528" y="1221097"/>
              <a:ext cx="482015" cy="335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3" name="32 Grupo"/>
            <p:cNvGrpSpPr>
              <a:grpSpLocks/>
            </p:cNvGrpSpPr>
            <p:nvPr/>
          </p:nvGrpSpPr>
          <p:grpSpPr bwMode="auto">
            <a:xfrm>
              <a:off x="8072449" y="1357303"/>
              <a:ext cx="683528" cy="454317"/>
              <a:chOff x="4643380" y="3593282"/>
              <a:chExt cx="683528" cy="454317"/>
            </a:xfrm>
          </p:grpSpPr>
          <p:sp>
            <p:nvSpPr>
              <p:cNvPr id="20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0" y="3593282"/>
                <a:ext cx="683528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295   °</a:t>
                </a:r>
                <a:endParaRPr lang="es-CL" sz="900" dirty="0"/>
              </a:p>
            </p:txBody>
          </p:sp>
          <p:sp>
            <p:nvSpPr>
              <p:cNvPr id="206" name="110 CuadroTexto"/>
              <p:cNvSpPr txBox="1">
                <a:spLocks noChangeArrowheads="1"/>
              </p:cNvSpPr>
              <p:nvPr/>
            </p:nvSpPr>
            <p:spPr bwMode="auto">
              <a:xfrm>
                <a:off x="4643419" y="3816690"/>
                <a:ext cx="66267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err="1" smtClean="0"/>
                  <a:t>Rmg</a:t>
                </a:r>
                <a:r>
                  <a:rPr lang="es-CL" sz="900" dirty="0" smtClean="0"/>
                  <a:t>: 279°</a:t>
                </a:r>
                <a:endParaRPr lang="es-CL" sz="900" dirty="0"/>
              </a:p>
            </p:txBody>
          </p:sp>
        </p:grpSp>
      </p:grpSp>
      <p:grpSp>
        <p:nvGrpSpPr>
          <p:cNvPr id="207" name="406 Grupo"/>
          <p:cNvGrpSpPr>
            <a:grpSpLocks/>
          </p:cNvGrpSpPr>
          <p:nvPr/>
        </p:nvGrpSpPr>
        <p:grpSpPr bwMode="auto">
          <a:xfrm>
            <a:off x="8997846" y="4963644"/>
            <a:ext cx="728875" cy="807844"/>
            <a:chOff x="7975439" y="1003502"/>
            <a:chExt cx="729226" cy="808120"/>
          </a:xfrm>
        </p:grpSpPr>
        <p:sp>
          <p:nvSpPr>
            <p:cNvPr id="208" name="Line 295"/>
            <p:cNvSpPr>
              <a:spLocks noChangeShapeType="1"/>
            </p:cNvSpPr>
            <p:nvPr/>
          </p:nvSpPr>
          <p:spPr bwMode="auto">
            <a:xfrm rot="10594017">
              <a:off x="7975439" y="1003502"/>
              <a:ext cx="154296" cy="491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9" name="32 Grupo"/>
            <p:cNvGrpSpPr>
              <a:grpSpLocks/>
            </p:cNvGrpSpPr>
            <p:nvPr/>
          </p:nvGrpSpPr>
          <p:grpSpPr bwMode="auto">
            <a:xfrm>
              <a:off x="8072457" y="1357303"/>
              <a:ext cx="632208" cy="454319"/>
              <a:chOff x="4643388" y="3593282"/>
              <a:chExt cx="632208" cy="454319"/>
            </a:xfrm>
          </p:grpSpPr>
          <p:sp>
            <p:nvSpPr>
              <p:cNvPr id="21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8" y="3593282"/>
                <a:ext cx="632208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330°  </a:t>
                </a:r>
                <a:endParaRPr lang="es-CL" sz="900" dirty="0"/>
              </a:p>
            </p:txBody>
          </p:sp>
          <p:sp>
            <p:nvSpPr>
              <p:cNvPr id="21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24" y="3816690"/>
                <a:ext cx="624189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Rmg:314 </a:t>
                </a:r>
                <a:endParaRPr lang="es-CL" sz="900" dirty="0"/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0" y="0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550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OFICIAL PILOTAJE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65 Conector recto de flecha"/>
          <p:cNvCxnSpPr/>
          <p:nvPr/>
        </p:nvCxnSpPr>
        <p:spPr>
          <a:xfrm rot="16200000" flipH="1">
            <a:off x="5022850" y="3888581"/>
            <a:ext cx="642942" cy="500066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Arco"/>
          <p:cNvSpPr/>
          <p:nvPr/>
        </p:nvSpPr>
        <p:spPr>
          <a:xfrm rot="6260804">
            <a:off x="4818063" y="3438525"/>
            <a:ext cx="1285875" cy="955675"/>
          </a:xfrm>
          <a:prstGeom prst="arc">
            <a:avLst>
              <a:gd name="adj1" fmla="val 18845786"/>
              <a:gd name="adj2" fmla="val 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68" name="67 Conector recto de flecha"/>
          <p:cNvCxnSpPr/>
          <p:nvPr/>
        </p:nvCxnSpPr>
        <p:spPr>
          <a:xfrm rot="5400000" flipH="1" flipV="1">
            <a:off x="4987130" y="3424236"/>
            <a:ext cx="428633" cy="35719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5" name="81 CuadroTexto"/>
          <p:cNvSpPr txBox="1">
            <a:spLocks noChangeArrowheads="1"/>
          </p:cNvSpPr>
          <p:nvPr/>
        </p:nvSpPr>
        <p:spPr bwMode="auto">
          <a:xfrm>
            <a:off x="5237166" y="4315623"/>
            <a:ext cx="35779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9,2c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308602" y="3245639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051°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7" name="406 Grupo"/>
          <p:cNvGrpSpPr>
            <a:grpSpLocks/>
          </p:cNvGrpSpPr>
          <p:nvPr/>
        </p:nvGrpSpPr>
        <p:grpSpPr bwMode="auto">
          <a:xfrm>
            <a:off x="3522663" y="387350"/>
            <a:ext cx="647700" cy="673100"/>
            <a:chOff x="8072468" y="1357303"/>
            <a:chExt cx="648355" cy="672272"/>
          </a:xfrm>
        </p:grpSpPr>
        <p:sp>
          <p:nvSpPr>
            <p:cNvPr id="14472" name="Line 295"/>
            <p:cNvSpPr>
              <a:spLocks noChangeShapeType="1"/>
            </p:cNvSpPr>
            <p:nvPr/>
          </p:nvSpPr>
          <p:spPr bwMode="auto">
            <a:xfrm rot="10594017" flipH="1" flipV="1">
              <a:off x="8155899" y="1626958"/>
              <a:ext cx="528839" cy="4026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8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5" cy="454317"/>
              <a:chOff x="4643399" y="3593282"/>
              <a:chExt cx="648355" cy="454317"/>
            </a:xfrm>
          </p:grpSpPr>
          <p:sp>
            <p:nvSpPr>
              <p:cNvPr id="1447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125°</a:t>
                </a:r>
              </a:p>
            </p:txBody>
          </p:sp>
          <p:sp>
            <p:nvSpPr>
              <p:cNvPr id="14475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1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111°</a:t>
                </a:r>
              </a:p>
            </p:txBody>
          </p:sp>
        </p:grpSp>
      </p:grp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622800" y="2960688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406 Grupo"/>
          <p:cNvGrpSpPr>
            <a:grpSpLocks/>
          </p:cNvGrpSpPr>
          <p:nvPr/>
        </p:nvGrpSpPr>
        <p:grpSpPr bwMode="auto">
          <a:xfrm>
            <a:off x="6737352" y="3101975"/>
            <a:ext cx="646878" cy="603250"/>
            <a:chOff x="8072432" y="1357303"/>
            <a:chExt cx="647528" cy="603255"/>
          </a:xfrm>
        </p:grpSpPr>
        <p:sp>
          <p:nvSpPr>
            <p:cNvPr id="14468" name="Line 295"/>
            <p:cNvSpPr>
              <a:spLocks noChangeShapeType="1"/>
            </p:cNvSpPr>
            <p:nvPr/>
          </p:nvSpPr>
          <p:spPr bwMode="auto">
            <a:xfrm rot="10594017" flipH="1" flipV="1">
              <a:off x="8162049" y="1712322"/>
              <a:ext cx="557911" cy="248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0" name="32 Grupo"/>
            <p:cNvGrpSpPr>
              <a:grpSpLocks/>
            </p:cNvGrpSpPr>
            <p:nvPr/>
          </p:nvGrpSpPr>
          <p:grpSpPr bwMode="auto">
            <a:xfrm>
              <a:off x="8072432" y="1357303"/>
              <a:ext cx="643600" cy="454242"/>
              <a:chOff x="4643363" y="3593282"/>
              <a:chExt cx="643600" cy="454242"/>
            </a:xfrm>
          </p:grpSpPr>
          <p:sp>
            <p:nvSpPr>
              <p:cNvPr id="1447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63" y="3593282"/>
                <a:ext cx="643600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RV: </a:t>
                </a:r>
                <a:r>
                  <a:rPr lang="es-CL" sz="900" dirty="0" smtClean="0">
                    <a:latin typeface="Calibri" pitchFamily="34" charset="0"/>
                  </a:rPr>
                  <a:t>117°</a:t>
                </a:r>
                <a:endParaRPr lang="es-CL" sz="900" dirty="0">
                  <a:latin typeface="Calibri" pitchFamily="34" charset="0"/>
                </a:endParaRPr>
              </a:p>
            </p:txBody>
          </p:sp>
          <p:sp>
            <p:nvSpPr>
              <p:cNvPr id="1447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02" y="3816690"/>
                <a:ext cx="643559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RC: </a:t>
                </a:r>
                <a:r>
                  <a:rPr lang="es-CL" sz="900" dirty="0" smtClean="0">
                    <a:latin typeface="Calibri" pitchFamily="34" charset="0"/>
                  </a:rPr>
                  <a:t>103°</a:t>
                </a:r>
                <a:endParaRPr lang="es-CL" sz="9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11" name="406 Grupo"/>
          <p:cNvGrpSpPr>
            <a:grpSpLocks/>
          </p:cNvGrpSpPr>
          <p:nvPr/>
        </p:nvGrpSpPr>
        <p:grpSpPr bwMode="auto">
          <a:xfrm>
            <a:off x="9094788" y="5316538"/>
            <a:ext cx="647700" cy="715962"/>
            <a:chOff x="8072468" y="1357303"/>
            <a:chExt cx="648354" cy="716214"/>
          </a:xfrm>
        </p:grpSpPr>
        <p:sp>
          <p:nvSpPr>
            <p:cNvPr id="14464" name="Line 295"/>
            <p:cNvSpPr>
              <a:spLocks noChangeShapeType="1"/>
            </p:cNvSpPr>
            <p:nvPr/>
          </p:nvSpPr>
          <p:spPr bwMode="auto">
            <a:xfrm rot="10594017" flipH="1" flipV="1">
              <a:off x="8161822" y="1477191"/>
              <a:ext cx="393450" cy="596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2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4" cy="454317"/>
              <a:chOff x="4643399" y="3593282"/>
              <a:chExt cx="648354" cy="454317"/>
            </a:xfrm>
          </p:grpSpPr>
          <p:sp>
            <p:nvSpPr>
              <p:cNvPr id="14466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150°</a:t>
                </a:r>
              </a:p>
            </p:txBody>
          </p:sp>
          <p:sp>
            <p:nvSpPr>
              <p:cNvPr id="14467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0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136°</a:t>
                </a:r>
              </a:p>
            </p:txBody>
          </p:sp>
        </p:grpSp>
      </p:grp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0" name="230 CuadroTexto"/>
          <p:cNvSpPr txBox="1">
            <a:spLocks noChangeArrowheads="1"/>
          </p:cNvSpPr>
          <p:nvPr/>
        </p:nvSpPr>
        <p:spPr bwMode="auto">
          <a:xfrm>
            <a:off x="5791200" y="43354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3" name="230 CuadroTexto"/>
          <p:cNvSpPr txBox="1">
            <a:spLocks noChangeArrowheads="1"/>
          </p:cNvSpPr>
          <p:nvPr/>
        </p:nvSpPr>
        <p:spPr bwMode="auto">
          <a:xfrm>
            <a:off x="7451725" y="5114925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7" name="230 CuadroTexto"/>
          <p:cNvSpPr txBox="1">
            <a:spLocks noChangeArrowheads="1"/>
          </p:cNvSpPr>
          <p:nvPr/>
        </p:nvSpPr>
        <p:spPr bwMode="auto">
          <a:xfrm>
            <a:off x="8309001" y="563325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8" name="230 CuadroTexto"/>
          <p:cNvSpPr txBox="1">
            <a:spLocks noChangeArrowheads="1"/>
          </p:cNvSpPr>
          <p:nvPr/>
        </p:nvSpPr>
        <p:spPr bwMode="auto">
          <a:xfrm>
            <a:off x="8612188" y="6865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3,5 c</a:t>
            </a:r>
          </a:p>
        </p:txBody>
      </p:sp>
      <p:sp>
        <p:nvSpPr>
          <p:cNvPr id="172" name="171 Arco"/>
          <p:cNvSpPr/>
          <p:nvPr/>
        </p:nvSpPr>
        <p:spPr>
          <a:xfrm rot="4646985">
            <a:off x="7562215" y="4456113"/>
            <a:ext cx="1285875" cy="955675"/>
          </a:xfrm>
          <a:prstGeom prst="arc">
            <a:avLst>
              <a:gd name="adj1" fmla="val 17331510"/>
              <a:gd name="adj2" fmla="val 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73" name="172 Conector recto de flecha"/>
          <p:cNvCxnSpPr/>
          <p:nvPr/>
        </p:nvCxnSpPr>
        <p:spPr>
          <a:xfrm>
            <a:off x="7880370" y="5260389"/>
            <a:ext cx="642942" cy="12839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1" name="81 CuadroTexto"/>
          <p:cNvSpPr txBox="1">
            <a:spLocks noChangeArrowheads="1"/>
          </p:cNvSpPr>
          <p:nvPr/>
        </p:nvSpPr>
        <p:spPr bwMode="auto">
          <a:xfrm>
            <a:off x="8237538" y="5174467"/>
            <a:ext cx="3802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6,1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176" name="175 Conector recto de flecha"/>
          <p:cNvCxnSpPr/>
          <p:nvPr/>
        </p:nvCxnSpPr>
        <p:spPr>
          <a:xfrm rot="5400000">
            <a:off x="7593806" y="5371307"/>
            <a:ext cx="447675" cy="16033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7451725" y="56038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198°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80" name="179 Conector recto"/>
          <p:cNvCxnSpPr/>
          <p:nvPr/>
        </p:nvCxnSpPr>
        <p:spPr>
          <a:xfrm rot="16200000" flipH="1">
            <a:off x="7783513" y="5180013"/>
            <a:ext cx="292100" cy="184150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6" name="Text Box 183"/>
          <p:cNvSpPr txBox="1">
            <a:spLocks noChangeArrowheads="1"/>
          </p:cNvSpPr>
          <p:nvPr/>
        </p:nvSpPr>
        <p:spPr bwMode="auto">
          <a:xfrm>
            <a:off x="7475538" y="4984750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1,8c </a:t>
            </a:r>
            <a:endParaRPr lang="es-ES_tradn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87" name="230 CuadroTexto"/>
          <p:cNvSpPr txBox="1">
            <a:spLocks noChangeArrowheads="1"/>
          </p:cNvSpPr>
          <p:nvPr/>
        </p:nvSpPr>
        <p:spPr bwMode="auto">
          <a:xfrm>
            <a:off x="7880350" y="54911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2</a:t>
            </a:r>
            <a:r>
              <a:rPr lang="es-CL" sz="600" dirty="0" smtClean="0">
                <a:latin typeface="Calibri" pitchFamily="34" charset="0"/>
              </a:rPr>
              <a:t>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393" name="230 CuadroTexto"/>
          <p:cNvSpPr txBox="1">
            <a:spLocks noChangeArrowheads="1"/>
          </p:cNvSpPr>
          <p:nvPr/>
        </p:nvSpPr>
        <p:spPr bwMode="auto">
          <a:xfrm>
            <a:off x="4213225" y="33464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87" name="186 Conector recto"/>
          <p:cNvCxnSpPr/>
          <p:nvPr/>
        </p:nvCxnSpPr>
        <p:spPr>
          <a:xfrm>
            <a:off x="5237164" y="3745705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873625" y="4113213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96" name="230 CuadroTexto"/>
          <p:cNvSpPr txBox="1">
            <a:spLocks noChangeArrowheads="1"/>
          </p:cNvSpPr>
          <p:nvPr/>
        </p:nvSpPr>
        <p:spPr bwMode="auto">
          <a:xfrm>
            <a:off x="4951413" y="39719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3,1 c</a:t>
            </a:r>
          </a:p>
        </p:txBody>
      </p:sp>
      <p:sp>
        <p:nvSpPr>
          <p:cNvPr id="14397" name="230 CuadroTexto"/>
          <p:cNvSpPr txBox="1">
            <a:spLocks noChangeArrowheads="1"/>
          </p:cNvSpPr>
          <p:nvPr/>
        </p:nvSpPr>
        <p:spPr bwMode="auto">
          <a:xfrm>
            <a:off x="5165729" y="3775869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5" name="230 CuadroTexto"/>
          <p:cNvSpPr txBox="1">
            <a:spLocks noChangeArrowheads="1"/>
          </p:cNvSpPr>
          <p:nvPr/>
        </p:nvSpPr>
        <p:spPr bwMode="auto">
          <a:xfrm>
            <a:off x="3362325" y="2887663"/>
            <a:ext cx="50006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4 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08602" y="345995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451742" y="534585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/>
          <p:nvPr/>
        </p:nvCxnSpPr>
        <p:spPr>
          <a:xfrm rot="5400000">
            <a:off x="7951808" y="6388911"/>
            <a:ext cx="785818" cy="35719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207°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90" name="189 Conector recto"/>
          <p:cNvCxnSpPr/>
          <p:nvPr/>
        </p:nvCxnSpPr>
        <p:spPr>
          <a:xfrm>
            <a:off x="4879974" y="3745705"/>
            <a:ext cx="428628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 Box 183"/>
          <p:cNvSpPr txBox="1">
            <a:spLocks noChangeArrowheads="1"/>
          </p:cNvSpPr>
          <p:nvPr/>
        </p:nvSpPr>
        <p:spPr bwMode="auto">
          <a:xfrm>
            <a:off x="4451346" y="3745705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 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0" y="0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550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SITUACION CARTA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65 Conector recto de flecha"/>
          <p:cNvCxnSpPr/>
          <p:nvPr/>
        </p:nvCxnSpPr>
        <p:spPr>
          <a:xfrm rot="16200000" flipH="1">
            <a:off x="5022850" y="3888581"/>
            <a:ext cx="642942" cy="500066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Arco"/>
          <p:cNvSpPr/>
          <p:nvPr/>
        </p:nvSpPr>
        <p:spPr>
          <a:xfrm rot="6260804">
            <a:off x="4818063" y="3438525"/>
            <a:ext cx="1285875" cy="955675"/>
          </a:xfrm>
          <a:prstGeom prst="arc">
            <a:avLst>
              <a:gd name="adj1" fmla="val 18845786"/>
              <a:gd name="adj2" fmla="val 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68" name="67 Conector recto de flecha"/>
          <p:cNvCxnSpPr/>
          <p:nvPr/>
        </p:nvCxnSpPr>
        <p:spPr>
          <a:xfrm rot="5400000" flipH="1" flipV="1">
            <a:off x="4987130" y="3424236"/>
            <a:ext cx="428633" cy="35719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5" name="81 CuadroTexto"/>
          <p:cNvSpPr txBox="1">
            <a:spLocks noChangeArrowheads="1"/>
          </p:cNvSpPr>
          <p:nvPr/>
        </p:nvSpPr>
        <p:spPr bwMode="auto">
          <a:xfrm>
            <a:off x="5237166" y="4315623"/>
            <a:ext cx="35779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9,2c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308602" y="3245639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051°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7" name="406 Grupo"/>
          <p:cNvGrpSpPr>
            <a:grpSpLocks/>
          </p:cNvGrpSpPr>
          <p:nvPr/>
        </p:nvGrpSpPr>
        <p:grpSpPr bwMode="auto">
          <a:xfrm>
            <a:off x="3522663" y="387350"/>
            <a:ext cx="647700" cy="673100"/>
            <a:chOff x="8072468" y="1357303"/>
            <a:chExt cx="648355" cy="672272"/>
          </a:xfrm>
        </p:grpSpPr>
        <p:sp>
          <p:nvSpPr>
            <p:cNvPr id="14472" name="Line 295"/>
            <p:cNvSpPr>
              <a:spLocks noChangeShapeType="1"/>
            </p:cNvSpPr>
            <p:nvPr/>
          </p:nvSpPr>
          <p:spPr bwMode="auto">
            <a:xfrm rot="10594017" flipH="1" flipV="1">
              <a:off x="8155899" y="1626958"/>
              <a:ext cx="528839" cy="4026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8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5" cy="454317"/>
              <a:chOff x="4643399" y="3593282"/>
              <a:chExt cx="648355" cy="454317"/>
            </a:xfrm>
          </p:grpSpPr>
          <p:sp>
            <p:nvSpPr>
              <p:cNvPr id="1447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125°</a:t>
                </a:r>
              </a:p>
            </p:txBody>
          </p:sp>
          <p:sp>
            <p:nvSpPr>
              <p:cNvPr id="14475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1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111°</a:t>
                </a:r>
              </a:p>
            </p:txBody>
          </p:sp>
        </p:grpSp>
      </p:grp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622800" y="2960688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406 Grupo"/>
          <p:cNvGrpSpPr>
            <a:grpSpLocks/>
          </p:cNvGrpSpPr>
          <p:nvPr/>
        </p:nvGrpSpPr>
        <p:grpSpPr bwMode="auto">
          <a:xfrm>
            <a:off x="6737352" y="3101975"/>
            <a:ext cx="646878" cy="603250"/>
            <a:chOff x="8072432" y="1357303"/>
            <a:chExt cx="647528" cy="603255"/>
          </a:xfrm>
        </p:grpSpPr>
        <p:sp>
          <p:nvSpPr>
            <p:cNvPr id="14468" name="Line 295"/>
            <p:cNvSpPr>
              <a:spLocks noChangeShapeType="1"/>
            </p:cNvSpPr>
            <p:nvPr/>
          </p:nvSpPr>
          <p:spPr bwMode="auto">
            <a:xfrm rot="10594017" flipH="1" flipV="1">
              <a:off x="8162049" y="1712322"/>
              <a:ext cx="557911" cy="248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0" name="32 Grupo"/>
            <p:cNvGrpSpPr>
              <a:grpSpLocks/>
            </p:cNvGrpSpPr>
            <p:nvPr/>
          </p:nvGrpSpPr>
          <p:grpSpPr bwMode="auto">
            <a:xfrm>
              <a:off x="8072432" y="1357303"/>
              <a:ext cx="643600" cy="454242"/>
              <a:chOff x="4643363" y="3593282"/>
              <a:chExt cx="643600" cy="454242"/>
            </a:xfrm>
          </p:grpSpPr>
          <p:sp>
            <p:nvSpPr>
              <p:cNvPr id="1447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63" y="3593282"/>
                <a:ext cx="643600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RV: </a:t>
                </a:r>
                <a:r>
                  <a:rPr lang="es-CL" sz="900" dirty="0" smtClean="0">
                    <a:latin typeface="Calibri" pitchFamily="34" charset="0"/>
                  </a:rPr>
                  <a:t>117°</a:t>
                </a:r>
                <a:endParaRPr lang="es-CL" sz="900" dirty="0">
                  <a:latin typeface="Calibri" pitchFamily="34" charset="0"/>
                </a:endParaRPr>
              </a:p>
            </p:txBody>
          </p:sp>
          <p:sp>
            <p:nvSpPr>
              <p:cNvPr id="1447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02" y="3816690"/>
                <a:ext cx="643559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RC: </a:t>
                </a:r>
                <a:r>
                  <a:rPr lang="es-CL" sz="900" dirty="0" smtClean="0">
                    <a:latin typeface="Calibri" pitchFamily="34" charset="0"/>
                  </a:rPr>
                  <a:t>103°</a:t>
                </a:r>
                <a:endParaRPr lang="es-CL" sz="9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11" name="406 Grupo"/>
          <p:cNvGrpSpPr>
            <a:grpSpLocks/>
          </p:cNvGrpSpPr>
          <p:nvPr/>
        </p:nvGrpSpPr>
        <p:grpSpPr bwMode="auto">
          <a:xfrm>
            <a:off x="9094788" y="5316538"/>
            <a:ext cx="647700" cy="715962"/>
            <a:chOff x="8072468" y="1357303"/>
            <a:chExt cx="648354" cy="716214"/>
          </a:xfrm>
        </p:grpSpPr>
        <p:sp>
          <p:nvSpPr>
            <p:cNvPr id="14464" name="Line 295"/>
            <p:cNvSpPr>
              <a:spLocks noChangeShapeType="1"/>
            </p:cNvSpPr>
            <p:nvPr/>
          </p:nvSpPr>
          <p:spPr bwMode="auto">
            <a:xfrm rot="10594017" flipH="1" flipV="1">
              <a:off x="8161822" y="1477191"/>
              <a:ext cx="393450" cy="596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2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4" cy="454317"/>
              <a:chOff x="4643399" y="3593282"/>
              <a:chExt cx="648354" cy="454317"/>
            </a:xfrm>
          </p:grpSpPr>
          <p:sp>
            <p:nvSpPr>
              <p:cNvPr id="14466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150°</a:t>
                </a:r>
              </a:p>
            </p:txBody>
          </p:sp>
          <p:sp>
            <p:nvSpPr>
              <p:cNvPr id="14467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0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136°</a:t>
                </a:r>
              </a:p>
            </p:txBody>
          </p:sp>
        </p:grpSp>
      </p:grp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0" name="230 CuadroTexto"/>
          <p:cNvSpPr txBox="1">
            <a:spLocks noChangeArrowheads="1"/>
          </p:cNvSpPr>
          <p:nvPr/>
        </p:nvSpPr>
        <p:spPr bwMode="auto">
          <a:xfrm>
            <a:off x="5791200" y="43354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3" name="230 CuadroTexto"/>
          <p:cNvSpPr txBox="1">
            <a:spLocks noChangeArrowheads="1"/>
          </p:cNvSpPr>
          <p:nvPr/>
        </p:nvSpPr>
        <p:spPr bwMode="auto">
          <a:xfrm>
            <a:off x="7451725" y="5114925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7" name="230 CuadroTexto"/>
          <p:cNvSpPr txBox="1">
            <a:spLocks noChangeArrowheads="1"/>
          </p:cNvSpPr>
          <p:nvPr/>
        </p:nvSpPr>
        <p:spPr bwMode="auto">
          <a:xfrm>
            <a:off x="8309001" y="563325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8" name="230 CuadroTexto"/>
          <p:cNvSpPr txBox="1">
            <a:spLocks noChangeArrowheads="1"/>
          </p:cNvSpPr>
          <p:nvPr/>
        </p:nvSpPr>
        <p:spPr bwMode="auto">
          <a:xfrm>
            <a:off x="8612188" y="6865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3,5 c</a:t>
            </a:r>
          </a:p>
        </p:txBody>
      </p:sp>
      <p:sp>
        <p:nvSpPr>
          <p:cNvPr id="172" name="171 Arco"/>
          <p:cNvSpPr/>
          <p:nvPr/>
        </p:nvSpPr>
        <p:spPr>
          <a:xfrm rot="4646985">
            <a:off x="7562215" y="4456113"/>
            <a:ext cx="1285875" cy="955675"/>
          </a:xfrm>
          <a:prstGeom prst="arc">
            <a:avLst>
              <a:gd name="adj1" fmla="val 17331510"/>
              <a:gd name="adj2" fmla="val 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73" name="172 Conector recto de flecha"/>
          <p:cNvCxnSpPr/>
          <p:nvPr/>
        </p:nvCxnSpPr>
        <p:spPr>
          <a:xfrm>
            <a:off x="7880370" y="5260389"/>
            <a:ext cx="642942" cy="12839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1" name="81 CuadroTexto"/>
          <p:cNvSpPr txBox="1">
            <a:spLocks noChangeArrowheads="1"/>
          </p:cNvSpPr>
          <p:nvPr/>
        </p:nvSpPr>
        <p:spPr bwMode="auto">
          <a:xfrm>
            <a:off x="8237538" y="5174467"/>
            <a:ext cx="3802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6,1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176" name="175 Conector recto de flecha"/>
          <p:cNvCxnSpPr/>
          <p:nvPr/>
        </p:nvCxnSpPr>
        <p:spPr>
          <a:xfrm rot="5400000">
            <a:off x="7593806" y="5371307"/>
            <a:ext cx="447675" cy="16033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7451725" y="56038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198°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80" name="179 Conector recto"/>
          <p:cNvCxnSpPr/>
          <p:nvPr/>
        </p:nvCxnSpPr>
        <p:spPr>
          <a:xfrm rot="16200000" flipH="1">
            <a:off x="7783513" y="5180013"/>
            <a:ext cx="292100" cy="184150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6" name="Text Box 183"/>
          <p:cNvSpPr txBox="1">
            <a:spLocks noChangeArrowheads="1"/>
          </p:cNvSpPr>
          <p:nvPr/>
        </p:nvSpPr>
        <p:spPr bwMode="auto">
          <a:xfrm>
            <a:off x="7475538" y="4984750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1,8c </a:t>
            </a:r>
            <a:endParaRPr lang="es-ES_tradn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87" name="230 CuadroTexto"/>
          <p:cNvSpPr txBox="1">
            <a:spLocks noChangeArrowheads="1"/>
          </p:cNvSpPr>
          <p:nvPr/>
        </p:nvSpPr>
        <p:spPr bwMode="auto">
          <a:xfrm>
            <a:off x="7880350" y="54911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2</a:t>
            </a:r>
            <a:r>
              <a:rPr lang="es-CL" sz="600" dirty="0" smtClean="0">
                <a:latin typeface="Calibri" pitchFamily="34" charset="0"/>
              </a:rPr>
              <a:t>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393" name="230 CuadroTexto"/>
          <p:cNvSpPr txBox="1">
            <a:spLocks noChangeArrowheads="1"/>
          </p:cNvSpPr>
          <p:nvPr/>
        </p:nvSpPr>
        <p:spPr bwMode="auto">
          <a:xfrm>
            <a:off x="4213225" y="33464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87" name="186 Conector recto"/>
          <p:cNvCxnSpPr/>
          <p:nvPr/>
        </p:nvCxnSpPr>
        <p:spPr>
          <a:xfrm>
            <a:off x="5237164" y="3745705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873625" y="4113213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96" name="230 CuadroTexto"/>
          <p:cNvSpPr txBox="1">
            <a:spLocks noChangeArrowheads="1"/>
          </p:cNvSpPr>
          <p:nvPr/>
        </p:nvSpPr>
        <p:spPr bwMode="auto">
          <a:xfrm>
            <a:off x="4951413" y="39719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3,1 c</a:t>
            </a:r>
          </a:p>
        </p:txBody>
      </p:sp>
      <p:sp>
        <p:nvSpPr>
          <p:cNvPr id="14397" name="230 CuadroTexto"/>
          <p:cNvSpPr txBox="1">
            <a:spLocks noChangeArrowheads="1"/>
          </p:cNvSpPr>
          <p:nvPr/>
        </p:nvSpPr>
        <p:spPr bwMode="auto">
          <a:xfrm>
            <a:off x="5165729" y="3775869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5" name="230 CuadroTexto"/>
          <p:cNvSpPr txBox="1">
            <a:spLocks noChangeArrowheads="1"/>
          </p:cNvSpPr>
          <p:nvPr/>
        </p:nvSpPr>
        <p:spPr bwMode="auto">
          <a:xfrm>
            <a:off x="3362325" y="2887663"/>
            <a:ext cx="50006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4 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08602" y="345995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451742" y="534585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/>
          <p:nvPr/>
        </p:nvCxnSpPr>
        <p:spPr>
          <a:xfrm rot="5400000">
            <a:off x="7951808" y="6388911"/>
            <a:ext cx="785818" cy="35719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207°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90" name="189 Conector recto"/>
          <p:cNvCxnSpPr/>
          <p:nvPr/>
        </p:nvCxnSpPr>
        <p:spPr>
          <a:xfrm>
            <a:off x="4879974" y="3745705"/>
            <a:ext cx="428628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 Box 183"/>
          <p:cNvSpPr txBox="1">
            <a:spLocks noChangeArrowheads="1"/>
          </p:cNvSpPr>
          <p:nvPr/>
        </p:nvSpPr>
        <p:spPr bwMode="auto">
          <a:xfrm>
            <a:off x="4451346" y="3745705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 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0" y="0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550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RADARISTA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65 Conector recto de flecha"/>
          <p:cNvCxnSpPr/>
          <p:nvPr/>
        </p:nvCxnSpPr>
        <p:spPr>
          <a:xfrm rot="16200000" flipH="1">
            <a:off x="5022850" y="3888581"/>
            <a:ext cx="642942" cy="500066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Arco"/>
          <p:cNvSpPr/>
          <p:nvPr/>
        </p:nvSpPr>
        <p:spPr>
          <a:xfrm rot="6260804">
            <a:off x="4818063" y="3438525"/>
            <a:ext cx="1285875" cy="955675"/>
          </a:xfrm>
          <a:prstGeom prst="arc">
            <a:avLst>
              <a:gd name="adj1" fmla="val 18845786"/>
              <a:gd name="adj2" fmla="val 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345" name="81 CuadroTexto"/>
          <p:cNvSpPr txBox="1">
            <a:spLocks noChangeArrowheads="1"/>
          </p:cNvSpPr>
          <p:nvPr/>
        </p:nvSpPr>
        <p:spPr bwMode="auto">
          <a:xfrm>
            <a:off x="5237166" y="4315623"/>
            <a:ext cx="35779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9,2c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7" name="406 Grupo"/>
          <p:cNvGrpSpPr>
            <a:grpSpLocks/>
          </p:cNvGrpSpPr>
          <p:nvPr/>
        </p:nvGrpSpPr>
        <p:grpSpPr bwMode="auto">
          <a:xfrm>
            <a:off x="3522663" y="387350"/>
            <a:ext cx="647700" cy="673100"/>
            <a:chOff x="8072468" y="1357303"/>
            <a:chExt cx="648355" cy="672272"/>
          </a:xfrm>
        </p:grpSpPr>
        <p:sp>
          <p:nvSpPr>
            <p:cNvPr id="14472" name="Line 295"/>
            <p:cNvSpPr>
              <a:spLocks noChangeShapeType="1"/>
            </p:cNvSpPr>
            <p:nvPr/>
          </p:nvSpPr>
          <p:spPr bwMode="auto">
            <a:xfrm rot="10594017" flipH="1" flipV="1">
              <a:off x="8155899" y="1626958"/>
              <a:ext cx="528839" cy="4026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8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5" cy="454317"/>
              <a:chOff x="4643399" y="3593282"/>
              <a:chExt cx="648355" cy="454317"/>
            </a:xfrm>
          </p:grpSpPr>
          <p:sp>
            <p:nvSpPr>
              <p:cNvPr id="1447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125°</a:t>
                </a:r>
              </a:p>
            </p:txBody>
          </p:sp>
          <p:sp>
            <p:nvSpPr>
              <p:cNvPr id="14475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1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111°</a:t>
                </a:r>
              </a:p>
            </p:txBody>
          </p:sp>
        </p:grpSp>
      </p:grp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622800" y="2960688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406 Grupo"/>
          <p:cNvGrpSpPr>
            <a:grpSpLocks/>
          </p:cNvGrpSpPr>
          <p:nvPr/>
        </p:nvGrpSpPr>
        <p:grpSpPr bwMode="auto">
          <a:xfrm>
            <a:off x="6737352" y="3101975"/>
            <a:ext cx="646878" cy="603250"/>
            <a:chOff x="8072432" y="1357303"/>
            <a:chExt cx="647528" cy="603255"/>
          </a:xfrm>
        </p:grpSpPr>
        <p:sp>
          <p:nvSpPr>
            <p:cNvPr id="14468" name="Line 295"/>
            <p:cNvSpPr>
              <a:spLocks noChangeShapeType="1"/>
            </p:cNvSpPr>
            <p:nvPr/>
          </p:nvSpPr>
          <p:spPr bwMode="auto">
            <a:xfrm rot="10594017" flipH="1" flipV="1">
              <a:off x="8162049" y="1712322"/>
              <a:ext cx="557911" cy="248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0" name="32 Grupo"/>
            <p:cNvGrpSpPr>
              <a:grpSpLocks/>
            </p:cNvGrpSpPr>
            <p:nvPr/>
          </p:nvGrpSpPr>
          <p:grpSpPr bwMode="auto">
            <a:xfrm>
              <a:off x="8072432" y="1357303"/>
              <a:ext cx="643600" cy="454242"/>
              <a:chOff x="4643363" y="3593282"/>
              <a:chExt cx="643600" cy="454242"/>
            </a:xfrm>
          </p:grpSpPr>
          <p:sp>
            <p:nvSpPr>
              <p:cNvPr id="1447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63" y="3593282"/>
                <a:ext cx="643600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RV: </a:t>
                </a:r>
                <a:r>
                  <a:rPr lang="es-CL" sz="900" dirty="0" smtClean="0">
                    <a:latin typeface="Calibri" pitchFamily="34" charset="0"/>
                  </a:rPr>
                  <a:t>117°</a:t>
                </a:r>
                <a:endParaRPr lang="es-CL" sz="900" dirty="0">
                  <a:latin typeface="Calibri" pitchFamily="34" charset="0"/>
                </a:endParaRPr>
              </a:p>
            </p:txBody>
          </p:sp>
          <p:sp>
            <p:nvSpPr>
              <p:cNvPr id="1447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02" y="3816690"/>
                <a:ext cx="643559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RC: </a:t>
                </a:r>
                <a:r>
                  <a:rPr lang="es-CL" sz="900" dirty="0" smtClean="0">
                    <a:latin typeface="Calibri" pitchFamily="34" charset="0"/>
                  </a:rPr>
                  <a:t>103°</a:t>
                </a:r>
                <a:endParaRPr lang="es-CL" sz="9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11" name="406 Grupo"/>
          <p:cNvGrpSpPr>
            <a:grpSpLocks/>
          </p:cNvGrpSpPr>
          <p:nvPr/>
        </p:nvGrpSpPr>
        <p:grpSpPr bwMode="auto">
          <a:xfrm>
            <a:off x="9094788" y="5316538"/>
            <a:ext cx="647700" cy="715962"/>
            <a:chOff x="8072468" y="1357303"/>
            <a:chExt cx="648354" cy="716214"/>
          </a:xfrm>
        </p:grpSpPr>
        <p:sp>
          <p:nvSpPr>
            <p:cNvPr id="14464" name="Line 295"/>
            <p:cNvSpPr>
              <a:spLocks noChangeShapeType="1"/>
            </p:cNvSpPr>
            <p:nvPr/>
          </p:nvSpPr>
          <p:spPr bwMode="auto">
            <a:xfrm rot="10594017" flipH="1" flipV="1">
              <a:off x="8161822" y="1477191"/>
              <a:ext cx="393450" cy="596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2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4" cy="454317"/>
              <a:chOff x="4643399" y="3593282"/>
              <a:chExt cx="648354" cy="454317"/>
            </a:xfrm>
          </p:grpSpPr>
          <p:sp>
            <p:nvSpPr>
              <p:cNvPr id="14466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150°</a:t>
                </a:r>
              </a:p>
            </p:txBody>
          </p:sp>
          <p:sp>
            <p:nvSpPr>
              <p:cNvPr id="14467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0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136°</a:t>
                </a:r>
              </a:p>
            </p:txBody>
          </p:sp>
        </p:grpSp>
      </p:grp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0" name="230 CuadroTexto"/>
          <p:cNvSpPr txBox="1">
            <a:spLocks noChangeArrowheads="1"/>
          </p:cNvSpPr>
          <p:nvPr/>
        </p:nvSpPr>
        <p:spPr bwMode="auto">
          <a:xfrm>
            <a:off x="5791200" y="43354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3" name="230 CuadroTexto"/>
          <p:cNvSpPr txBox="1">
            <a:spLocks noChangeArrowheads="1"/>
          </p:cNvSpPr>
          <p:nvPr/>
        </p:nvSpPr>
        <p:spPr bwMode="auto">
          <a:xfrm>
            <a:off x="7451725" y="5114925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7" name="230 CuadroTexto"/>
          <p:cNvSpPr txBox="1">
            <a:spLocks noChangeArrowheads="1"/>
          </p:cNvSpPr>
          <p:nvPr/>
        </p:nvSpPr>
        <p:spPr bwMode="auto">
          <a:xfrm>
            <a:off x="8309001" y="563325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8" name="230 CuadroTexto"/>
          <p:cNvSpPr txBox="1">
            <a:spLocks noChangeArrowheads="1"/>
          </p:cNvSpPr>
          <p:nvPr/>
        </p:nvSpPr>
        <p:spPr bwMode="auto">
          <a:xfrm>
            <a:off x="8612188" y="6865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3,5 c</a:t>
            </a:r>
          </a:p>
        </p:txBody>
      </p:sp>
      <p:sp>
        <p:nvSpPr>
          <p:cNvPr id="172" name="171 Arco"/>
          <p:cNvSpPr/>
          <p:nvPr/>
        </p:nvSpPr>
        <p:spPr>
          <a:xfrm rot="4646985">
            <a:off x="7562215" y="4456113"/>
            <a:ext cx="1285875" cy="955675"/>
          </a:xfrm>
          <a:prstGeom prst="arc">
            <a:avLst>
              <a:gd name="adj1" fmla="val 17331510"/>
              <a:gd name="adj2" fmla="val 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73" name="172 Conector recto de flecha"/>
          <p:cNvCxnSpPr/>
          <p:nvPr/>
        </p:nvCxnSpPr>
        <p:spPr>
          <a:xfrm>
            <a:off x="7880370" y="5260389"/>
            <a:ext cx="642942" cy="12839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1" name="81 CuadroTexto"/>
          <p:cNvSpPr txBox="1">
            <a:spLocks noChangeArrowheads="1"/>
          </p:cNvSpPr>
          <p:nvPr/>
        </p:nvSpPr>
        <p:spPr bwMode="auto">
          <a:xfrm>
            <a:off x="8237538" y="5174467"/>
            <a:ext cx="3802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6,1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180" name="179 Conector recto"/>
          <p:cNvCxnSpPr/>
          <p:nvPr/>
        </p:nvCxnSpPr>
        <p:spPr>
          <a:xfrm rot="16200000" flipH="1">
            <a:off x="7783513" y="5180013"/>
            <a:ext cx="292100" cy="184150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6" name="Text Box 183"/>
          <p:cNvSpPr txBox="1">
            <a:spLocks noChangeArrowheads="1"/>
          </p:cNvSpPr>
          <p:nvPr/>
        </p:nvSpPr>
        <p:spPr bwMode="auto">
          <a:xfrm>
            <a:off x="7475538" y="4984750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1,8c </a:t>
            </a:r>
            <a:endParaRPr lang="es-ES_tradn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87" name="230 CuadroTexto"/>
          <p:cNvSpPr txBox="1">
            <a:spLocks noChangeArrowheads="1"/>
          </p:cNvSpPr>
          <p:nvPr/>
        </p:nvSpPr>
        <p:spPr bwMode="auto">
          <a:xfrm>
            <a:off x="7880350" y="54911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2</a:t>
            </a:r>
            <a:r>
              <a:rPr lang="es-CL" sz="600" dirty="0" smtClean="0">
                <a:latin typeface="Calibri" pitchFamily="34" charset="0"/>
              </a:rPr>
              <a:t>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393" name="230 CuadroTexto"/>
          <p:cNvSpPr txBox="1">
            <a:spLocks noChangeArrowheads="1"/>
          </p:cNvSpPr>
          <p:nvPr/>
        </p:nvSpPr>
        <p:spPr bwMode="auto">
          <a:xfrm>
            <a:off x="4213225" y="33464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87" name="186 Conector recto"/>
          <p:cNvCxnSpPr/>
          <p:nvPr/>
        </p:nvCxnSpPr>
        <p:spPr>
          <a:xfrm>
            <a:off x="5237164" y="3745705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873625" y="4113213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96" name="230 CuadroTexto"/>
          <p:cNvSpPr txBox="1">
            <a:spLocks noChangeArrowheads="1"/>
          </p:cNvSpPr>
          <p:nvPr/>
        </p:nvSpPr>
        <p:spPr bwMode="auto">
          <a:xfrm>
            <a:off x="4951413" y="39719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3,1 c</a:t>
            </a:r>
          </a:p>
        </p:txBody>
      </p:sp>
      <p:sp>
        <p:nvSpPr>
          <p:cNvPr id="14397" name="230 CuadroTexto"/>
          <p:cNvSpPr txBox="1">
            <a:spLocks noChangeArrowheads="1"/>
          </p:cNvSpPr>
          <p:nvPr/>
        </p:nvSpPr>
        <p:spPr bwMode="auto">
          <a:xfrm>
            <a:off x="5165729" y="3775869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5" name="230 CuadroTexto"/>
          <p:cNvSpPr txBox="1">
            <a:spLocks noChangeArrowheads="1"/>
          </p:cNvSpPr>
          <p:nvPr/>
        </p:nvSpPr>
        <p:spPr bwMode="auto">
          <a:xfrm>
            <a:off x="3362325" y="2887663"/>
            <a:ext cx="50006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4 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08602" y="345995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451742" y="534585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/>
          <p:nvPr/>
        </p:nvCxnSpPr>
        <p:spPr>
          <a:xfrm rot="5400000">
            <a:off x="7951808" y="6388911"/>
            <a:ext cx="785818" cy="35719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207°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90" name="189 Conector recto"/>
          <p:cNvCxnSpPr/>
          <p:nvPr/>
        </p:nvCxnSpPr>
        <p:spPr>
          <a:xfrm>
            <a:off x="4879974" y="3745705"/>
            <a:ext cx="428628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 Box 183"/>
          <p:cNvSpPr txBox="1">
            <a:spLocks noChangeArrowheads="1"/>
          </p:cNvSpPr>
          <p:nvPr/>
        </p:nvSpPr>
        <p:spPr bwMode="auto">
          <a:xfrm>
            <a:off x="4451346" y="3745705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 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0" y="0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594486" y="244475"/>
            <a:ext cx="3381182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PLOTTING ANTICOLISION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406 Grupo"/>
          <p:cNvGrpSpPr>
            <a:grpSpLocks/>
          </p:cNvGrpSpPr>
          <p:nvPr/>
        </p:nvGrpSpPr>
        <p:grpSpPr bwMode="auto">
          <a:xfrm>
            <a:off x="3522663" y="387350"/>
            <a:ext cx="647700" cy="673100"/>
            <a:chOff x="8072468" y="1357303"/>
            <a:chExt cx="648355" cy="672272"/>
          </a:xfrm>
        </p:grpSpPr>
        <p:sp>
          <p:nvSpPr>
            <p:cNvPr id="14472" name="Line 295"/>
            <p:cNvSpPr>
              <a:spLocks noChangeShapeType="1"/>
            </p:cNvSpPr>
            <p:nvPr/>
          </p:nvSpPr>
          <p:spPr bwMode="auto">
            <a:xfrm rot="10594017" flipH="1" flipV="1">
              <a:off x="8155899" y="1626958"/>
              <a:ext cx="528839" cy="4026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8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5" cy="454317"/>
              <a:chOff x="4643399" y="3593282"/>
              <a:chExt cx="648355" cy="454317"/>
            </a:xfrm>
          </p:grpSpPr>
          <p:sp>
            <p:nvSpPr>
              <p:cNvPr id="1447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125°</a:t>
                </a:r>
              </a:p>
            </p:txBody>
          </p:sp>
          <p:sp>
            <p:nvSpPr>
              <p:cNvPr id="14475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1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111°</a:t>
                </a:r>
              </a:p>
            </p:txBody>
          </p:sp>
        </p:grpSp>
      </p:grp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622800" y="2960688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406 Grupo"/>
          <p:cNvGrpSpPr>
            <a:grpSpLocks/>
          </p:cNvGrpSpPr>
          <p:nvPr/>
        </p:nvGrpSpPr>
        <p:grpSpPr bwMode="auto">
          <a:xfrm>
            <a:off x="6737352" y="3101975"/>
            <a:ext cx="646878" cy="603250"/>
            <a:chOff x="8072432" y="1357303"/>
            <a:chExt cx="647528" cy="603255"/>
          </a:xfrm>
        </p:grpSpPr>
        <p:sp>
          <p:nvSpPr>
            <p:cNvPr id="14468" name="Line 295"/>
            <p:cNvSpPr>
              <a:spLocks noChangeShapeType="1"/>
            </p:cNvSpPr>
            <p:nvPr/>
          </p:nvSpPr>
          <p:spPr bwMode="auto">
            <a:xfrm rot="10594017" flipH="1" flipV="1">
              <a:off x="8162049" y="1712322"/>
              <a:ext cx="557911" cy="248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0" name="32 Grupo"/>
            <p:cNvGrpSpPr>
              <a:grpSpLocks/>
            </p:cNvGrpSpPr>
            <p:nvPr/>
          </p:nvGrpSpPr>
          <p:grpSpPr bwMode="auto">
            <a:xfrm>
              <a:off x="8072432" y="1357303"/>
              <a:ext cx="643600" cy="454242"/>
              <a:chOff x="4643363" y="3593282"/>
              <a:chExt cx="643600" cy="454242"/>
            </a:xfrm>
          </p:grpSpPr>
          <p:sp>
            <p:nvSpPr>
              <p:cNvPr id="1447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63" y="3593282"/>
                <a:ext cx="643600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RV: </a:t>
                </a:r>
                <a:r>
                  <a:rPr lang="es-CL" sz="900" dirty="0" smtClean="0">
                    <a:latin typeface="Calibri" pitchFamily="34" charset="0"/>
                  </a:rPr>
                  <a:t>117°</a:t>
                </a:r>
                <a:endParaRPr lang="es-CL" sz="900" dirty="0">
                  <a:latin typeface="Calibri" pitchFamily="34" charset="0"/>
                </a:endParaRPr>
              </a:p>
            </p:txBody>
          </p:sp>
          <p:sp>
            <p:nvSpPr>
              <p:cNvPr id="1447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02" y="3816690"/>
                <a:ext cx="643559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RC: </a:t>
                </a:r>
                <a:r>
                  <a:rPr lang="es-CL" sz="900" dirty="0" smtClean="0">
                    <a:latin typeface="Calibri" pitchFamily="34" charset="0"/>
                  </a:rPr>
                  <a:t>103°</a:t>
                </a:r>
                <a:endParaRPr lang="es-CL" sz="9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11" name="406 Grupo"/>
          <p:cNvGrpSpPr>
            <a:grpSpLocks/>
          </p:cNvGrpSpPr>
          <p:nvPr/>
        </p:nvGrpSpPr>
        <p:grpSpPr bwMode="auto">
          <a:xfrm>
            <a:off x="9094788" y="5316538"/>
            <a:ext cx="647700" cy="715962"/>
            <a:chOff x="8072468" y="1357303"/>
            <a:chExt cx="648354" cy="716214"/>
          </a:xfrm>
        </p:grpSpPr>
        <p:sp>
          <p:nvSpPr>
            <p:cNvPr id="14464" name="Line 295"/>
            <p:cNvSpPr>
              <a:spLocks noChangeShapeType="1"/>
            </p:cNvSpPr>
            <p:nvPr/>
          </p:nvSpPr>
          <p:spPr bwMode="auto">
            <a:xfrm rot="10594017" flipH="1" flipV="1">
              <a:off x="8161822" y="1477191"/>
              <a:ext cx="393450" cy="596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2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4" cy="454317"/>
              <a:chOff x="4643399" y="3593282"/>
              <a:chExt cx="648354" cy="454317"/>
            </a:xfrm>
          </p:grpSpPr>
          <p:sp>
            <p:nvSpPr>
              <p:cNvPr id="14466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150°</a:t>
                </a:r>
              </a:p>
            </p:txBody>
          </p:sp>
          <p:sp>
            <p:nvSpPr>
              <p:cNvPr id="14467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0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136°</a:t>
                </a:r>
              </a:p>
            </p:txBody>
          </p:sp>
        </p:grpSp>
      </p:grp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0" name="230 CuadroTexto"/>
          <p:cNvSpPr txBox="1">
            <a:spLocks noChangeArrowheads="1"/>
          </p:cNvSpPr>
          <p:nvPr/>
        </p:nvSpPr>
        <p:spPr bwMode="auto">
          <a:xfrm>
            <a:off x="5791200" y="43354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3" name="230 CuadroTexto"/>
          <p:cNvSpPr txBox="1">
            <a:spLocks noChangeArrowheads="1"/>
          </p:cNvSpPr>
          <p:nvPr/>
        </p:nvSpPr>
        <p:spPr bwMode="auto">
          <a:xfrm>
            <a:off x="7451725" y="5114925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7" name="230 CuadroTexto"/>
          <p:cNvSpPr txBox="1">
            <a:spLocks noChangeArrowheads="1"/>
          </p:cNvSpPr>
          <p:nvPr/>
        </p:nvSpPr>
        <p:spPr bwMode="auto">
          <a:xfrm>
            <a:off x="8309001" y="563325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8" name="230 CuadroTexto"/>
          <p:cNvSpPr txBox="1">
            <a:spLocks noChangeArrowheads="1"/>
          </p:cNvSpPr>
          <p:nvPr/>
        </p:nvSpPr>
        <p:spPr bwMode="auto">
          <a:xfrm>
            <a:off x="8612188" y="6865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3,5 c</a:t>
            </a:r>
          </a:p>
        </p:txBody>
      </p: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180" name="179 Conector recto"/>
          <p:cNvCxnSpPr/>
          <p:nvPr/>
        </p:nvCxnSpPr>
        <p:spPr>
          <a:xfrm rot="16200000" flipH="1">
            <a:off x="7783513" y="5180013"/>
            <a:ext cx="292100" cy="184150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6" name="Text Box 183"/>
          <p:cNvSpPr txBox="1">
            <a:spLocks noChangeArrowheads="1"/>
          </p:cNvSpPr>
          <p:nvPr/>
        </p:nvSpPr>
        <p:spPr bwMode="auto">
          <a:xfrm>
            <a:off x="7475538" y="4984750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1,8c </a:t>
            </a:r>
            <a:endParaRPr lang="es-ES_tradn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87" name="230 CuadroTexto"/>
          <p:cNvSpPr txBox="1">
            <a:spLocks noChangeArrowheads="1"/>
          </p:cNvSpPr>
          <p:nvPr/>
        </p:nvSpPr>
        <p:spPr bwMode="auto">
          <a:xfrm>
            <a:off x="7880350" y="54911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2</a:t>
            </a:r>
            <a:r>
              <a:rPr lang="es-CL" sz="600" dirty="0" smtClean="0">
                <a:latin typeface="Calibri" pitchFamily="34" charset="0"/>
              </a:rPr>
              <a:t>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393" name="230 CuadroTexto"/>
          <p:cNvSpPr txBox="1">
            <a:spLocks noChangeArrowheads="1"/>
          </p:cNvSpPr>
          <p:nvPr/>
        </p:nvSpPr>
        <p:spPr bwMode="auto">
          <a:xfrm>
            <a:off x="4213225" y="33464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87" name="186 Conector recto"/>
          <p:cNvCxnSpPr/>
          <p:nvPr/>
        </p:nvCxnSpPr>
        <p:spPr>
          <a:xfrm>
            <a:off x="5237164" y="3745705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873625" y="4113213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96" name="230 CuadroTexto"/>
          <p:cNvSpPr txBox="1">
            <a:spLocks noChangeArrowheads="1"/>
          </p:cNvSpPr>
          <p:nvPr/>
        </p:nvSpPr>
        <p:spPr bwMode="auto">
          <a:xfrm>
            <a:off x="4951413" y="39719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3,1 c</a:t>
            </a:r>
          </a:p>
        </p:txBody>
      </p:sp>
      <p:sp>
        <p:nvSpPr>
          <p:cNvPr id="14397" name="230 CuadroTexto"/>
          <p:cNvSpPr txBox="1">
            <a:spLocks noChangeArrowheads="1"/>
          </p:cNvSpPr>
          <p:nvPr/>
        </p:nvSpPr>
        <p:spPr bwMode="auto">
          <a:xfrm>
            <a:off x="5165729" y="3775869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5" name="230 CuadroTexto"/>
          <p:cNvSpPr txBox="1">
            <a:spLocks noChangeArrowheads="1"/>
          </p:cNvSpPr>
          <p:nvPr/>
        </p:nvSpPr>
        <p:spPr bwMode="auto">
          <a:xfrm>
            <a:off x="3362325" y="2887663"/>
            <a:ext cx="50006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4 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08602" y="345995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451742" y="534585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/>
          <p:nvPr/>
        </p:nvCxnSpPr>
        <p:spPr>
          <a:xfrm rot="5400000">
            <a:off x="7951808" y="6388911"/>
            <a:ext cx="785818" cy="35719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207°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90" name="189 Conector recto"/>
          <p:cNvCxnSpPr/>
          <p:nvPr/>
        </p:nvCxnSpPr>
        <p:spPr>
          <a:xfrm>
            <a:off x="4879974" y="3745705"/>
            <a:ext cx="428628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 Box 183"/>
          <p:cNvSpPr txBox="1">
            <a:spLocks noChangeArrowheads="1"/>
          </p:cNvSpPr>
          <p:nvPr/>
        </p:nvSpPr>
        <p:spPr bwMode="auto">
          <a:xfrm>
            <a:off x="4451346" y="3745705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 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0" y="0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594486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TIMONEL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406 Grupo"/>
          <p:cNvGrpSpPr>
            <a:grpSpLocks/>
          </p:cNvGrpSpPr>
          <p:nvPr/>
        </p:nvGrpSpPr>
        <p:grpSpPr bwMode="auto">
          <a:xfrm>
            <a:off x="3522663" y="387350"/>
            <a:ext cx="647700" cy="673100"/>
            <a:chOff x="8072468" y="1357303"/>
            <a:chExt cx="648355" cy="672272"/>
          </a:xfrm>
        </p:grpSpPr>
        <p:sp>
          <p:nvSpPr>
            <p:cNvPr id="14472" name="Line 295"/>
            <p:cNvSpPr>
              <a:spLocks noChangeShapeType="1"/>
            </p:cNvSpPr>
            <p:nvPr/>
          </p:nvSpPr>
          <p:spPr bwMode="auto">
            <a:xfrm rot="10594017" flipH="1" flipV="1">
              <a:off x="8155899" y="1626958"/>
              <a:ext cx="528839" cy="4026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8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5" cy="454317"/>
              <a:chOff x="4643399" y="3593282"/>
              <a:chExt cx="648355" cy="454317"/>
            </a:xfrm>
          </p:grpSpPr>
          <p:sp>
            <p:nvSpPr>
              <p:cNvPr id="1447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125°</a:t>
                </a:r>
              </a:p>
            </p:txBody>
          </p:sp>
          <p:sp>
            <p:nvSpPr>
              <p:cNvPr id="14475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1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111°</a:t>
                </a:r>
              </a:p>
            </p:txBody>
          </p:sp>
        </p:grpSp>
      </p:grp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622800" y="2960688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406 Grupo"/>
          <p:cNvGrpSpPr>
            <a:grpSpLocks/>
          </p:cNvGrpSpPr>
          <p:nvPr/>
        </p:nvGrpSpPr>
        <p:grpSpPr bwMode="auto">
          <a:xfrm>
            <a:off x="6737352" y="3101975"/>
            <a:ext cx="646878" cy="603250"/>
            <a:chOff x="8072432" y="1357303"/>
            <a:chExt cx="647528" cy="603255"/>
          </a:xfrm>
        </p:grpSpPr>
        <p:sp>
          <p:nvSpPr>
            <p:cNvPr id="14468" name="Line 295"/>
            <p:cNvSpPr>
              <a:spLocks noChangeShapeType="1"/>
            </p:cNvSpPr>
            <p:nvPr/>
          </p:nvSpPr>
          <p:spPr bwMode="auto">
            <a:xfrm rot="10594017" flipH="1" flipV="1">
              <a:off x="8162049" y="1712322"/>
              <a:ext cx="557911" cy="248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0" name="32 Grupo"/>
            <p:cNvGrpSpPr>
              <a:grpSpLocks/>
            </p:cNvGrpSpPr>
            <p:nvPr/>
          </p:nvGrpSpPr>
          <p:grpSpPr bwMode="auto">
            <a:xfrm>
              <a:off x="8072432" y="1357303"/>
              <a:ext cx="643600" cy="454242"/>
              <a:chOff x="4643363" y="3593282"/>
              <a:chExt cx="643600" cy="454242"/>
            </a:xfrm>
          </p:grpSpPr>
          <p:sp>
            <p:nvSpPr>
              <p:cNvPr id="1447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63" y="3593282"/>
                <a:ext cx="643600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RV: </a:t>
                </a:r>
                <a:r>
                  <a:rPr lang="es-CL" sz="900" dirty="0" smtClean="0">
                    <a:latin typeface="Calibri" pitchFamily="34" charset="0"/>
                  </a:rPr>
                  <a:t>117°</a:t>
                </a:r>
                <a:endParaRPr lang="es-CL" sz="900" dirty="0">
                  <a:latin typeface="Calibri" pitchFamily="34" charset="0"/>
                </a:endParaRPr>
              </a:p>
            </p:txBody>
          </p:sp>
          <p:sp>
            <p:nvSpPr>
              <p:cNvPr id="1447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02" y="3816690"/>
                <a:ext cx="643559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RC: </a:t>
                </a:r>
                <a:r>
                  <a:rPr lang="es-CL" sz="900" dirty="0" smtClean="0">
                    <a:latin typeface="Calibri" pitchFamily="34" charset="0"/>
                  </a:rPr>
                  <a:t>103°</a:t>
                </a:r>
                <a:endParaRPr lang="es-CL" sz="9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11" name="406 Grupo"/>
          <p:cNvGrpSpPr>
            <a:grpSpLocks/>
          </p:cNvGrpSpPr>
          <p:nvPr/>
        </p:nvGrpSpPr>
        <p:grpSpPr bwMode="auto">
          <a:xfrm>
            <a:off x="9094788" y="5316538"/>
            <a:ext cx="647700" cy="715962"/>
            <a:chOff x="8072468" y="1357303"/>
            <a:chExt cx="648354" cy="716214"/>
          </a:xfrm>
        </p:grpSpPr>
        <p:sp>
          <p:nvSpPr>
            <p:cNvPr id="14464" name="Line 295"/>
            <p:cNvSpPr>
              <a:spLocks noChangeShapeType="1"/>
            </p:cNvSpPr>
            <p:nvPr/>
          </p:nvSpPr>
          <p:spPr bwMode="auto">
            <a:xfrm rot="10594017" flipH="1" flipV="1">
              <a:off x="8161822" y="1477191"/>
              <a:ext cx="393450" cy="596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2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4" cy="454317"/>
              <a:chOff x="4643399" y="3593282"/>
              <a:chExt cx="648354" cy="454317"/>
            </a:xfrm>
          </p:grpSpPr>
          <p:sp>
            <p:nvSpPr>
              <p:cNvPr id="14466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150°</a:t>
                </a:r>
              </a:p>
            </p:txBody>
          </p:sp>
          <p:sp>
            <p:nvSpPr>
              <p:cNvPr id="14467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0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136°</a:t>
                </a:r>
              </a:p>
            </p:txBody>
          </p:sp>
        </p:grpSp>
      </p:grp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7" name="186 Conector recto"/>
          <p:cNvCxnSpPr/>
          <p:nvPr/>
        </p:nvCxnSpPr>
        <p:spPr>
          <a:xfrm>
            <a:off x="5237164" y="3745705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873625" y="4113213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08602" y="345995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451742" y="534585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/>
          <p:nvPr/>
        </p:nvCxnSpPr>
        <p:spPr>
          <a:xfrm rot="5400000">
            <a:off x="7951808" y="6388911"/>
            <a:ext cx="785818" cy="35719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207°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0" y="0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594486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SERVOMOTOR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406 Grupo"/>
          <p:cNvGrpSpPr>
            <a:grpSpLocks/>
          </p:cNvGrpSpPr>
          <p:nvPr/>
        </p:nvGrpSpPr>
        <p:grpSpPr bwMode="auto">
          <a:xfrm>
            <a:off x="3522663" y="387350"/>
            <a:ext cx="647700" cy="673100"/>
            <a:chOff x="8072468" y="1357303"/>
            <a:chExt cx="648355" cy="672272"/>
          </a:xfrm>
        </p:grpSpPr>
        <p:sp>
          <p:nvSpPr>
            <p:cNvPr id="14472" name="Line 295"/>
            <p:cNvSpPr>
              <a:spLocks noChangeShapeType="1"/>
            </p:cNvSpPr>
            <p:nvPr/>
          </p:nvSpPr>
          <p:spPr bwMode="auto">
            <a:xfrm rot="10594017" flipH="1" flipV="1">
              <a:off x="8155899" y="1626958"/>
              <a:ext cx="528839" cy="4026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8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5" cy="454317"/>
              <a:chOff x="4643399" y="3593282"/>
              <a:chExt cx="648355" cy="454317"/>
            </a:xfrm>
          </p:grpSpPr>
          <p:sp>
            <p:nvSpPr>
              <p:cNvPr id="1447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125°</a:t>
                </a:r>
              </a:p>
            </p:txBody>
          </p:sp>
          <p:sp>
            <p:nvSpPr>
              <p:cNvPr id="14475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1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111°</a:t>
                </a:r>
              </a:p>
            </p:txBody>
          </p:sp>
        </p:grpSp>
      </p:grp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622800" y="2960688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406 Grupo"/>
          <p:cNvGrpSpPr>
            <a:grpSpLocks/>
          </p:cNvGrpSpPr>
          <p:nvPr/>
        </p:nvGrpSpPr>
        <p:grpSpPr bwMode="auto">
          <a:xfrm>
            <a:off x="6737352" y="3101975"/>
            <a:ext cx="646878" cy="603250"/>
            <a:chOff x="8072432" y="1357303"/>
            <a:chExt cx="647528" cy="603255"/>
          </a:xfrm>
        </p:grpSpPr>
        <p:sp>
          <p:nvSpPr>
            <p:cNvPr id="14468" name="Line 295"/>
            <p:cNvSpPr>
              <a:spLocks noChangeShapeType="1"/>
            </p:cNvSpPr>
            <p:nvPr/>
          </p:nvSpPr>
          <p:spPr bwMode="auto">
            <a:xfrm rot="10594017" flipH="1" flipV="1">
              <a:off x="8162049" y="1712322"/>
              <a:ext cx="557911" cy="248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0" name="32 Grupo"/>
            <p:cNvGrpSpPr>
              <a:grpSpLocks/>
            </p:cNvGrpSpPr>
            <p:nvPr/>
          </p:nvGrpSpPr>
          <p:grpSpPr bwMode="auto">
            <a:xfrm>
              <a:off x="8072432" y="1357303"/>
              <a:ext cx="643600" cy="454242"/>
              <a:chOff x="4643363" y="3593282"/>
              <a:chExt cx="643600" cy="454242"/>
            </a:xfrm>
          </p:grpSpPr>
          <p:sp>
            <p:nvSpPr>
              <p:cNvPr id="1447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63" y="3593282"/>
                <a:ext cx="643600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RV: </a:t>
                </a:r>
                <a:r>
                  <a:rPr lang="es-CL" sz="900" dirty="0" smtClean="0">
                    <a:latin typeface="Calibri" pitchFamily="34" charset="0"/>
                  </a:rPr>
                  <a:t>117°</a:t>
                </a:r>
                <a:endParaRPr lang="es-CL" sz="900" dirty="0">
                  <a:latin typeface="Calibri" pitchFamily="34" charset="0"/>
                </a:endParaRPr>
              </a:p>
            </p:txBody>
          </p:sp>
          <p:sp>
            <p:nvSpPr>
              <p:cNvPr id="1447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02" y="3816690"/>
                <a:ext cx="643559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RC: </a:t>
                </a:r>
                <a:r>
                  <a:rPr lang="es-CL" sz="900" dirty="0" smtClean="0">
                    <a:latin typeface="Calibri" pitchFamily="34" charset="0"/>
                  </a:rPr>
                  <a:t>103°</a:t>
                </a:r>
                <a:endParaRPr lang="es-CL" sz="9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11" name="406 Grupo"/>
          <p:cNvGrpSpPr>
            <a:grpSpLocks/>
          </p:cNvGrpSpPr>
          <p:nvPr/>
        </p:nvGrpSpPr>
        <p:grpSpPr bwMode="auto">
          <a:xfrm>
            <a:off x="9094788" y="5316538"/>
            <a:ext cx="647700" cy="715962"/>
            <a:chOff x="8072468" y="1357303"/>
            <a:chExt cx="648354" cy="716214"/>
          </a:xfrm>
        </p:grpSpPr>
        <p:sp>
          <p:nvSpPr>
            <p:cNvPr id="14464" name="Line 295"/>
            <p:cNvSpPr>
              <a:spLocks noChangeShapeType="1"/>
            </p:cNvSpPr>
            <p:nvPr/>
          </p:nvSpPr>
          <p:spPr bwMode="auto">
            <a:xfrm rot="10594017" flipH="1" flipV="1">
              <a:off x="8161822" y="1477191"/>
              <a:ext cx="393450" cy="596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2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4" cy="454317"/>
              <a:chOff x="4643399" y="3593282"/>
              <a:chExt cx="648354" cy="454317"/>
            </a:xfrm>
          </p:grpSpPr>
          <p:sp>
            <p:nvSpPr>
              <p:cNvPr id="14466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150°</a:t>
                </a:r>
              </a:p>
            </p:txBody>
          </p:sp>
          <p:sp>
            <p:nvSpPr>
              <p:cNvPr id="14467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0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136°</a:t>
                </a:r>
              </a:p>
            </p:txBody>
          </p:sp>
        </p:grpSp>
      </p:grp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7" name="186 Conector recto"/>
          <p:cNvCxnSpPr/>
          <p:nvPr/>
        </p:nvCxnSpPr>
        <p:spPr>
          <a:xfrm>
            <a:off x="5237164" y="3745705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873625" y="4113213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08602" y="345995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451742" y="534585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/>
          <p:nvPr/>
        </p:nvCxnSpPr>
        <p:spPr>
          <a:xfrm rot="5400000">
            <a:off x="7951808" y="6388911"/>
            <a:ext cx="785818" cy="35719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207°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0" y="0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594486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CASTILLO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406 Grupo"/>
          <p:cNvGrpSpPr>
            <a:grpSpLocks/>
          </p:cNvGrpSpPr>
          <p:nvPr/>
        </p:nvGrpSpPr>
        <p:grpSpPr bwMode="auto">
          <a:xfrm>
            <a:off x="3522663" y="387350"/>
            <a:ext cx="647700" cy="673100"/>
            <a:chOff x="8072468" y="1357303"/>
            <a:chExt cx="648355" cy="672272"/>
          </a:xfrm>
        </p:grpSpPr>
        <p:sp>
          <p:nvSpPr>
            <p:cNvPr id="14472" name="Line 295"/>
            <p:cNvSpPr>
              <a:spLocks noChangeShapeType="1"/>
            </p:cNvSpPr>
            <p:nvPr/>
          </p:nvSpPr>
          <p:spPr bwMode="auto">
            <a:xfrm rot="10594017" flipH="1" flipV="1">
              <a:off x="8155899" y="1626958"/>
              <a:ext cx="528839" cy="4026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8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5" cy="454317"/>
              <a:chOff x="4643399" y="3593282"/>
              <a:chExt cx="648355" cy="454317"/>
            </a:xfrm>
          </p:grpSpPr>
          <p:sp>
            <p:nvSpPr>
              <p:cNvPr id="1447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125°</a:t>
                </a:r>
              </a:p>
            </p:txBody>
          </p:sp>
          <p:sp>
            <p:nvSpPr>
              <p:cNvPr id="14475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1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111°</a:t>
                </a:r>
              </a:p>
            </p:txBody>
          </p:sp>
        </p:grpSp>
      </p:grp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622800" y="2960688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406 Grupo"/>
          <p:cNvGrpSpPr>
            <a:grpSpLocks/>
          </p:cNvGrpSpPr>
          <p:nvPr/>
        </p:nvGrpSpPr>
        <p:grpSpPr bwMode="auto">
          <a:xfrm>
            <a:off x="6737352" y="3101975"/>
            <a:ext cx="646878" cy="603250"/>
            <a:chOff x="8072432" y="1357303"/>
            <a:chExt cx="647528" cy="603255"/>
          </a:xfrm>
        </p:grpSpPr>
        <p:sp>
          <p:nvSpPr>
            <p:cNvPr id="14468" name="Line 295"/>
            <p:cNvSpPr>
              <a:spLocks noChangeShapeType="1"/>
            </p:cNvSpPr>
            <p:nvPr/>
          </p:nvSpPr>
          <p:spPr bwMode="auto">
            <a:xfrm rot="10594017" flipH="1" flipV="1">
              <a:off x="8162049" y="1712322"/>
              <a:ext cx="557911" cy="248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0" name="32 Grupo"/>
            <p:cNvGrpSpPr>
              <a:grpSpLocks/>
            </p:cNvGrpSpPr>
            <p:nvPr/>
          </p:nvGrpSpPr>
          <p:grpSpPr bwMode="auto">
            <a:xfrm>
              <a:off x="8072432" y="1357303"/>
              <a:ext cx="643600" cy="454242"/>
              <a:chOff x="4643363" y="3593282"/>
              <a:chExt cx="643600" cy="454242"/>
            </a:xfrm>
          </p:grpSpPr>
          <p:sp>
            <p:nvSpPr>
              <p:cNvPr id="1447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63" y="3593282"/>
                <a:ext cx="643600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RV: </a:t>
                </a:r>
                <a:r>
                  <a:rPr lang="es-CL" sz="900" dirty="0" smtClean="0">
                    <a:latin typeface="Calibri" pitchFamily="34" charset="0"/>
                  </a:rPr>
                  <a:t>117°</a:t>
                </a:r>
                <a:endParaRPr lang="es-CL" sz="900" dirty="0">
                  <a:latin typeface="Calibri" pitchFamily="34" charset="0"/>
                </a:endParaRPr>
              </a:p>
            </p:txBody>
          </p:sp>
          <p:sp>
            <p:nvSpPr>
              <p:cNvPr id="1447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02" y="3816690"/>
                <a:ext cx="643559" cy="230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s-CL" sz="900" dirty="0">
                    <a:latin typeface="Calibri" pitchFamily="34" charset="0"/>
                  </a:rPr>
                  <a:t>RC: </a:t>
                </a:r>
                <a:r>
                  <a:rPr lang="es-CL" sz="900" dirty="0" smtClean="0">
                    <a:latin typeface="Calibri" pitchFamily="34" charset="0"/>
                  </a:rPr>
                  <a:t>103°</a:t>
                </a:r>
                <a:endParaRPr lang="es-CL" sz="9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11" name="406 Grupo"/>
          <p:cNvGrpSpPr>
            <a:grpSpLocks/>
          </p:cNvGrpSpPr>
          <p:nvPr/>
        </p:nvGrpSpPr>
        <p:grpSpPr bwMode="auto">
          <a:xfrm>
            <a:off x="9094788" y="5316538"/>
            <a:ext cx="647700" cy="715962"/>
            <a:chOff x="8072468" y="1357303"/>
            <a:chExt cx="648354" cy="716214"/>
          </a:xfrm>
        </p:grpSpPr>
        <p:sp>
          <p:nvSpPr>
            <p:cNvPr id="14464" name="Line 295"/>
            <p:cNvSpPr>
              <a:spLocks noChangeShapeType="1"/>
            </p:cNvSpPr>
            <p:nvPr/>
          </p:nvSpPr>
          <p:spPr bwMode="auto">
            <a:xfrm rot="10594017" flipH="1" flipV="1">
              <a:off x="8161822" y="1477191"/>
              <a:ext cx="393450" cy="596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2" name="32 Grupo"/>
            <p:cNvGrpSpPr>
              <a:grpSpLocks/>
            </p:cNvGrpSpPr>
            <p:nvPr/>
          </p:nvGrpSpPr>
          <p:grpSpPr bwMode="auto">
            <a:xfrm>
              <a:off x="8072468" y="1357303"/>
              <a:ext cx="648354" cy="454317"/>
              <a:chOff x="4643399" y="3593282"/>
              <a:chExt cx="648354" cy="454317"/>
            </a:xfrm>
          </p:grpSpPr>
          <p:sp>
            <p:nvSpPr>
              <p:cNvPr id="14466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9" y="3593282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RV: 150°</a:t>
                </a:r>
              </a:p>
            </p:txBody>
          </p:sp>
          <p:sp>
            <p:nvSpPr>
              <p:cNvPr id="14467" name="110 CuadroTexto"/>
              <p:cNvSpPr txBox="1">
                <a:spLocks noChangeArrowheads="1"/>
              </p:cNvSpPr>
              <p:nvPr/>
            </p:nvSpPr>
            <p:spPr bwMode="auto">
              <a:xfrm>
                <a:off x="4643440" y="3816690"/>
                <a:ext cx="648313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>
                    <a:latin typeface="Calibri" pitchFamily="34" charset="0"/>
                  </a:rPr>
                  <a:t>RC: 136°</a:t>
                </a:r>
              </a:p>
            </p:txBody>
          </p:sp>
        </p:grpSp>
      </p:grp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7" name="186 Conector recto"/>
          <p:cNvCxnSpPr/>
          <p:nvPr/>
        </p:nvCxnSpPr>
        <p:spPr>
          <a:xfrm>
            <a:off x="5237164" y="3745705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873625" y="4113213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08602" y="345995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451742" y="534585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/>
          <p:nvPr/>
        </p:nvCxnSpPr>
        <p:spPr>
          <a:xfrm rot="5400000">
            <a:off x="7951808" y="6388911"/>
            <a:ext cx="785818" cy="35719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207°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44" name="73 Grupo"/>
          <p:cNvGrpSpPr>
            <a:grpSpLocks/>
          </p:cNvGrpSpPr>
          <p:nvPr/>
        </p:nvGrpSpPr>
        <p:grpSpPr bwMode="auto">
          <a:xfrm>
            <a:off x="4165600" y="3244850"/>
            <a:ext cx="296863" cy="185738"/>
            <a:chOff x="5486087" y="3055977"/>
            <a:chExt cx="408474" cy="276378"/>
          </a:xfrm>
        </p:grpSpPr>
        <p:sp>
          <p:nvSpPr>
            <p:cNvPr id="145" name="74 CuadroTexto"/>
            <p:cNvSpPr txBox="1">
              <a:spLocks noChangeArrowheads="1"/>
            </p:cNvSpPr>
            <p:nvPr/>
          </p:nvSpPr>
          <p:spPr bwMode="auto">
            <a:xfrm>
              <a:off x="5486087" y="3055977"/>
              <a:ext cx="408474" cy="276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>
                  <a:solidFill>
                    <a:srgbClr val="FF0000"/>
                  </a:solidFill>
                  <a:latin typeface="Calibri" pitchFamily="34" charset="0"/>
                </a:rPr>
                <a:t>  81</a:t>
              </a:r>
            </a:p>
          </p:txBody>
        </p:sp>
        <p:sp>
          <p:nvSpPr>
            <p:cNvPr id="146" name="145 Elipse"/>
            <p:cNvSpPr/>
            <p:nvPr/>
          </p:nvSpPr>
          <p:spPr>
            <a:xfrm>
              <a:off x="5610596" y="3079599"/>
              <a:ext cx="214066" cy="214961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7" name="73 Grupo"/>
          <p:cNvGrpSpPr>
            <a:grpSpLocks/>
          </p:cNvGrpSpPr>
          <p:nvPr/>
        </p:nvGrpSpPr>
        <p:grpSpPr bwMode="auto">
          <a:xfrm>
            <a:off x="5594350" y="4175125"/>
            <a:ext cx="296863" cy="184150"/>
            <a:chOff x="5486088" y="3055977"/>
            <a:chExt cx="408474" cy="276378"/>
          </a:xfrm>
        </p:grpSpPr>
        <p:sp>
          <p:nvSpPr>
            <p:cNvPr id="148" name="74 CuadroTexto"/>
            <p:cNvSpPr txBox="1">
              <a:spLocks noChangeArrowheads="1"/>
            </p:cNvSpPr>
            <p:nvPr/>
          </p:nvSpPr>
          <p:spPr bwMode="auto">
            <a:xfrm>
              <a:off x="5486088" y="3055977"/>
              <a:ext cx="408474" cy="276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>
                  <a:solidFill>
                    <a:srgbClr val="FF0000"/>
                  </a:solidFill>
                  <a:latin typeface="Calibri" pitchFamily="34" charset="0"/>
                </a:rPr>
                <a:t>  60</a:t>
              </a:r>
            </a:p>
          </p:txBody>
        </p:sp>
        <p:sp>
          <p:nvSpPr>
            <p:cNvPr id="153" name="152 Elipse"/>
            <p:cNvSpPr/>
            <p:nvPr/>
          </p:nvSpPr>
          <p:spPr>
            <a:xfrm>
              <a:off x="5610597" y="3079803"/>
              <a:ext cx="214066" cy="214431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5" name="73 Grupo"/>
          <p:cNvGrpSpPr>
            <a:grpSpLocks/>
          </p:cNvGrpSpPr>
          <p:nvPr/>
        </p:nvGrpSpPr>
        <p:grpSpPr bwMode="auto">
          <a:xfrm>
            <a:off x="8031163" y="5618163"/>
            <a:ext cx="336550" cy="184150"/>
            <a:chOff x="5474208" y="3055977"/>
            <a:chExt cx="461407" cy="276378"/>
          </a:xfrm>
        </p:grpSpPr>
        <p:sp>
          <p:nvSpPr>
            <p:cNvPr id="157" name="74 CuadroTexto"/>
            <p:cNvSpPr txBox="1">
              <a:spLocks noChangeArrowheads="1"/>
            </p:cNvSpPr>
            <p:nvPr/>
          </p:nvSpPr>
          <p:spPr bwMode="auto">
            <a:xfrm>
              <a:off x="5474208" y="3055977"/>
              <a:ext cx="461407" cy="276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>
                  <a:solidFill>
                    <a:srgbClr val="FF0000"/>
                  </a:solidFill>
                  <a:latin typeface="Calibri" pitchFamily="34" charset="0"/>
                </a:rPr>
                <a:t>  121</a:t>
              </a:r>
            </a:p>
          </p:txBody>
        </p:sp>
        <p:sp>
          <p:nvSpPr>
            <p:cNvPr id="172" name="171 Elipse"/>
            <p:cNvSpPr/>
            <p:nvPr/>
          </p:nvSpPr>
          <p:spPr>
            <a:xfrm>
              <a:off x="5611324" y="3079803"/>
              <a:ext cx="213292" cy="214431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2697</Words>
  <Application>Microsoft Office PowerPoint</Application>
  <PresentationFormat>Personalizado</PresentationFormat>
  <Paragraphs>1084</Paragraphs>
  <Slides>13</Slides>
  <Notes>13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ARMADA DE CHILE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Administrador</dc:creator>
  <cp:lastModifiedBy>raofoper</cp:lastModifiedBy>
  <cp:revision>78</cp:revision>
  <dcterms:created xsi:type="dcterms:W3CDTF">2009-10-21T17:01:10Z</dcterms:created>
  <dcterms:modified xsi:type="dcterms:W3CDTF">2016-05-09T18:33:00Z</dcterms:modified>
</cp:coreProperties>
</file>