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323" r:id="rId2"/>
    <p:sldId id="380" r:id="rId3"/>
    <p:sldId id="368" r:id="rId4"/>
    <p:sldId id="360" r:id="rId5"/>
    <p:sldId id="361" r:id="rId6"/>
    <p:sldId id="365" r:id="rId7"/>
    <p:sldId id="381" r:id="rId8"/>
    <p:sldId id="359" r:id="rId9"/>
    <p:sldId id="366" r:id="rId10"/>
    <p:sldId id="382" r:id="rId11"/>
    <p:sldId id="363" r:id="rId12"/>
    <p:sldId id="364" r:id="rId13"/>
    <p:sldId id="376" r:id="rId14"/>
    <p:sldId id="383" r:id="rId15"/>
    <p:sldId id="367" r:id="rId16"/>
    <p:sldId id="377" r:id="rId17"/>
    <p:sldId id="371" r:id="rId18"/>
    <p:sldId id="375" r:id="rId19"/>
  </p:sldIdLst>
  <p:sldSz cx="9144000" cy="6858000" type="screen4x3"/>
  <p:notesSz cx="7010400" cy="9296400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900"/>
    <a:srgbClr val="FFFFCC"/>
    <a:srgbClr val="000066"/>
    <a:srgbClr val="0000CC"/>
    <a:srgbClr val="EAEAEA"/>
    <a:srgbClr val="FFFF99"/>
    <a:srgbClr val="6699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120" autoAdjust="0"/>
    <p:restoredTop sz="96395" autoAdjust="0"/>
  </p:normalViewPr>
  <p:slideViewPr>
    <p:cSldViewPr>
      <p:cViewPr varScale="1">
        <p:scale>
          <a:sx n="107" d="100"/>
          <a:sy n="107" d="100"/>
        </p:scale>
        <p:origin x="142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FC6F556-AD7A-4CEF-9E32-2BD517461D1C}" type="datetimeFigureOut">
              <a:rPr lang="es-CL"/>
              <a:pPr>
                <a:defRPr/>
              </a:pPr>
              <a:t>29-10-2024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9C0151D-2B7E-4A65-8E31-47A20072F632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9A38041B-560B-4D65-8294-32DBA79CA226}" type="datetimeFigureOut">
              <a:rPr lang="es-CL"/>
              <a:pPr>
                <a:defRPr/>
              </a:pPr>
              <a:t>29-10-2024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C260CF6-9286-4489-BC72-8BBE205A87E1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1CE50F48-6594-4BAA-A839-B0C31263047D}" type="slidenum">
              <a:rPr lang="es-CL" altLang="es-CL" smtClean="0"/>
              <a:pPr/>
              <a:t>1</a:t>
            </a:fld>
            <a:endParaRPr lang="es-CL" altLang="es-C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9265A-245E-46B0-A8E1-3BFEF1A10AC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935274921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6D195-79A7-4478-AD20-0A6ACF9B59E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600377328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1910C-748E-4756-B3A9-150D37DF09B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4058940278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64340-73CB-49B6-9B0C-28DB965DC1F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572977228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13FD3-6DCF-41B7-8827-0C525A28FD7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711689602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233A4-CFD5-4E28-B5F6-6EAD03BEB2A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141068548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748AC-750C-4F9F-868F-A1FA44A18C5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73034723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0C3C6-AF60-4717-A1AD-DA3F337C91C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584348331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CBEE0-62D9-4BCF-A105-728162FBD79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950303481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5B201-AFE0-45FC-AE0D-19D67F2E6A8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569139452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AD62B-DAC4-422A-AB09-6EEA51436DA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634771307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ame 5">
            <a:extLst>
              <a:ext uri="{FF2B5EF4-FFF2-40B4-BE49-F238E27FC236}">
                <a16:creationId xmlns:a16="http://schemas.microsoft.com/office/drawing/2014/main" id="{79CD875C-4F17-4397-9F8A-B40D4FC83916}"/>
              </a:ext>
            </a:extLst>
          </p:cNvPr>
          <p:cNvSpPr/>
          <p:nvPr userDrawn="1"/>
        </p:nvSpPr>
        <p:spPr>
          <a:xfrm>
            <a:off x="85725" y="125413"/>
            <a:ext cx="8972550" cy="6607175"/>
          </a:xfrm>
          <a:prstGeom prst="frame">
            <a:avLst>
              <a:gd name="adj1" fmla="val 62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Freeform: Shape 10">
            <a:extLst>
              <a:ext uri="{FF2B5EF4-FFF2-40B4-BE49-F238E27FC236}">
                <a16:creationId xmlns:a16="http://schemas.microsoft.com/office/drawing/2014/main" id="{0484B52A-E474-4D53-B5B1-90C374708FF9}"/>
              </a:ext>
            </a:extLst>
          </p:cNvPr>
          <p:cNvSpPr/>
          <p:nvPr userDrawn="1"/>
        </p:nvSpPr>
        <p:spPr>
          <a:xfrm>
            <a:off x="7375525" y="5608638"/>
            <a:ext cx="1482725" cy="909637"/>
          </a:xfrm>
          <a:custGeom>
            <a:avLst/>
            <a:gdLst>
              <a:gd name="connsiteX0" fmla="*/ 1237506 w 1976213"/>
              <a:gd name="connsiteY0" fmla="*/ 773877 h 910479"/>
              <a:gd name="connsiteX1" fmla="*/ 1227549 w 1976213"/>
              <a:gd name="connsiteY1" fmla="*/ 781984 h 910479"/>
              <a:gd name="connsiteX2" fmla="*/ 1238359 w 1976213"/>
              <a:gd name="connsiteY2" fmla="*/ 788528 h 910479"/>
              <a:gd name="connsiteX3" fmla="*/ 1243338 w 1976213"/>
              <a:gd name="connsiteY3" fmla="*/ 788528 h 910479"/>
              <a:gd name="connsiteX4" fmla="*/ 1243622 w 1976213"/>
              <a:gd name="connsiteY4" fmla="*/ 789665 h 910479"/>
              <a:gd name="connsiteX5" fmla="*/ 1268230 w 1976213"/>
              <a:gd name="connsiteY5" fmla="*/ 783549 h 910479"/>
              <a:gd name="connsiteX6" fmla="*/ 1272639 w 1976213"/>
              <a:gd name="connsiteY6" fmla="*/ 778002 h 910479"/>
              <a:gd name="connsiteX7" fmla="*/ 1267234 w 1976213"/>
              <a:gd name="connsiteY7" fmla="*/ 774304 h 910479"/>
              <a:gd name="connsiteX8" fmla="*/ 1237506 w 1976213"/>
              <a:gd name="connsiteY8" fmla="*/ 773877 h 910479"/>
              <a:gd name="connsiteX9" fmla="*/ 1464951 w 1976213"/>
              <a:gd name="connsiteY9" fmla="*/ 712286 h 910479"/>
              <a:gd name="connsiteX10" fmla="*/ 1448735 w 1976213"/>
              <a:gd name="connsiteY10" fmla="*/ 714562 h 910479"/>
              <a:gd name="connsiteX11" fmla="*/ 1445037 w 1976213"/>
              <a:gd name="connsiteY11" fmla="*/ 718829 h 910479"/>
              <a:gd name="connsiteX12" fmla="*/ 1450015 w 1976213"/>
              <a:gd name="connsiteY12" fmla="*/ 721958 h 910479"/>
              <a:gd name="connsiteX13" fmla="*/ 1464951 w 1976213"/>
              <a:gd name="connsiteY13" fmla="*/ 712286 h 910479"/>
              <a:gd name="connsiteX14" fmla="*/ 1584719 w 1976213"/>
              <a:gd name="connsiteY14" fmla="*/ 598492 h 910479"/>
              <a:gd name="connsiteX15" fmla="*/ 1573908 w 1976213"/>
              <a:gd name="connsiteY15" fmla="*/ 601906 h 910479"/>
              <a:gd name="connsiteX16" fmla="*/ 1569356 w 1976213"/>
              <a:gd name="connsiteY16" fmla="*/ 616842 h 910479"/>
              <a:gd name="connsiteX17" fmla="*/ 1552856 w 1976213"/>
              <a:gd name="connsiteY17" fmla="*/ 652117 h 910479"/>
              <a:gd name="connsiteX18" fmla="*/ 1550012 w 1976213"/>
              <a:gd name="connsiteY18" fmla="*/ 656242 h 910479"/>
              <a:gd name="connsiteX19" fmla="*/ 1554563 w 1976213"/>
              <a:gd name="connsiteY19" fmla="*/ 661221 h 910479"/>
              <a:gd name="connsiteX20" fmla="*/ 1581732 w 1976213"/>
              <a:gd name="connsiteY20" fmla="*/ 674592 h 910479"/>
              <a:gd name="connsiteX21" fmla="*/ 1635072 w 1976213"/>
              <a:gd name="connsiteY21" fmla="*/ 693652 h 910479"/>
              <a:gd name="connsiteX22" fmla="*/ 1646309 w 1976213"/>
              <a:gd name="connsiteY22" fmla="*/ 693368 h 910479"/>
              <a:gd name="connsiteX23" fmla="*/ 1692823 w 1976213"/>
              <a:gd name="connsiteY23" fmla="*/ 683553 h 910479"/>
              <a:gd name="connsiteX24" fmla="*/ 1699081 w 1976213"/>
              <a:gd name="connsiteY24" fmla="*/ 681846 h 910479"/>
              <a:gd name="connsiteX25" fmla="*/ 1696663 w 1976213"/>
              <a:gd name="connsiteY25" fmla="*/ 675588 h 910479"/>
              <a:gd name="connsiteX26" fmla="*/ 1682296 w 1976213"/>
              <a:gd name="connsiteY26" fmla="*/ 665204 h 910479"/>
              <a:gd name="connsiteX27" fmla="*/ 1648728 w 1976213"/>
              <a:gd name="connsiteY27" fmla="*/ 646570 h 910479"/>
              <a:gd name="connsiteX28" fmla="*/ 1599085 w 1976213"/>
              <a:gd name="connsiteY28" fmla="*/ 610014 h 910479"/>
              <a:gd name="connsiteX29" fmla="*/ 1584719 w 1976213"/>
              <a:gd name="connsiteY29" fmla="*/ 598492 h 910479"/>
              <a:gd name="connsiteX30" fmla="*/ 1244902 w 1976213"/>
              <a:gd name="connsiteY30" fmla="*/ 472608 h 910479"/>
              <a:gd name="connsiteX31" fmla="*/ 1150454 w 1976213"/>
              <a:gd name="connsiteY31" fmla="*/ 528794 h 910479"/>
              <a:gd name="connsiteX32" fmla="*/ 1152303 w 1976213"/>
              <a:gd name="connsiteY32" fmla="*/ 531070 h 910479"/>
              <a:gd name="connsiteX33" fmla="*/ 1200665 w 1976213"/>
              <a:gd name="connsiteY33" fmla="*/ 541311 h 910479"/>
              <a:gd name="connsiteX34" fmla="*/ 1209626 w 1976213"/>
              <a:gd name="connsiteY34" fmla="*/ 534910 h 910479"/>
              <a:gd name="connsiteX35" fmla="*/ 1232954 w 1976213"/>
              <a:gd name="connsiteY35" fmla="*/ 488255 h 910479"/>
              <a:gd name="connsiteX36" fmla="*/ 1247463 w 1976213"/>
              <a:gd name="connsiteY36" fmla="*/ 475879 h 910479"/>
              <a:gd name="connsiteX37" fmla="*/ 1244902 w 1976213"/>
              <a:gd name="connsiteY37" fmla="*/ 472608 h 910479"/>
              <a:gd name="connsiteX38" fmla="*/ 1659538 w 1976213"/>
              <a:gd name="connsiteY38" fmla="*/ 471897 h 910479"/>
              <a:gd name="connsiteX39" fmla="*/ 1657120 w 1976213"/>
              <a:gd name="connsiteY39" fmla="*/ 475595 h 910479"/>
              <a:gd name="connsiteX40" fmla="*/ 1661103 w 1976213"/>
              <a:gd name="connsiteY40" fmla="*/ 487543 h 910479"/>
              <a:gd name="connsiteX41" fmla="*/ 1664090 w 1976213"/>
              <a:gd name="connsiteY41" fmla="*/ 486690 h 910479"/>
              <a:gd name="connsiteX42" fmla="*/ 1662810 w 1976213"/>
              <a:gd name="connsiteY42" fmla="*/ 474741 h 910479"/>
              <a:gd name="connsiteX43" fmla="*/ 1659538 w 1976213"/>
              <a:gd name="connsiteY43" fmla="*/ 471897 h 910479"/>
              <a:gd name="connsiteX44" fmla="*/ 1880777 w 1976213"/>
              <a:gd name="connsiteY44" fmla="*/ 277569 h 910479"/>
              <a:gd name="connsiteX45" fmla="*/ 1914529 w 1976213"/>
              <a:gd name="connsiteY45" fmla="*/ 311321 h 910479"/>
              <a:gd name="connsiteX46" fmla="*/ 1880777 w 1976213"/>
              <a:gd name="connsiteY46" fmla="*/ 345073 h 910479"/>
              <a:gd name="connsiteX47" fmla="*/ 1847025 w 1976213"/>
              <a:gd name="connsiteY47" fmla="*/ 311321 h 910479"/>
              <a:gd name="connsiteX48" fmla="*/ 1880777 w 1976213"/>
              <a:gd name="connsiteY48" fmla="*/ 277569 h 910479"/>
              <a:gd name="connsiteX49" fmla="*/ 1487994 w 1976213"/>
              <a:gd name="connsiteY49" fmla="*/ 244167 h 910479"/>
              <a:gd name="connsiteX50" fmla="*/ 1480740 w 1976213"/>
              <a:gd name="connsiteY50" fmla="*/ 252987 h 910479"/>
              <a:gd name="connsiteX51" fmla="*/ 1488279 w 1976213"/>
              <a:gd name="connsiteY51" fmla="*/ 261521 h 910479"/>
              <a:gd name="connsiteX52" fmla="*/ 1492972 w 1976213"/>
              <a:gd name="connsiteY52" fmla="*/ 252702 h 910479"/>
              <a:gd name="connsiteX53" fmla="*/ 1487994 w 1976213"/>
              <a:gd name="connsiteY53" fmla="*/ 244167 h 910479"/>
              <a:gd name="connsiteX54" fmla="*/ 1527537 w 1976213"/>
              <a:gd name="connsiteY54" fmla="*/ 212732 h 910479"/>
              <a:gd name="connsiteX55" fmla="*/ 1513171 w 1976213"/>
              <a:gd name="connsiteY55" fmla="*/ 213159 h 910479"/>
              <a:gd name="connsiteX56" fmla="*/ 1520567 w 1976213"/>
              <a:gd name="connsiteY56" fmla="*/ 225249 h 910479"/>
              <a:gd name="connsiteX57" fmla="*/ 1527679 w 1976213"/>
              <a:gd name="connsiteY57" fmla="*/ 227809 h 910479"/>
              <a:gd name="connsiteX58" fmla="*/ 1532089 w 1976213"/>
              <a:gd name="connsiteY58" fmla="*/ 218421 h 910479"/>
              <a:gd name="connsiteX59" fmla="*/ 1527537 w 1976213"/>
              <a:gd name="connsiteY59" fmla="*/ 212732 h 910479"/>
              <a:gd name="connsiteX60" fmla="*/ 1945371 w 1976213"/>
              <a:gd name="connsiteY60" fmla="*/ 157864 h 910479"/>
              <a:gd name="connsiteX61" fmla="*/ 1976213 w 1976213"/>
              <a:gd name="connsiteY61" fmla="*/ 188706 h 910479"/>
              <a:gd name="connsiteX62" fmla="*/ 1945371 w 1976213"/>
              <a:gd name="connsiteY62" fmla="*/ 219548 h 910479"/>
              <a:gd name="connsiteX63" fmla="*/ 1914529 w 1976213"/>
              <a:gd name="connsiteY63" fmla="*/ 188706 h 910479"/>
              <a:gd name="connsiteX64" fmla="*/ 1945371 w 1976213"/>
              <a:gd name="connsiteY64" fmla="*/ 157864 h 910479"/>
              <a:gd name="connsiteX65" fmla="*/ 1867542 w 1976213"/>
              <a:gd name="connsiteY65" fmla="*/ 86356 h 910479"/>
              <a:gd name="connsiteX66" fmla="*/ 1890872 w 1976213"/>
              <a:gd name="connsiteY66" fmla="*/ 109686 h 910479"/>
              <a:gd name="connsiteX67" fmla="*/ 1867542 w 1976213"/>
              <a:gd name="connsiteY67" fmla="*/ 133016 h 910479"/>
              <a:gd name="connsiteX68" fmla="*/ 1844212 w 1976213"/>
              <a:gd name="connsiteY68" fmla="*/ 109686 h 910479"/>
              <a:gd name="connsiteX69" fmla="*/ 1867542 w 1976213"/>
              <a:gd name="connsiteY69" fmla="*/ 86356 h 910479"/>
              <a:gd name="connsiteX70" fmla="*/ 1219583 w 1976213"/>
              <a:gd name="connsiteY70" fmla="*/ 32369 h 910479"/>
              <a:gd name="connsiteX71" fmla="*/ 1229256 w 1976213"/>
              <a:gd name="connsiteY71" fmla="*/ 35071 h 910479"/>
              <a:gd name="connsiteX72" fmla="*/ 1239782 w 1976213"/>
              <a:gd name="connsiteY72" fmla="*/ 51145 h 910479"/>
              <a:gd name="connsiteX73" fmla="*/ 1302368 w 1976213"/>
              <a:gd name="connsiteY73" fmla="*/ 173046 h 910479"/>
              <a:gd name="connsiteX74" fmla="*/ 1317161 w 1976213"/>
              <a:gd name="connsiteY74" fmla="*/ 213585 h 910479"/>
              <a:gd name="connsiteX75" fmla="*/ 1326692 w 1976213"/>
              <a:gd name="connsiteY75" fmla="*/ 238762 h 910479"/>
              <a:gd name="connsiteX76" fmla="*/ 1350019 w 1976213"/>
              <a:gd name="connsiteY76" fmla="*/ 223542 h 910479"/>
              <a:gd name="connsiteX77" fmla="*/ 1433373 w 1976213"/>
              <a:gd name="connsiteY77" fmla="*/ 227809 h 910479"/>
              <a:gd name="connsiteX78" fmla="*/ 1447170 w 1976213"/>
              <a:gd name="connsiteY78" fmla="*/ 235064 h 910479"/>
              <a:gd name="connsiteX79" fmla="*/ 1454709 w 1976213"/>
              <a:gd name="connsiteY79" fmla="*/ 230370 h 910479"/>
              <a:gd name="connsiteX80" fmla="*/ 1471067 w 1976213"/>
              <a:gd name="connsiteY80" fmla="*/ 223827 h 910479"/>
              <a:gd name="connsiteX81" fmla="*/ 1478179 w 1976213"/>
              <a:gd name="connsiteY81" fmla="*/ 229374 h 910479"/>
              <a:gd name="connsiteX82" fmla="*/ 1485292 w 1976213"/>
              <a:gd name="connsiteY82" fmla="*/ 200215 h 910479"/>
              <a:gd name="connsiteX83" fmla="*/ 1518007 w 1976213"/>
              <a:gd name="connsiteY83" fmla="*/ 194098 h 910479"/>
              <a:gd name="connsiteX84" fmla="*/ 1524266 w 1976213"/>
              <a:gd name="connsiteY84" fmla="*/ 197654 h 910479"/>
              <a:gd name="connsiteX85" fmla="*/ 1545460 w 1976213"/>
              <a:gd name="connsiteY85" fmla="*/ 211452 h 910479"/>
              <a:gd name="connsiteX86" fmla="*/ 1564805 w 1976213"/>
              <a:gd name="connsiteY86" fmla="*/ 247297 h 910479"/>
              <a:gd name="connsiteX87" fmla="*/ 1565800 w 1976213"/>
              <a:gd name="connsiteY87" fmla="*/ 255546 h 910479"/>
              <a:gd name="connsiteX88" fmla="*/ 1570921 w 1976213"/>
              <a:gd name="connsiteY88" fmla="*/ 257823 h 910479"/>
              <a:gd name="connsiteX89" fmla="*/ 1574051 w 1976213"/>
              <a:gd name="connsiteY89" fmla="*/ 261805 h 910479"/>
              <a:gd name="connsiteX90" fmla="*/ 1570210 w 1976213"/>
              <a:gd name="connsiteY90" fmla="*/ 265219 h 910479"/>
              <a:gd name="connsiteX91" fmla="*/ 1560395 w 1976213"/>
              <a:gd name="connsiteY91" fmla="*/ 268064 h 910479"/>
              <a:gd name="connsiteX92" fmla="*/ 1560395 w 1976213"/>
              <a:gd name="connsiteY92" fmla="*/ 270340 h 910479"/>
              <a:gd name="connsiteX93" fmla="*/ 1594391 w 1976213"/>
              <a:gd name="connsiteY93" fmla="*/ 278447 h 910479"/>
              <a:gd name="connsiteX94" fmla="*/ 1595956 w 1976213"/>
              <a:gd name="connsiteY94" fmla="*/ 274892 h 910479"/>
              <a:gd name="connsiteX95" fmla="*/ 1613736 w 1976213"/>
              <a:gd name="connsiteY95" fmla="*/ 237766 h 910479"/>
              <a:gd name="connsiteX96" fmla="*/ 1620564 w 1976213"/>
              <a:gd name="connsiteY96" fmla="*/ 231792 h 910479"/>
              <a:gd name="connsiteX97" fmla="*/ 1628529 w 1976213"/>
              <a:gd name="connsiteY97" fmla="*/ 221551 h 910479"/>
              <a:gd name="connsiteX98" fmla="*/ 1651430 w 1976213"/>
              <a:gd name="connsiteY98" fmla="*/ 202917 h 910479"/>
              <a:gd name="connsiteX99" fmla="*/ 1703206 w 1976213"/>
              <a:gd name="connsiteY99" fmla="*/ 203770 h 910479"/>
              <a:gd name="connsiteX100" fmla="*/ 1767073 w 1976213"/>
              <a:gd name="connsiteY100" fmla="*/ 233926 h 910479"/>
              <a:gd name="connsiteX101" fmla="*/ 1768496 w 1976213"/>
              <a:gd name="connsiteY101" fmla="*/ 245447 h 910479"/>
              <a:gd name="connsiteX102" fmla="*/ 1771056 w 1976213"/>
              <a:gd name="connsiteY102" fmla="*/ 250710 h 910479"/>
              <a:gd name="connsiteX103" fmla="*/ 1779306 w 1976213"/>
              <a:gd name="connsiteY103" fmla="*/ 261948 h 910479"/>
              <a:gd name="connsiteX104" fmla="*/ 1778879 w 1976213"/>
              <a:gd name="connsiteY104" fmla="*/ 281862 h 910479"/>
              <a:gd name="connsiteX105" fmla="*/ 1784853 w 1976213"/>
              <a:gd name="connsiteY105" fmla="*/ 290538 h 910479"/>
              <a:gd name="connsiteX106" fmla="*/ 1792250 w 1976213"/>
              <a:gd name="connsiteY106" fmla="*/ 296655 h 910479"/>
              <a:gd name="connsiteX107" fmla="*/ 1805763 w 1976213"/>
              <a:gd name="connsiteY107" fmla="*/ 322258 h 910479"/>
              <a:gd name="connsiteX108" fmla="*/ 1808466 w 1976213"/>
              <a:gd name="connsiteY108" fmla="*/ 343595 h 910479"/>
              <a:gd name="connsiteX109" fmla="*/ 1797655 w 1976213"/>
              <a:gd name="connsiteY109" fmla="*/ 375741 h 910479"/>
              <a:gd name="connsiteX110" fmla="*/ 1778453 w 1976213"/>
              <a:gd name="connsiteY110" fmla="*/ 386694 h 910479"/>
              <a:gd name="connsiteX111" fmla="*/ 1772905 w 1976213"/>
              <a:gd name="connsiteY111" fmla="*/ 386694 h 910479"/>
              <a:gd name="connsiteX112" fmla="*/ 1765935 w 1976213"/>
              <a:gd name="connsiteY112" fmla="*/ 391672 h 910479"/>
              <a:gd name="connsiteX113" fmla="*/ 1769491 w 1976213"/>
              <a:gd name="connsiteY113" fmla="*/ 399211 h 910479"/>
              <a:gd name="connsiteX114" fmla="*/ 1776461 w 1976213"/>
              <a:gd name="connsiteY114" fmla="*/ 404759 h 910479"/>
              <a:gd name="connsiteX115" fmla="*/ 1769776 w 1976213"/>
              <a:gd name="connsiteY115" fmla="*/ 411728 h 910479"/>
              <a:gd name="connsiteX116" fmla="*/ 1778168 w 1976213"/>
              <a:gd name="connsiteY116" fmla="*/ 414858 h 910479"/>
              <a:gd name="connsiteX117" fmla="*/ 1798509 w 1976213"/>
              <a:gd name="connsiteY117" fmla="*/ 417845 h 910479"/>
              <a:gd name="connsiteX118" fmla="*/ 1820556 w 1976213"/>
              <a:gd name="connsiteY118" fmla="*/ 426237 h 910479"/>
              <a:gd name="connsiteX119" fmla="*/ 1820129 w 1976213"/>
              <a:gd name="connsiteY119" fmla="*/ 434203 h 910479"/>
              <a:gd name="connsiteX120" fmla="*/ 1806901 w 1976213"/>
              <a:gd name="connsiteY120" fmla="*/ 459095 h 910479"/>
              <a:gd name="connsiteX121" fmla="*/ 1780159 w 1976213"/>
              <a:gd name="connsiteY121" fmla="*/ 468625 h 910479"/>
              <a:gd name="connsiteX122" fmla="*/ 1764228 w 1976213"/>
              <a:gd name="connsiteY122" fmla="*/ 465354 h 910479"/>
              <a:gd name="connsiteX123" fmla="*/ 1745025 w 1976213"/>
              <a:gd name="connsiteY123" fmla="*/ 444160 h 910479"/>
              <a:gd name="connsiteX124" fmla="*/ 1732793 w 1976213"/>
              <a:gd name="connsiteY124" fmla="*/ 437190 h 910479"/>
              <a:gd name="connsiteX125" fmla="*/ 1713448 w 1976213"/>
              <a:gd name="connsiteY125" fmla="*/ 440461 h 910479"/>
              <a:gd name="connsiteX126" fmla="*/ 1687844 w 1976213"/>
              <a:gd name="connsiteY126" fmla="*/ 439181 h 910479"/>
              <a:gd name="connsiteX127" fmla="*/ 1674473 w 1976213"/>
              <a:gd name="connsiteY127" fmla="*/ 458526 h 910479"/>
              <a:gd name="connsiteX128" fmla="*/ 1680163 w 1976213"/>
              <a:gd name="connsiteY128" fmla="*/ 498496 h 910479"/>
              <a:gd name="connsiteX129" fmla="*/ 1680732 w 1976213"/>
              <a:gd name="connsiteY129" fmla="*/ 512009 h 910479"/>
              <a:gd name="connsiteX130" fmla="*/ 1692681 w 1976213"/>
              <a:gd name="connsiteY130" fmla="*/ 539889 h 910479"/>
              <a:gd name="connsiteX131" fmla="*/ 1704913 w 1976213"/>
              <a:gd name="connsiteY131" fmla="*/ 562078 h 910479"/>
              <a:gd name="connsiteX132" fmla="*/ 1705340 w 1976213"/>
              <a:gd name="connsiteY132" fmla="*/ 563358 h 910479"/>
              <a:gd name="connsiteX133" fmla="*/ 1730090 w 1976213"/>
              <a:gd name="connsiteY133" fmla="*/ 603613 h 910479"/>
              <a:gd name="connsiteX134" fmla="*/ 1747586 w 1976213"/>
              <a:gd name="connsiteY134" fmla="*/ 624096 h 910479"/>
              <a:gd name="connsiteX135" fmla="*/ 1761099 w 1976213"/>
              <a:gd name="connsiteY135" fmla="*/ 653398 h 910479"/>
              <a:gd name="connsiteX136" fmla="*/ 1760388 w 1976213"/>
              <a:gd name="connsiteY136" fmla="*/ 739454 h 910479"/>
              <a:gd name="connsiteX137" fmla="*/ 1751427 w 1976213"/>
              <a:gd name="connsiteY137" fmla="*/ 761786 h 910479"/>
              <a:gd name="connsiteX138" fmla="*/ 1738340 w 1976213"/>
              <a:gd name="connsiteY138" fmla="*/ 772028 h 910479"/>
              <a:gd name="connsiteX139" fmla="*/ 1734642 w 1976213"/>
              <a:gd name="connsiteY139" fmla="*/ 774019 h 910479"/>
              <a:gd name="connsiteX140" fmla="*/ 1712310 w 1976213"/>
              <a:gd name="connsiteY140" fmla="*/ 778997 h 910479"/>
              <a:gd name="connsiteX141" fmla="*/ 1668072 w 1976213"/>
              <a:gd name="connsiteY141" fmla="*/ 769183 h 910479"/>
              <a:gd name="connsiteX142" fmla="*/ 1655840 w 1976213"/>
              <a:gd name="connsiteY142" fmla="*/ 759368 h 910479"/>
              <a:gd name="connsiteX143" fmla="*/ 1643322 w 1976213"/>
              <a:gd name="connsiteY143" fmla="*/ 753678 h 910479"/>
              <a:gd name="connsiteX144" fmla="*/ 1603779 w 1976213"/>
              <a:gd name="connsiteY144" fmla="*/ 756950 h 910479"/>
              <a:gd name="connsiteX145" fmla="*/ 1502218 w 1976213"/>
              <a:gd name="connsiteY145" fmla="*/ 751687 h 910479"/>
              <a:gd name="connsiteX146" fmla="*/ 1481451 w 1976213"/>
              <a:gd name="connsiteY146" fmla="*/ 741588 h 910479"/>
              <a:gd name="connsiteX147" fmla="*/ 1472063 w 1976213"/>
              <a:gd name="connsiteY147" fmla="*/ 742868 h 910479"/>
              <a:gd name="connsiteX148" fmla="*/ 1465804 w 1976213"/>
              <a:gd name="connsiteY148" fmla="*/ 750549 h 910479"/>
              <a:gd name="connsiteX149" fmla="*/ 1459261 w 1976213"/>
              <a:gd name="connsiteY149" fmla="*/ 753394 h 910479"/>
              <a:gd name="connsiteX150" fmla="*/ 1456132 w 1976213"/>
              <a:gd name="connsiteY150" fmla="*/ 746993 h 910479"/>
              <a:gd name="connsiteX151" fmla="*/ 1457127 w 1976213"/>
              <a:gd name="connsiteY151" fmla="*/ 734334 h 910479"/>
              <a:gd name="connsiteX152" fmla="*/ 1451296 w 1976213"/>
              <a:gd name="connsiteY152" fmla="*/ 726652 h 910479"/>
              <a:gd name="connsiteX153" fmla="*/ 1440628 w 1976213"/>
              <a:gd name="connsiteY153" fmla="*/ 720962 h 910479"/>
              <a:gd name="connsiteX154" fmla="*/ 1431382 w 1976213"/>
              <a:gd name="connsiteY154" fmla="*/ 717122 h 910479"/>
              <a:gd name="connsiteX155" fmla="*/ 1348312 w 1976213"/>
              <a:gd name="connsiteY155" fmla="*/ 730066 h 910479"/>
              <a:gd name="connsiteX156" fmla="*/ 1319579 w 1976213"/>
              <a:gd name="connsiteY156" fmla="*/ 753820 h 910479"/>
              <a:gd name="connsiteX157" fmla="*/ 1267661 w 1976213"/>
              <a:gd name="connsiteY157" fmla="*/ 821386 h 910479"/>
              <a:gd name="connsiteX158" fmla="*/ 1245329 w 1976213"/>
              <a:gd name="connsiteY158" fmla="*/ 832338 h 910479"/>
              <a:gd name="connsiteX159" fmla="*/ 1207351 w 1976213"/>
              <a:gd name="connsiteY159" fmla="*/ 837032 h 910479"/>
              <a:gd name="connsiteX160" fmla="*/ 1200665 w 1976213"/>
              <a:gd name="connsiteY160" fmla="*/ 834045 h 910479"/>
              <a:gd name="connsiteX161" fmla="*/ 1183170 w 1976213"/>
              <a:gd name="connsiteY161" fmla="*/ 798343 h 910479"/>
              <a:gd name="connsiteX162" fmla="*/ 1186156 w 1976213"/>
              <a:gd name="connsiteY162" fmla="*/ 783691 h 910479"/>
              <a:gd name="connsiteX163" fmla="*/ 1203652 w 1976213"/>
              <a:gd name="connsiteY163" fmla="*/ 770321 h 910479"/>
              <a:gd name="connsiteX164" fmla="*/ 1211333 w 1976213"/>
              <a:gd name="connsiteY164" fmla="*/ 765485 h 910479"/>
              <a:gd name="connsiteX165" fmla="*/ 1210906 w 1976213"/>
              <a:gd name="connsiteY165" fmla="*/ 763635 h 910479"/>
              <a:gd name="connsiteX166" fmla="*/ 1201376 w 1976213"/>
              <a:gd name="connsiteY166" fmla="*/ 765200 h 910479"/>
              <a:gd name="connsiteX167" fmla="*/ 1137510 w 1976213"/>
              <a:gd name="connsiteY167" fmla="*/ 770889 h 910479"/>
              <a:gd name="connsiteX168" fmla="*/ 1083742 w 1976213"/>
              <a:gd name="connsiteY168" fmla="*/ 777291 h 910479"/>
              <a:gd name="connsiteX169" fmla="*/ 983746 w 1976213"/>
              <a:gd name="connsiteY169" fmla="*/ 798343 h 910479"/>
              <a:gd name="connsiteX170" fmla="*/ 849896 w 1976213"/>
              <a:gd name="connsiteY170" fmla="*/ 820674 h 910479"/>
              <a:gd name="connsiteX171" fmla="*/ 799827 w 1976213"/>
              <a:gd name="connsiteY171" fmla="*/ 825795 h 910479"/>
              <a:gd name="connsiteX172" fmla="*/ 765831 w 1976213"/>
              <a:gd name="connsiteY172" fmla="*/ 812709 h 910479"/>
              <a:gd name="connsiteX173" fmla="*/ 711068 w 1976213"/>
              <a:gd name="connsiteY173" fmla="*/ 750407 h 910479"/>
              <a:gd name="connsiteX174" fmla="*/ 706801 w 1976213"/>
              <a:gd name="connsiteY174" fmla="*/ 745713 h 910479"/>
              <a:gd name="connsiteX175" fmla="*/ 607658 w 1976213"/>
              <a:gd name="connsiteY175" fmla="*/ 670893 h 910479"/>
              <a:gd name="connsiteX176" fmla="*/ 532270 w 1976213"/>
              <a:gd name="connsiteY176" fmla="*/ 630497 h 910479"/>
              <a:gd name="connsiteX177" fmla="*/ 471105 w 1976213"/>
              <a:gd name="connsiteY177" fmla="*/ 635048 h 910479"/>
              <a:gd name="connsiteX178" fmla="*/ 402118 w 1976213"/>
              <a:gd name="connsiteY178" fmla="*/ 684833 h 910479"/>
              <a:gd name="connsiteX179" fmla="*/ 375661 w 1976213"/>
              <a:gd name="connsiteY179" fmla="*/ 709584 h 910479"/>
              <a:gd name="connsiteX180" fmla="*/ 261867 w 1976213"/>
              <a:gd name="connsiteY180" fmla="*/ 798769 h 910479"/>
              <a:gd name="connsiteX181" fmla="*/ 86056 w 1976213"/>
              <a:gd name="connsiteY181" fmla="*/ 906162 h 910479"/>
              <a:gd name="connsiteX182" fmla="*/ 57466 w 1976213"/>
              <a:gd name="connsiteY182" fmla="*/ 905024 h 910479"/>
              <a:gd name="connsiteX183" fmla="*/ 4267 w 1976213"/>
              <a:gd name="connsiteY183" fmla="*/ 826080 h 910479"/>
              <a:gd name="connsiteX184" fmla="*/ 0 w 1976213"/>
              <a:gd name="connsiteY184" fmla="*/ 807588 h 910479"/>
              <a:gd name="connsiteX185" fmla="*/ 0 w 1976213"/>
              <a:gd name="connsiteY185" fmla="*/ 794786 h 910479"/>
              <a:gd name="connsiteX186" fmla="*/ 17211 w 1976213"/>
              <a:gd name="connsiteY186" fmla="*/ 776295 h 910479"/>
              <a:gd name="connsiteX187" fmla="*/ 335976 w 1976213"/>
              <a:gd name="connsiteY187" fmla="*/ 585833 h 910479"/>
              <a:gd name="connsiteX188" fmla="*/ 389458 w 1976213"/>
              <a:gd name="connsiteY188" fmla="*/ 561083 h 910479"/>
              <a:gd name="connsiteX189" fmla="*/ 402545 w 1976213"/>
              <a:gd name="connsiteY189" fmla="*/ 550699 h 910479"/>
              <a:gd name="connsiteX190" fmla="*/ 415062 w 1976213"/>
              <a:gd name="connsiteY190" fmla="*/ 536759 h 910479"/>
              <a:gd name="connsiteX191" fmla="*/ 453468 w 1976213"/>
              <a:gd name="connsiteY191" fmla="*/ 515850 h 910479"/>
              <a:gd name="connsiteX192" fmla="*/ 484192 w 1976213"/>
              <a:gd name="connsiteY192" fmla="*/ 484556 h 910479"/>
              <a:gd name="connsiteX193" fmla="*/ 493153 w 1976213"/>
              <a:gd name="connsiteY193" fmla="*/ 473177 h 910479"/>
              <a:gd name="connsiteX194" fmla="*/ 496993 w 1976213"/>
              <a:gd name="connsiteY194" fmla="*/ 488966 h 910479"/>
              <a:gd name="connsiteX195" fmla="*/ 492442 w 1976213"/>
              <a:gd name="connsiteY195" fmla="*/ 508880 h 910479"/>
              <a:gd name="connsiteX196" fmla="*/ 495429 w 1976213"/>
              <a:gd name="connsiteY196" fmla="*/ 510018 h 910479"/>
              <a:gd name="connsiteX197" fmla="*/ 559722 w 1976213"/>
              <a:gd name="connsiteY197" fmla="*/ 548850 h 910479"/>
              <a:gd name="connsiteX198" fmla="*/ 571813 w 1976213"/>
              <a:gd name="connsiteY198" fmla="*/ 558949 h 910479"/>
              <a:gd name="connsiteX199" fmla="*/ 624727 w 1976213"/>
              <a:gd name="connsiteY199" fmla="*/ 577583 h 910479"/>
              <a:gd name="connsiteX200" fmla="*/ 633119 w 1976213"/>
              <a:gd name="connsiteY200" fmla="*/ 578721 h 910479"/>
              <a:gd name="connsiteX201" fmla="*/ 623162 w 1976213"/>
              <a:gd name="connsiteY201" fmla="*/ 565777 h 910479"/>
              <a:gd name="connsiteX202" fmla="*/ 544076 w 1976213"/>
              <a:gd name="connsiteY202" fmla="*/ 493233 h 910479"/>
              <a:gd name="connsiteX203" fmla="*/ 436114 w 1976213"/>
              <a:gd name="connsiteY203" fmla="*/ 425668 h 910479"/>
              <a:gd name="connsiteX204" fmla="*/ 373101 w 1976213"/>
              <a:gd name="connsiteY204" fmla="*/ 397647 h 910479"/>
              <a:gd name="connsiteX205" fmla="*/ 305109 w 1976213"/>
              <a:gd name="connsiteY205" fmla="*/ 344163 h 910479"/>
              <a:gd name="connsiteX206" fmla="*/ 261725 w 1976213"/>
              <a:gd name="connsiteY206" fmla="*/ 280297 h 910479"/>
              <a:gd name="connsiteX207" fmla="*/ 221613 w 1976213"/>
              <a:gd name="connsiteY207" fmla="*/ 207611 h 910479"/>
              <a:gd name="connsiteX208" fmla="*/ 218768 w 1976213"/>
              <a:gd name="connsiteY208" fmla="*/ 190684 h 910479"/>
              <a:gd name="connsiteX209" fmla="*/ 223178 w 1976213"/>
              <a:gd name="connsiteY209" fmla="*/ 160387 h 910479"/>
              <a:gd name="connsiteX210" fmla="*/ 243945 w 1976213"/>
              <a:gd name="connsiteY210" fmla="*/ 127529 h 910479"/>
              <a:gd name="connsiteX211" fmla="*/ 258169 w 1976213"/>
              <a:gd name="connsiteY211" fmla="*/ 130231 h 910479"/>
              <a:gd name="connsiteX212" fmla="*/ 290032 w 1976213"/>
              <a:gd name="connsiteY212" fmla="*/ 185706 h 910479"/>
              <a:gd name="connsiteX213" fmla="*/ 357454 w 1976213"/>
              <a:gd name="connsiteY213" fmla="*/ 292529 h 910479"/>
              <a:gd name="connsiteX214" fmla="*/ 393584 w 1976213"/>
              <a:gd name="connsiteY214" fmla="*/ 327379 h 910479"/>
              <a:gd name="connsiteX215" fmla="*/ 517477 w 1976213"/>
              <a:gd name="connsiteY215" fmla="*/ 392099 h 910479"/>
              <a:gd name="connsiteX216" fmla="*/ 544644 w 1976213"/>
              <a:gd name="connsiteY216" fmla="*/ 400064 h 910479"/>
              <a:gd name="connsiteX217" fmla="*/ 575369 w 1976213"/>
              <a:gd name="connsiteY217" fmla="*/ 408030 h 910479"/>
              <a:gd name="connsiteX218" fmla="*/ 592865 w 1976213"/>
              <a:gd name="connsiteY218" fmla="*/ 414004 h 910479"/>
              <a:gd name="connsiteX219" fmla="*/ 628994 w 1976213"/>
              <a:gd name="connsiteY219" fmla="*/ 429651 h 910479"/>
              <a:gd name="connsiteX220" fmla="*/ 644214 w 1976213"/>
              <a:gd name="connsiteY220" fmla="*/ 446009 h 910479"/>
              <a:gd name="connsiteX221" fmla="*/ 643361 w 1976213"/>
              <a:gd name="connsiteY221" fmla="*/ 463931 h 910479"/>
              <a:gd name="connsiteX222" fmla="*/ 645352 w 1976213"/>
              <a:gd name="connsiteY222" fmla="*/ 499065 h 910479"/>
              <a:gd name="connsiteX223" fmla="*/ 669818 w 1976213"/>
              <a:gd name="connsiteY223" fmla="*/ 521824 h 910479"/>
              <a:gd name="connsiteX224" fmla="*/ 727568 w 1976213"/>
              <a:gd name="connsiteY224" fmla="*/ 566915 h 910479"/>
              <a:gd name="connsiteX225" fmla="*/ 802956 w 1976213"/>
              <a:gd name="connsiteY225" fmla="*/ 663924 h 910479"/>
              <a:gd name="connsiteX226" fmla="*/ 819172 w 1976213"/>
              <a:gd name="connsiteY226" fmla="*/ 674592 h 910479"/>
              <a:gd name="connsiteX227" fmla="*/ 829840 w 1976213"/>
              <a:gd name="connsiteY227" fmla="*/ 674307 h 910479"/>
              <a:gd name="connsiteX228" fmla="*/ 867818 w 1976213"/>
              <a:gd name="connsiteY228" fmla="*/ 668902 h 910479"/>
              <a:gd name="connsiteX229" fmla="*/ 894560 w 1976213"/>
              <a:gd name="connsiteY229" fmla="*/ 666484 h 910479"/>
              <a:gd name="connsiteX230" fmla="*/ 968668 w 1976213"/>
              <a:gd name="connsiteY230" fmla="*/ 642018 h 910479"/>
              <a:gd name="connsiteX231" fmla="*/ 969949 w 1976213"/>
              <a:gd name="connsiteY231" fmla="*/ 632203 h 910479"/>
              <a:gd name="connsiteX232" fmla="*/ 996121 w 1976213"/>
              <a:gd name="connsiteY232" fmla="*/ 618691 h 910479"/>
              <a:gd name="connsiteX233" fmla="*/ 1016177 w 1976213"/>
              <a:gd name="connsiteY233" fmla="*/ 608165 h 910479"/>
              <a:gd name="connsiteX234" fmla="*/ 1017173 w 1976213"/>
              <a:gd name="connsiteY234" fmla="*/ 594509 h 910479"/>
              <a:gd name="connsiteX235" fmla="*/ 1005794 w 1976213"/>
              <a:gd name="connsiteY235" fmla="*/ 584837 h 910479"/>
              <a:gd name="connsiteX236" fmla="*/ 946763 w 1976213"/>
              <a:gd name="connsiteY236" fmla="*/ 480574 h 910479"/>
              <a:gd name="connsiteX237" fmla="*/ 960845 w 1976213"/>
              <a:gd name="connsiteY237" fmla="*/ 460518 h 910479"/>
              <a:gd name="connsiteX238" fmla="*/ 966819 w 1976213"/>
              <a:gd name="connsiteY238" fmla="*/ 457104 h 910479"/>
              <a:gd name="connsiteX239" fmla="*/ 976634 w 1976213"/>
              <a:gd name="connsiteY239" fmla="*/ 444017 h 910479"/>
              <a:gd name="connsiteX240" fmla="*/ 1002379 w 1976213"/>
              <a:gd name="connsiteY240" fmla="*/ 427518 h 910479"/>
              <a:gd name="connsiteX241" fmla="*/ 1205928 w 1976213"/>
              <a:gd name="connsiteY241" fmla="*/ 308034 h 910479"/>
              <a:gd name="connsiteX242" fmla="*/ 1246609 w 1976213"/>
              <a:gd name="connsiteY242" fmla="*/ 280724 h 910479"/>
              <a:gd name="connsiteX243" fmla="*/ 1253437 w 1976213"/>
              <a:gd name="connsiteY243" fmla="*/ 269913 h 910479"/>
              <a:gd name="connsiteX244" fmla="*/ 1259411 w 1976213"/>
              <a:gd name="connsiteY244" fmla="*/ 258107 h 910479"/>
              <a:gd name="connsiteX245" fmla="*/ 1274062 w 1976213"/>
              <a:gd name="connsiteY245" fmla="*/ 248150 h 910479"/>
              <a:gd name="connsiteX246" fmla="*/ 1282028 w 1976213"/>
              <a:gd name="connsiteY246" fmla="*/ 224253 h 910479"/>
              <a:gd name="connsiteX247" fmla="*/ 1275058 w 1976213"/>
              <a:gd name="connsiteY247" fmla="*/ 207185 h 910479"/>
              <a:gd name="connsiteX248" fmla="*/ 1242484 w 1976213"/>
              <a:gd name="connsiteY248" fmla="*/ 147301 h 910479"/>
              <a:gd name="connsiteX249" fmla="*/ 1201234 w 1976213"/>
              <a:gd name="connsiteY249" fmla="*/ 66222 h 910479"/>
              <a:gd name="connsiteX250" fmla="*/ 1211333 w 1976213"/>
              <a:gd name="connsiteY250" fmla="*/ 36351 h 910479"/>
              <a:gd name="connsiteX251" fmla="*/ 1219583 w 1976213"/>
              <a:gd name="connsiteY251" fmla="*/ 32369 h 910479"/>
              <a:gd name="connsiteX252" fmla="*/ 1937389 w 1976213"/>
              <a:gd name="connsiteY252" fmla="*/ 0 h 910479"/>
              <a:gd name="connsiteX253" fmla="*/ 1960249 w 1976213"/>
              <a:gd name="connsiteY253" fmla="*/ 22860 h 910479"/>
              <a:gd name="connsiteX254" fmla="*/ 1937389 w 1976213"/>
              <a:gd name="connsiteY254" fmla="*/ 45720 h 910479"/>
              <a:gd name="connsiteX255" fmla="*/ 1914529 w 1976213"/>
              <a:gd name="connsiteY255" fmla="*/ 22860 h 910479"/>
              <a:gd name="connsiteX256" fmla="*/ 1937389 w 1976213"/>
              <a:gd name="connsiteY256" fmla="*/ 0 h 910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1976213" h="910479">
                <a:moveTo>
                  <a:pt x="1237506" y="773877"/>
                </a:moveTo>
                <a:cubicBezTo>
                  <a:pt x="1232954" y="774019"/>
                  <a:pt x="1227407" y="775868"/>
                  <a:pt x="1227549" y="781984"/>
                </a:cubicBezTo>
                <a:cubicBezTo>
                  <a:pt x="1227691" y="788954"/>
                  <a:pt x="1234092" y="787532"/>
                  <a:pt x="1238359" y="788528"/>
                </a:cubicBezTo>
                <a:cubicBezTo>
                  <a:pt x="1239924" y="788812"/>
                  <a:pt x="1241630" y="788528"/>
                  <a:pt x="1243338" y="788528"/>
                </a:cubicBezTo>
                <a:cubicBezTo>
                  <a:pt x="1243480" y="788812"/>
                  <a:pt x="1243480" y="789239"/>
                  <a:pt x="1243622" y="789665"/>
                </a:cubicBezTo>
                <a:cubicBezTo>
                  <a:pt x="1251872" y="787674"/>
                  <a:pt x="1260122" y="785825"/>
                  <a:pt x="1268230" y="783549"/>
                </a:cubicBezTo>
                <a:cubicBezTo>
                  <a:pt x="1270079" y="782980"/>
                  <a:pt x="1271217" y="779993"/>
                  <a:pt x="1272639" y="778002"/>
                </a:cubicBezTo>
                <a:cubicBezTo>
                  <a:pt x="1270790" y="776721"/>
                  <a:pt x="1269084" y="774446"/>
                  <a:pt x="1267234" y="774304"/>
                </a:cubicBezTo>
                <a:cubicBezTo>
                  <a:pt x="1257277" y="773734"/>
                  <a:pt x="1247320" y="773308"/>
                  <a:pt x="1237506" y="773877"/>
                </a:cubicBezTo>
                <a:close/>
                <a:moveTo>
                  <a:pt x="1464951" y="712286"/>
                </a:moveTo>
                <a:cubicBezTo>
                  <a:pt x="1458266" y="713139"/>
                  <a:pt x="1453429" y="713566"/>
                  <a:pt x="1448735" y="714562"/>
                </a:cubicBezTo>
                <a:cubicBezTo>
                  <a:pt x="1447170" y="714846"/>
                  <a:pt x="1446317" y="717264"/>
                  <a:pt x="1445037" y="718829"/>
                </a:cubicBezTo>
                <a:cubicBezTo>
                  <a:pt x="1446744" y="719967"/>
                  <a:pt x="1448309" y="721816"/>
                  <a:pt x="1450015" y="721958"/>
                </a:cubicBezTo>
                <a:cubicBezTo>
                  <a:pt x="1456132" y="722670"/>
                  <a:pt x="1460684" y="719967"/>
                  <a:pt x="1464951" y="712286"/>
                </a:cubicBezTo>
                <a:close/>
                <a:moveTo>
                  <a:pt x="1584719" y="598492"/>
                </a:moveTo>
                <a:cubicBezTo>
                  <a:pt x="1580025" y="595221"/>
                  <a:pt x="1575900" y="596643"/>
                  <a:pt x="1573908" y="601906"/>
                </a:cubicBezTo>
                <a:cubicBezTo>
                  <a:pt x="1571917" y="606742"/>
                  <a:pt x="1570494" y="611721"/>
                  <a:pt x="1569356" y="616842"/>
                </a:cubicBezTo>
                <a:cubicBezTo>
                  <a:pt x="1566654" y="629786"/>
                  <a:pt x="1563382" y="642730"/>
                  <a:pt x="1552856" y="652117"/>
                </a:cubicBezTo>
                <a:cubicBezTo>
                  <a:pt x="1551861" y="653113"/>
                  <a:pt x="1551150" y="654393"/>
                  <a:pt x="1550012" y="656242"/>
                </a:cubicBezTo>
                <a:cubicBezTo>
                  <a:pt x="1551434" y="657949"/>
                  <a:pt x="1552572" y="660225"/>
                  <a:pt x="1554563" y="661221"/>
                </a:cubicBezTo>
                <a:cubicBezTo>
                  <a:pt x="1563524" y="665915"/>
                  <a:pt x="1572201" y="672458"/>
                  <a:pt x="1581732" y="674592"/>
                </a:cubicBezTo>
                <a:cubicBezTo>
                  <a:pt x="1600365" y="678859"/>
                  <a:pt x="1618003" y="685260"/>
                  <a:pt x="1635072" y="693652"/>
                </a:cubicBezTo>
                <a:cubicBezTo>
                  <a:pt x="1639197" y="695644"/>
                  <a:pt x="1642469" y="695786"/>
                  <a:pt x="1646309" y="693368"/>
                </a:cubicBezTo>
                <a:cubicBezTo>
                  <a:pt x="1660534" y="684264"/>
                  <a:pt x="1675611" y="679001"/>
                  <a:pt x="1692823" y="683553"/>
                </a:cubicBezTo>
                <a:cubicBezTo>
                  <a:pt x="1694672" y="683980"/>
                  <a:pt x="1696948" y="682415"/>
                  <a:pt x="1699081" y="681846"/>
                </a:cubicBezTo>
                <a:cubicBezTo>
                  <a:pt x="1698228" y="679713"/>
                  <a:pt x="1698085" y="676868"/>
                  <a:pt x="1696663" y="675588"/>
                </a:cubicBezTo>
                <a:cubicBezTo>
                  <a:pt x="1692111" y="671747"/>
                  <a:pt x="1687417" y="668191"/>
                  <a:pt x="1682296" y="665204"/>
                </a:cubicBezTo>
                <a:cubicBezTo>
                  <a:pt x="1671202" y="658803"/>
                  <a:pt x="1659253" y="653682"/>
                  <a:pt x="1648728" y="646570"/>
                </a:cubicBezTo>
                <a:cubicBezTo>
                  <a:pt x="1631659" y="635048"/>
                  <a:pt x="1615585" y="622389"/>
                  <a:pt x="1599085" y="610014"/>
                </a:cubicBezTo>
                <a:cubicBezTo>
                  <a:pt x="1594107" y="606315"/>
                  <a:pt x="1589697" y="602048"/>
                  <a:pt x="1584719" y="598492"/>
                </a:cubicBezTo>
                <a:close/>
                <a:moveTo>
                  <a:pt x="1244902" y="472608"/>
                </a:moveTo>
                <a:cubicBezTo>
                  <a:pt x="1213183" y="490815"/>
                  <a:pt x="1180893" y="508026"/>
                  <a:pt x="1150454" y="528794"/>
                </a:cubicBezTo>
                <a:cubicBezTo>
                  <a:pt x="1151734" y="530358"/>
                  <a:pt x="1152018" y="530927"/>
                  <a:pt x="1152303" y="531070"/>
                </a:cubicBezTo>
                <a:cubicBezTo>
                  <a:pt x="1168376" y="534483"/>
                  <a:pt x="1184592" y="537755"/>
                  <a:pt x="1200665" y="541311"/>
                </a:cubicBezTo>
                <a:cubicBezTo>
                  <a:pt x="1206355" y="542591"/>
                  <a:pt x="1209058" y="541880"/>
                  <a:pt x="1209626" y="534910"/>
                </a:cubicBezTo>
                <a:cubicBezTo>
                  <a:pt x="1210906" y="516276"/>
                  <a:pt x="1220437" y="501341"/>
                  <a:pt x="1232954" y="488255"/>
                </a:cubicBezTo>
                <a:cubicBezTo>
                  <a:pt x="1237221" y="483703"/>
                  <a:pt x="1242626" y="480005"/>
                  <a:pt x="1247463" y="475879"/>
                </a:cubicBezTo>
                <a:cubicBezTo>
                  <a:pt x="1246609" y="474741"/>
                  <a:pt x="1245756" y="473746"/>
                  <a:pt x="1244902" y="472608"/>
                </a:cubicBezTo>
                <a:close/>
                <a:moveTo>
                  <a:pt x="1659538" y="471897"/>
                </a:moveTo>
                <a:cubicBezTo>
                  <a:pt x="1658685" y="473177"/>
                  <a:pt x="1656836" y="474599"/>
                  <a:pt x="1657120" y="475595"/>
                </a:cubicBezTo>
                <a:cubicBezTo>
                  <a:pt x="1658116" y="479578"/>
                  <a:pt x="1659680" y="483561"/>
                  <a:pt x="1661103" y="487543"/>
                </a:cubicBezTo>
                <a:cubicBezTo>
                  <a:pt x="1662098" y="487259"/>
                  <a:pt x="1663094" y="486974"/>
                  <a:pt x="1664090" y="486690"/>
                </a:cubicBezTo>
                <a:cubicBezTo>
                  <a:pt x="1663805" y="482707"/>
                  <a:pt x="1663521" y="478582"/>
                  <a:pt x="1662810" y="474741"/>
                </a:cubicBezTo>
                <a:cubicBezTo>
                  <a:pt x="1662525" y="473604"/>
                  <a:pt x="1660676" y="472892"/>
                  <a:pt x="1659538" y="471897"/>
                </a:cubicBezTo>
                <a:close/>
                <a:moveTo>
                  <a:pt x="1880777" y="277569"/>
                </a:moveTo>
                <a:cubicBezTo>
                  <a:pt x="1899418" y="277569"/>
                  <a:pt x="1914529" y="292680"/>
                  <a:pt x="1914529" y="311321"/>
                </a:cubicBezTo>
                <a:cubicBezTo>
                  <a:pt x="1914529" y="329962"/>
                  <a:pt x="1899418" y="345073"/>
                  <a:pt x="1880777" y="345073"/>
                </a:cubicBezTo>
                <a:cubicBezTo>
                  <a:pt x="1862136" y="345073"/>
                  <a:pt x="1847025" y="329962"/>
                  <a:pt x="1847025" y="311321"/>
                </a:cubicBezTo>
                <a:cubicBezTo>
                  <a:pt x="1847025" y="292680"/>
                  <a:pt x="1862136" y="277569"/>
                  <a:pt x="1880777" y="277569"/>
                </a:cubicBezTo>
                <a:close/>
                <a:moveTo>
                  <a:pt x="1487994" y="244167"/>
                </a:moveTo>
                <a:cubicBezTo>
                  <a:pt x="1485860" y="246728"/>
                  <a:pt x="1483869" y="249288"/>
                  <a:pt x="1480740" y="252987"/>
                </a:cubicBezTo>
                <a:cubicBezTo>
                  <a:pt x="1483869" y="256542"/>
                  <a:pt x="1486145" y="258961"/>
                  <a:pt x="1488279" y="261521"/>
                </a:cubicBezTo>
                <a:cubicBezTo>
                  <a:pt x="1489985" y="258533"/>
                  <a:pt x="1492972" y="255546"/>
                  <a:pt x="1492972" y="252702"/>
                </a:cubicBezTo>
                <a:cubicBezTo>
                  <a:pt x="1492972" y="249857"/>
                  <a:pt x="1489843" y="247012"/>
                  <a:pt x="1487994" y="244167"/>
                </a:cubicBezTo>
                <a:close/>
                <a:moveTo>
                  <a:pt x="1527537" y="212732"/>
                </a:moveTo>
                <a:cubicBezTo>
                  <a:pt x="1523697" y="212021"/>
                  <a:pt x="1519572" y="212874"/>
                  <a:pt x="1513171" y="213159"/>
                </a:cubicBezTo>
                <a:cubicBezTo>
                  <a:pt x="1516442" y="218706"/>
                  <a:pt x="1518007" y="222546"/>
                  <a:pt x="1520567" y="225249"/>
                </a:cubicBezTo>
                <a:cubicBezTo>
                  <a:pt x="1522275" y="226956"/>
                  <a:pt x="1526968" y="228520"/>
                  <a:pt x="1527679" y="227809"/>
                </a:cubicBezTo>
                <a:cubicBezTo>
                  <a:pt x="1529813" y="225249"/>
                  <a:pt x="1531662" y="221693"/>
                  <a:pt x="1532089" y="218421"/>
                </a:cubicBezTo>
                <a:cubicBezTo>
                  <a:pt x="1532374" y="216572"/>
                  <a:pt x="1529529" y="213159"/>
                  <a:pt x="1527537" y="212732"/>
                </a:cubicBezTo>
                <a:close/>
                <a:moveTo>
                  <a:pt x="1945371" y="157864"/>
                </a:moveTo>
                <a:cubicBezTo>
                  <a:pt x="1962405" y="157864"/>
                  <a:pt x="1976213" y="171672"/>
                  <a:pt x="1976213" y="188706"/>
                </a:cubicBezTo>
                <a:cubicBezTo>
                  <a:pt x="1976213" y="205740"/>
                  <a:pt x="1962405" y="219548"/>
                  <a:pt x="1945371" y="219548"/>
                </a:cubicBezTo>
                <a:cubicBezTo>
                  <a:pt x="1928337" y="219548"/>
                  <a:pt x="1914529" y="205740"/>
                  <a:pt x="1914529" y="188706"/>
                </a:cubicBezTo>
                <a:cubicBezTo>
                  <a:pt x="1914529" y="171672"/>
                  <a:pt x="1928337" y="157864"/>
                  <a:pt x="1945371" y="157864"/>
                </a:cubicBezTo>
                <a:close/>
                <a:moveTo>
                  <a:pt x="1867542" y="86356"/>
                </a:moveTo>
                <a:cubicBezTo>
                  <a:pt x="1880427" y="86356"/>
                  <a:pt x="1890872" y="96801"/>
                  <a:pt x="1890872" y="109686"/>
                </a:cubicBezTo>
                <a:cubicBezTo>
                  <a:pt x="1890872" y="122571"/>
                  <a:pt x="1880427" y="133016"/>
                  <a:pt x="1867542" y="133016"/>
                </a:cubicBezTo>
                <a:cubicBezTo>
                  <a:pt x="1854657" y="133016"/>
                  <a:pt x="1844212" y="122571"/>
                  <a:pt x="1844212" y="109686"/>
                </a:cubicBezTo>
                <a:cubicBezTo>
                  <a:pt x="1844212" y="96801"/>
                  <a:pt x="1854657" y="86356"/>
                  <a:pt x="1867542" y="86356"/>
                </a:cubicBezTo>
                <a:close/>
                <a:moveTo>
                  <a:pt x="1219583" y="32369"/>
                </a:moveTo>
                <a:cubicBezTo>
                  <a:pt x="1223566" y="30520"/>
                  <a:pt x="1226838" y="31089"/>
                  <a:pt x="1229256" y="35071"/>
                </a:cubicBezTo>
                <a:cubicBezTo>
                  <a:pt x="1232669" y="40477"/>
                  <a:pt x="1236794" y="45455"/>
                  <a:pt x="1239782" y="51145"/>
                </a:cubicBezTo>
                <a:cubicBezTo>
                  <a:pt x="1260834" y="91684"/>
                  <a:pt x="1282028" y="132080"/>
                  <a:pt x="1302368" y="173046"/>
                </a:cubicBezTo>
                <a:cubicBezTo>
                  <a:pt x="1308769" y="185848"/>
                  <a:pt x="1312183" y="200072"/>
                  <a:pt x="1317161" y="213585"/>
                </a:cubicBezTo>
                <a:cubicBezTo>
                  <a:pt x="1320433" y="222546"/>
                  <a:pt x="1323847" y="231365"/>
                  <a:pt x="1326692" y="238762"/>
                </a:cubicBezTo>
                <a:cubicBezTo>
                  <a:pt x="1335226" y="233073"/>
                  <a:pt x="1342054" y="227098"/>
                  <a:pt x="1350019" y="223542"/>
                </a:cubicBezTo>
                <a:cubicBezTo>
                  <a:pt x="1378325" y="210740"/>
                  <a:pt x="1406490" y="207611"/>
                  <a:pt x="1433373" y="227809"/>
                </a:cubicBezTo>
                <a:cubicBezTo>
                  <a:pt x="1437498" y="230939"/>
                  <a:pt x="1442477" y="232930"/>
                  <a:pt x="1447170" y="235064"/>
                </a:cubicBezTo>
                <a:cubicBezTo>
                  <a:pt x="1451722" y="237198"/>
                  <a:pt x="1453998" y="235633"/>
                  <a:pt x="1454709" y="230370"/>
                </a:cubicBezTo>
                <a:cubicBezTo>
                  <a:pt x="1455989" y="220129"/>
                  <a:pt x="1462533" y="217568"/>
                  <a:pt x="1471067" y="223827"/>
                </a:cubicBezTo>
                <a:cubicBezTo>
                  <a:pt x="1473343" y="225533"/>
                  <a:pt x="1475619" y="227383"/>
                  <a:pt x="1478179" y="229374"/>
                </a:cubicBezTo>
                <a:cubicBezTo>
                  <a:pt x="1480740" y="218991"/>
                  <a:pt x="1482305" y="209318"/>
                  <a:pt x="1485292" y="200215"/>
                </a:cubicBezTo>
                <a:cubicBezTo>
                  <a:pt x="1490412" y="184852"/>
                  <a:pt x="1507197" y="181865"/>
                  <a:pt x="1518007" y="194098"/>
                </a:cubicBezTo>
                <a:cubicBezTo>
                  <a:pt x="1519572" y="195805"/>
                  <a:pt x="1521990" y="197370"/>
                  <a:pt x="1524266" y="197654"/>
                </a:cubicBezTo>
                <a:cubicBezTo>
                  <a:pt x="1533796" y="198650"/>
                  <a:pt x="1540766" y="203628"/>
                  <a:pt x="1545460" y="211452"/>
                </a:cubicBezTo>
                <a:cubicBezTo>
                  <a:pt x="1552288" y="223116"/>
                  <a:pt x="1558404" y="235206"/>
                  <a:pt x="1564805" y="247297"/>
                </a:cubicBezTo>
                <a:cubicBezTo>
                  <a:pt x="1560111" y="250142"/>
                  <a:pt x="1560111" y="252417"/>
                  <a:pt x="1565800" y="255546"/>
                </a:cubicBezTo>
                <a:cubicBezTo>
                  <a:pt x="1567365" y="256400"/>
                  <a:pt x="1569356" y="256685"/>
                  <a:pt x="1570921" y="257823"/>
                </a:cubicBezTo>
                <a:cubicBezTo>
                  <a:pt x="1572201" y="258818"/>
                  <a:pt x="1574193" y="260667"/>
                  <a:pt x="1574051" y="261805"/>
                </a:cubicBezTo>
                <a:cubicBezTo>
                  <a:pt x="1573908" y="263086"/>
                  <a:pt x="1571775" y="264650"/>
                  <a:pt x="1570210" y="265219"/>
                </a:cubicBezTo>
                <a:cubicBezTo>
                  <a:pt x="1567081" y="266499"/>
                  <a:pt x="1563667" y="267210"/>
                  <a:pt x="1560395" y="268064"/>
                </a:cubicBezTo>
                <a:cubicBezTo>
                  <a:pt x="1560395" y="268775"/>
                  <a:pt x="1560395" y="269629"/>
                  <a:pt x="1560395" y="270340"/>
                </a:cubicBezTo>
                <a:cubicBezTo>
                  <a:pt x="1570636" y="277452"/>
                  <a:pt x="1583865" y="272189"/>
                  <a:pt x="1594391" y="278447"/>
                </a:cubicBezTo>
                <a:cubicBezTo>
                  <a:pt x="1595245" y="276598"/>
                  <a:pt x="1595956" y="275745"/>
                  <a:pt x="1595956" y="274892"/>
                </a:cubicBezTo>
                <a:cubicBezTo>
                  <a:pt x="1596524" y="259956"/>
                  <a:pt x="1607904" y="250142"/>
                  <a:pt x="1613736" y="237766"/>
                </a:cubicBezTo>
                <a:cubicBezTo>
                  <a:pt x="1614874" y="235206"/>
                  <a:pt x="1618572" y="234068"/>
                  <a:pt x="1620564" y="231792"/>
                </a:cubicBezTo>
                <a:cubicBezTo>
                  <a:pt x="1623408" y="228520"/>
                  <a:pt x="1627533" y="225391"/>
                  <a:pt x="1628529" y="221551"/>
                </a:cubicBezTo>
                <a:cubicBezTo>
                  <a:pt x="1631516" y="209176"/>
                  <a:pt x="1639909" y="203344"/>
                  <a:pt x="1651430" y="202917"/>
                </a:cubicBezTo>
                <a:cubicBezTo>
                  <a:pt x="1668642" y="202348"/>
                  <a:pt x="1685995" y="202348"/>
                  <a:pt x="1703206" y="203770"/>
                </a:cubicBezTo>
                <a:cubicBezTo>
                  <a:pt x="1727956" y="205904"/>
                  <a:pt x="1748582" y="218137"/>
                  <a:pt x="1767073" y="233926"/>
                </a:cubicBezTo>
                <a:cubicBezTo>
                  <a:pt x="1770487" y="236913"/>
                  <a:pt x="1775892" y="240469"/>
                  <a:pt x="1768496" y="245447"/>
                </a:cubicBezTo>
                <a:cubicBezTo>
                  <a:pt x="1768211" y="245589"/>
                  <a:pt x="1769918" y="250568"/>
                  <a:pt x="1771056" y="250710"/>
                </a:cubicBezTo>
                <a:cubicBezTo>
                  <a:pt x="1778310" y="251564"/>
                  <a:pt x="1779164" y="256542"/>
                  <a:pt x="1779306" y="261948"/>
                </a:cubicBezTo>
                <a:cubicBezTo>
                  <a:pt x="1779448" y="268633"/>
                  <a:pt x="1779021" y="275176"/>
                  <a:pt x="1778879" y="281862"/>
                </a:cubicBezTo>
                <a:cubicBezTo>
                  <a:pt x="1778737" y="286129"/>
                  <a:pt x="1779306" y="289542"/>
                  <a:pt x="1784853" y="290538"/>
                </a:cubicBezTo>
                <a:cubicBezTo>
                  <a:pt x="1787698" y="290965"/>
                  <a:pt x="1790685" y="293952"/>
                  <a:pt x="1792250" y="296655"/>
                </a:cubicBezTo>
                <a:cubicBezTo>
                  <a:pt x="1797086" y="304905"/>
                  <a:pt x="1802349" y="313297"/>
                  <a:pt x="1805763" y="322258"/>
                </a:cubicBezTo>
                <a:cubicBezTo>
                  <a:pt x="1808181" y="328802"/>
                  <a:pt x="1809745" y="336909"/>
                  <a:pt x="1808466" y="343595"/>
                </a:cubicBezTo>
                <a:cubicBezTo>
                  <a:pt x="1806332" y="354547"/>
                  <a:pt x="1801780" y="365215"/>
                  <a:pt x="1797655" y="375741"/>
                </a:cubicBezTo>
                <a:cubicBezTo>
                  <a:pt x="1794384" y="384418"/>
                  <a:pt x="1787698" y="387974"/>
                  <a:pt x="1778453" y="386694"/>
                </a:cubicBezTo>
                <a:cubicBezTo>
                  <a:pt x="1776603" y="386409"/>
                  <a:pt x="1774470" y="385982"/>
                  <a:pt x="1772905" y="386694"/>
                </a:cubicBezTo>
                <a:cubicBezTo>
                  <a:pt x="1770202" y="387974"/>
                  <a:pt x="1766646" y="389539"/>
                  <a:pt x="1765935" y="391672"/>
                </a:cubicBezTo>
                <a:cubicBezTo>
                  <a:pt x="1765366" y="393664"/>
                  <a:pt x="1767642" y="397077"/>
                  <a:pt x="1769491" y="399211"/>
                </a:cubicBezTo>
                <a:cubicBezTo>
                  <a:pt x="1771340" y="401487"/>
                  <a:pt x="1774043" y="402909"/>
                  <a:pt x="1776461" y="404759"/>
                </a:cubicBezTo>
                <a:cubicBezTo>
                  <a:pt x="1774043" y="407177"/>
                  <a:pt x="1772336" y="409026"/>
                  <a:pt x="1769776" y="411728"/>
                </a:cubicBezTo>
                <a:cubicBezTo>
                  <a:pt x="1773189" y="413008"/>
                  <a:pt x="1775608" y="414431"/>
                  <a:pt x="1778168" y="414858"/>
                </a:cubicBezTo>
                <a:cubicBezTo>
                  <a:pt x="1784853" y="416138"/>
                  <a:pt x="1791681" y="416707"/>
                  <a:pt x="1798509" y="417845"/>
                </a:cubicBezTo>
                <a:cubicBezTo>
                  <a:pt x="1806474" y="419125"/>
                  <a:pt x="1814724" y="419694"/>
                  <a:pt x="1820556" y="426237"/>
                </a:cubicBezTo>
                <a:cubicBezTo>
                  <a:pt x="1820556" y="429082"/>
                  <a:pt x="1820556" y="431927"/>
                  <a:pt x="1820129" y="434203"/>
                </a:cubicBezTo>
                <a:cubicBezTo>
                  <a:pt x="1815720" y="442453"/>
                  <a:pt x="1811879" y="451130"/>
                  <a:pt x="1806901" y="459095"/>
                </a:cubicBezTo>
                <a:cubicBezTo>
                  <a:pt x="1799220" y="471470"/>
                  <a:pt x="1793814" y="472892"/>
                  <a:pt x="1780159" y="468625"/>
                </a:cubicBezTo>
                <a:cubicBezTo>
                  <a:pt x="1775038" y="467061"/>
                  <a:pt x="1769633" y="466207"/>
                  <a:pt x="1764228" y="465354"/>
                </a:cubicBezTo>
                <a:cubicBezTo>
                  <a:pt x="1750857" y="463220"/>
                  <a:pt x="1745737" y="457530"/>
                  <a:pt x="1745025" y="444160"/>
                </a:cubicBezTo>
                <a:cubicBezTo>
                  <a:pt x="1744457" y="432922"/>
                  <a:pt x="1743319" y="432780"/>
                  <a:pt x="1732793" y="437190"/>
                </a:cubicBezTo>
                <a:cubicBezTo>
                  <a:pt x="1726819" y="439750"/>
                  <a:pt x="1719991" y="440319"/>
                  <a:pt x="1713448" y="440461"/>
                </a:cubicBezTo>
                <a:cubicBezTo>
                  <a:pt x="1704913" y="440746"/>
                  <a:pt x="1696379" y="439181"/>
                  <a:pt x="1687844" y="439181"/>
                </a:cubicBezTo>
                <a:cubicBezTo>
                  <a:pt x="1675327" y="439181"/>
                  <a:pt x="1671486" y="446720"/>
                  <a:pt x="1674473" y="458526"/>
                </a:cubicBezTo>
                <a:cubicBezTo>
                  <a:pt x="1677745" y="471470"/>
                  <a:pt x="1678599" y="485125"/>
                  <a:pt x="1680163" y="498496"/>
                </a:cubicBezTo>
                <a:cubicBezTo>
                  <a:pt x="1680732" y="502906"/>
                  <a:pt x="1680732" y="507457"/>
                  <a:pt x="1680732" y="512009"/>
                </a:cubicBezTo>
                <a:cubicBezTo>
                  <a:pt x="1680874" y="522962"/>
                  <a:pt x="1684430" y="532208"/>
                  <a:pt x="1692681" y="539889"/>
                </a:cubicBezTo>
                <a:cubicBezTo>
                  <a:pt x="1699081" y="545863"/>
                  <a:pt x="1705625" y="552121"/>
                  <a:pt x="1704913" y="562078"/>
                </a:cubicBezTo>
                <a:cubicBezTo>
                  <a:pt x="1704913" y="562505"/>
                  <a:pt x="1705055" y="562932"/>
                  <a:pt x="1705340" y="563358"/>
                </a:cubicBezTo>
                <a:cubicBezTo>
                  <a:pt x="1713448" y="576872"/>
                  <a:pt x="1718569" y="592091"/>
                  <a:pt x="1730090" y="603613"/>
                </a:cubicBezTo>
                <a:cubicBezTo>
                  <a:pt x="1736491" y="609872"/>
                  <a:pt x="1741754" y="617268"/>
                  <a:pt x="1747586" y="624096"/>
                </a:cubicBezTo>
                <a:cubicBezTo>
                  <a:pt x="1754982" y="632630"/>
                  <a:pt x="1759392" y="642303"/>
                  <a:pt x="1761099" y="653398"/>
                </a:cubicBezTo>
                <a:cubicBezTo>
                  <a:pt x="1765509" y="682130"/>
                  <a:pt x="1767784" y="710863"/>
                  <a:pt x="1760388" y="739454"/>
                </a:cubicBezTo>
                <a:cubicBezTo>
                  <a:pt x="1758396" y="747135"/>
                  <a:pt x="1755124" y="754674"/>
                  <a:pt x="1751427" y="761786"/>
                </a:cubicBezTo>
                <a:cubicBezTo>
                  <a:pt x="1748724" y="766764"/>
                  <a:pt x="1747017" y="774019"/>
                  <a:pt x="1738340" y="772028"/>
                </a:cubicBezTo>
                <a:cubicBezTo>
                  <a:pt x="1737344" y="771885"/>
                  <a:pt x="1735780" y="773166"/>
                  <a:pt x="1734642" y="774019"/>
                </a:cubicBezTo>
                <a:cubicBezTo>
                  <a:pt x="1727814" y="778713"/>
                  <a:pt x="1720133" y="780562"/>
                  <a:pt x="1712310" y="778997"/>
                </a:cubicBezTo>
                <a:cubicBezTo>
                  <a:pt x="1697517" y="776153"/>
                  <a:pt x="1682724" y="772881"/>
                  <a:pt x="1668072" y="769183"/>
                </a:cubicBezTo>
                <a:cubicBezTo>
                  <a:pt x="1662810" y="767902"/>
                  <a:pt x="1658969" y="764631"/>
                  <a:pt x="1655840" y="759368"/>
                </a:cubicBezTo>
                <a:cubicBezTo>
                  <a:pt x="1653849" y="755954"/>
                  <a:pt x="1647590" y="753536"/>
                  <a:pt x="1643322" y="753678"/>
                </a:cubicBezTo>
                <a:cubicBezTo>
                  <a:pt x="1630094" y="753963"/>
                  <a:pt x="1616866" y="754816"/>
                  <a:pt x="1603779" y="756950"/>
                </a:cubicBezTo>
                <a:cubicBezTo>
                  <a:pt x="1569499" y="762355"/>
                  <a:pt x="1535645" y="759937"/>
                  <a:pt x="1502218" y="751687"/>
                </a:cubicBezTo>
                <a:cubicBezTo>
                  <a:pt x="1494964" y="749838"/>
                  <a:pt x="1487994" y="745571"/>
                  <a:pt x="1481451" y="741588"/>
                </a:cubicBezTo>
                <a:cubicBezTo>
                  <a:pt x="1477326" y="739027"/>
                  <a:pt x="1474908" y="739027"/>
                  <a:pt x="1472063" y="742868"/>
                </a:cubicBezTo>
                <a:cubicBezTo>
                  <a:pt x="1470214" y="745571"/>
                  <a:pt x="1468222" y="748416"/>
                  <a:pt x="1465804" y="750549"/>
                </a:cubicBezTo>
                <a:cubicBezTo>
                  <a:pt x="1463955" y="752114"/>
                  <a:pt x="1460968" y="753963"/>
                  <a:pt x="1459261" y="753394"/>
                </a:cubicBezTo>
                <a:cubicBezTo>
                  <a:pt x="1457554" y="752683"/>
                  <a:pt x="1456274" y="749269"/>
                  <a:pt x="1456132" y="746993"/>
                </a:cubicBezTo>
                <a:cubicBezTo>
                  <a:pt x="1455847" y="742868"/>
                  <a:pt x="1456559" y="738601"/>
                  <a:pt x="1457127" y="734334"/>
                </a:cubicBezTo>
                <a:cubicBezTo>
                  <a:pt x="1457696" y="729782"/>
                  <a:pt x="1456132" y="727648"/>
                  <a:pt x="1451296" y="726652"/>
                </a:cubicBezTo>
                <a:cubicBezTo>
                  <a:pt x="1447597" y="725941"/>
                  <a:pt x="1444183" y="722812"/>
                  <a:pt x="1440628" y="720962"/>
                </a:cubicBezTo>
                <a:cubicBezTo>
                  <a:pt x="1437640" y="719540"/>
                  <a:pt x="1434511" y="717122"/>
                  <a:pt x="1431382" y="717122"/>
                </a:cubicBezTo>
                <a:cubicBezTo>
                  <a:pt x="1403075" y="717407"/>
                  <a:pt x="1375054" y="719825"/>
                  <a:pt x="1348312" y="730066"/>
                </a:cubicBezTo>
                <a:cubicBezTo>
                  <a:pt x="1336079" y="734760"/>
                  <a:pt x="1327260" y="742441"/>
                  <a:pt x="1319579" y="753820"/>
                </a:cubicBezTo>
                <a:cubicBezTo>
                  <a:pt x="1303648" y="777291"/>
                  <a:pt x="1286011" y="799765"/>
                  <a:pt x="1267661" y="821386"/>
                </a:cubicBezTo>
                <a:cubicBezTo>
                  <a:pt x="1262682" y="827218"/>
                  <a:pt x="1253295" y="830489"/>
                  <a:pt x="1245329" y="832338"/>
                </a:cubicBezTo>
                <a:cubicBezTo>
                  <a:pt x="1232954" y="835183"/>
                  <a:pt x="1220152" y="835894"/>
                  <a:pt x="1207351" y="837032"/>
                </a:cubicBezTo>
                <a:cubicBezTo>
                  <a:pt x="1205217" y="837175"/>
                  <a:pt x="1201518" y="835752"/>
                  <a:pt x="1200665" y="834045"/>
                </a:cubicBezTo>
                <a:cubicBezTo>
                  <a:pt x="1194549" y="822239"/>
                  <a:pt x="1189001" y="810291"/>
                  <a:pt x="1183170" y="798343"/>
                </a:cubicBezTo>
                <a:cubicBezTo>
                  <a:pt x="1180325" y="792653"/>
                  <a:pt x="1181320" y="787674"/>
                  <a:pt x="1186156" y="783691"/>
                </a:cubicBezTo>
                <a:cubicBezTo>
                  <a:pt x="1191846" y="778997"/>
                  <a:pt x="1197820" y="774730"/>
                  <a:pt x="1203652" y="770321"/>
                </a:cubicBezTo>
                <a:cubicBezTo>
                  <a:pt x="1206070" y="768614"/>
                  <a:pt x="1208773" y="767049"/>
                  <a:pt x="1211333" y="765485"/>
                </a:cubicBezTo>
                <a:cubicBezTo>
                  <a:pt x="1211191" y="764915"/>
                  <a:pt x="1211049" y="764204"/>
                  <a:pt x="1210906" y="763635"/>
                </a:cubicBezTo>
                <a:cubicBezTo>
                  <a:pt x="1207777" y="764062"/>
                  <a:pt x="1204363" y="764062"/>
                  <a:pt x="1201376" y="765200"/>
                </a:cubicBezTo>
                <a:cubicBezTo>
                  <a:pt x="1180609" y="773308"/>
                  <a:pt x="1158988" y="772596"/>
                  <a:pt x="1137510" y="770889"/>
                </a:cubicBezTo>
                <a:cubicBezTo>
                  <a:pt x="1119160" y="769467"/>
                  <a:pt x="1101380" y="770889"/>
                  <a:pt x="1083742" y="777291"/>
                </a:cubicBezTo>
                <a:cubicBezTo>
                  <a:pt x="1051453" y="788812"/>
                  <a:pt x="1017315" y="792653"/>
                  <a:pt x="983746" y="798343"/>
                </a:cubicBezTo>
                <a:cubicBezTo>
                  <a:pt x="939224" y="806024"/>
                  <a:pt x="894560" y="813704"/>
                  <a:pt x="849896" y="820674"/>
                </a:cubicBezTo>
                <a:cubicBezTo>
                  <a:pt x="833396" y="823377"/>
                  <a:pt x="816612" y="824657"/>
                  <a:pt x="799827" y="825795"/>
                </a:cubicBezTo>
                <a:cubicBezTo>
                  <a:pt x="786741" y="826648"/>
                  <a:pt x="775361" y="822239"/>
                  <a:pt x="765831" y="812709"/>
                </a:cubicBezTo>
                <a:cubicBezTo>
                  <a:pt x="746344" y="793080"/>
                  <a:pt x="726288" y="773877"/>
                  <a:pt x="711068" y="750407"/>
                </a:cubicBezTo>
                <a:cubicBezTo>
                  <a:pt x="709930" y="748700"/>
                  <a:pt x="708508" y="746993"/>
                  <a:pt x="706801" y="745713"/>
                </a:cubicBezTo>
                <a:cubicBezTo>
                  <a:pt x="673801" y="720820"/>
                  <a:pt x="640658" y="695928"/>
                  <a:pt x="607658" y="670893"/>
                </a:cubicBezTo>
                <a:cubicBezTo>
                  <a:pt x="584757" y="653398"/>
                  <a:pt x="559722" y="639885"/>
                  <a:pt x="532270" y="630497"/>
                </a:cubicBezTo>
                <a:cubicBezTo>
                  <a:pt x="511076" y="623242"/>
                  <a:pt x="491019" y="625092"/>
                  <a:pt x="471105" y="635048"/>
                </a:cubicBezTo>
                <a:cubicBezTo>
                  <a:pt x="445360" y="647993"/>
                  <a:pt x="423454" y="666057"/>
                  <a:pt x="402118" y="684833"/>
                </a:cubicBezTo>
                <a:cubicBezTo>
                  <a:pt x="393157" y="692799"/>
                  <a:pt x="384053" y="700906"/>
                  <a:pt x="375661" y="709584"/>
                </a:cubicBezTo>
                <a:cubicBezTo>
                  <a:pt x="341950" y="744717"/>
                  <a:pt x="303260" y="773450"/>
                  <a:pt x="261867" y="798769"/>
                </a:cubicBezTo>
                <a:cubicBezTo>
                  <a:pt x="203264" y="834614"/>
                  <a:pt x="144518" y="870175"/>
                  <a:pt x="86056" y="906162"/>
                </a:cubicBezTo>
                <a:cubicBezTo>
                  <a:pt x="75673" y="912563"/>
                  <a:pt x="67280" y="911567"/>
                  <a:pt x="57466" y="905024"/>
                </a:cubicBezTo>
                <a:cubicBezTo>
                  <a:pt x="28590" y="886106"/>
                  <a:pt x="8108" y="861782"/>
                  <a:pt x="4267" y="826080"/>
                </a:cubicBezTo>
                <a:cubicBezTo>
                  <a:pt x="3556" y="819821"/>
                  <a:pt x="1422" y="813704"/>
                  <a:pt x="0" y="807588"/>
                </a:cubicBezTo>
                <a:cubicBezTo>
                  <a:pt x="0" y="803321"/>
                  <a:pt x="0" y="799054"/>
                  <a:pt x="0" y="794786"/>
                </a:cubicBezTo>
                <a:cubicBezTo>
                  <a:pt x="5690" y="788528"/>
                  <a:pt x="10668" y="781416"/>
                  <a:pt x="17211" y="776295"/>
                </a:cubicBezTo>
                <a:cubicBezTo>
                  <a:pt x="115643" y="699769"/>
                  <a:pt x="220617" y="634053"/>
                  <a:pt x="335976" y="585833"/>
                </a:cubicBezTo>
                <a:cubicBezTo>
                  <a:pt x="354040" y="578152"/>
                  <a:pt x="371821" y="569759"/>
                  <a:pt x="389458" y="561083"/>
                </a:cubicBezTo>
                <a:cubicBezTo>
                  <a:pt x="394294" y="558664"/>
                  <a:pt x="398562" y="554682"/>
                  <a:pt x="402545" y="550699"/>
                </a:cubicBezTo>
                <a:cubicBezTo>
                  <a:pt x="406954" y="546289"/>
                  <a:pt x="409941" y="540031"/>
                  <a:pt x="415062" y="536759"/>
                </a:cubicBezTo>
                <a:cubicBezTo>
                  <a:pt x="427295" y="528936"/>
                  <a:pt x="439812" y="520259"/>
                  <a:pt x="453468" y="515850"/>
                </a:cubicBezTo>
                <a:cubicBezTo>
                  <a:pt x="470110" y="510444"/>
                  <a:pt x="480494" y="501910"/>
                  <a:pt x="484192" y="484556"/>
                </a:cubicBezTo>
                <a:cubicBezTo>
                  <a:pt x="485188" y="480005"/>
                  <a:pt x="486894" y="471328"/>
                  <a:pt x="493153" y="473177"/>
                </a:cubicBezTo>
                <a:cubicBezTo>
                  <a:pt x="499554" y="475026"/>
                  <a:pt x="497847" y="483276"/>
                  <a:pt x="496993" y="488966"/>
                </a:cubicBezTo>
                <a:cubicBezTo>
                  <a:pt x="495998" y="495651"/>
                  <a:pt x="494006" y="502195"/>
                  <a:pt x="492442" y="508880"/>
                </a:cubicBezTo>
                <a:cubicBezTo>
                  <a:pt x="493722" y="509307"/>
                  <a:pt x="494575" y="509875"/>
                  <a:pt x="495429" y="510018"/>
                </a:cubicBezTo>
                <a:cubicBezTo>
                  <a:pt x="521459" y="515423"/>
                  <a:pt x="540377" y="532492"/>
                  <a:pt x="559722" y="548850"/>
                </a:cubicBezTo>
                <a:cubicBezTo>
                  <a:pt x="563705" y="552264"/>
                  <a:pt x="567119" y="557100"/>
                  <a:pt x="571813" y="558949"/>
                </a:cubicBezTo>
                <a:cubicBezTo>
                  <a:pt x="589309" y="565634"/>
                  <a:pt x="607089" y="571608"/>
                  <a:pt x="624727" y="577583"/>
                </a:cubicBezTo>
                <a:cubicBezTo>
                  <a:pt x="627429" y="578436"/>
                  <a:pt x="630274" y="578436"/>
                  <a:pt x="633119" y="578721"/>
                </a:cubicBezTo>
                <a:cubicBezTo>
                  <a:pt x="630132" y="573315"/>
                  <a:pt x="627003" y="569333"/>
                  <a:pt x="623162" y="565777"/>
                </a:cubicBezTo>
                <a:cubicBezTo>
                  <a:pt x="596848" y="541595"/>
                  <a:pt x="570533" y="517272"/>
                  <a:pt x="544076" y="493233"/>
                </a:cubicBezTo>
                <a:cubicBezTo>
                  <a:pt x="512071" y="464216"/>
                  <a:pt x="475657" y="442453"/>
                  <a:pt x="436114" y="425668"/>
                </a:cubicBezTo>
                <a:cubicBezTo>
                  <a:pt x="414920" y="416707"/>
                  <a:pt x="394010" y="407177"/>
                  <a:pt x="373101" y="397647"/>
                </a:cubicBezTo>
                <a:cubicBezTo>
                  <a:pt x="346075" y="385414"/>
                  <a:pt x="323032" y="368060"/>
                  <a:pt x="305109" y="344163"/>
                </a:cubicBezTo>
                <a:cubicBezTo>
                  <a:pt x="289747" y="323538"/>
                  <a:pt x="273531" y="303624"/>
                  <a:pt x="261725" y="280297"/>
                </a:cubicBezTo>
                <a:cubicBezTo>
                  <a:pt x="249208" y="255689"/>
                  <a:pt x="235268" y="231792"/>
                  <a:pt x="221613" y="207611"/>
                </a:cubicBezTo>
                <a:cubicBezTo>
                  <a:pt x="218626" y="202064"/>
                  <a:pt x="217630" y="196943"/>
                  <a:pt x="218768" y="190684"/>
                </a:cubicBezTo>
                <a:cubicBezTo>
                  <a:pt x="220759" y="180585"/>
                  <a:pt x="222040" y="170486"/>
                  <a:pt x="223178" y="160387"/>
                </a:cubicBezTo>
                <a:cubicBezTo>
                  <a:pt x="224600" y="145878"/>
                  <a:pt x="231712" y="135210"/>
                  <a:pt x="243945" y="127529"/>
                </a:cubicBezTo>
                <a:cubicBezTo>
                  <a:pt x="252621" y="122124"/>
                  <a:pt x="253048" y="121697"/>
                  <a:pt x="258169" y="130231"/>
                </a:cubicBezTo>
                <a:cubicBezTo>
                  <a:pt x="269122" y="148581"/>
                  <a:pt x="279648" y="167072"/>
                  <a:pt x="290032" y="185706"/>
                </a:cubicBezTo>
                <a:cubicBezTo>
                  <a:pt x="310514" y="222546"/>
                  <a:pt x="331708" y="258961"/>
                  <a:pt x="357454" y="292529"/>
                </a:cubicBezTo>
                <a:cubicBezTo>
                  <a:pt x="367696" y="305900"/>
                  <a:pt x="379359" y="317991"/>
                  <a:pt x="393584" y="327379"/>
                </a:cubicBezTo>
                <a:cubicBezTo>
                  <a:pt x="432700" y="353267"/>
                  <a:pt x="473950" y="374888"/>
                  <a:pt x="517477" y="392099"/>
                </a:cubicBezTo>
                <a:cubicBezTo>
                  <a:pt x="526153" y="395513"/>
                  <a:pt x="535541" y="397647"/>
                  <a:pt x="544644" y="400064"/>
                </a:cubicBezTo>
                <a:cubicBezTo>
                  <a:pt x="554886" y="402767"/>
                  <a:pt x="565128" y="405185"/>
                  <a:pt x="575369" y="408030"/>
                </a:cubicBezTo>
                <a:cubicBezTo>
                  <a:pt x="581343" y="409737"/>
                  <a:pt x="587175" y="411728"/>
                  <a:pt x="592865" y="414004"/>
                </a:cubicBezTo>
                <a:cubicBezTo>
                  <a:pt x="604956" y="418983"/>
                  <a:pt x="617614" y="423250"/>
                  <a:pt x="628994" y="429651"/>
                </a:cubicBezTo>
                <a:cubicBezTo>
                  <a:pt x="635111" y="433207"/>
                  <a:pt x="639947" y="439892"/>
                  <a:pt x="644214" y="446009"/>
                </a:cubicBezTo>
                <a:cubicBezTo>
                  <a:pt x="648055" y="451698"/>
                  <a:pt x="647486" y="457815"/>
                  <a:pt x="643361" y="463931"/>
                </a:cubicBezTo>
                <a:cubicBezTo>
                  <a:pt x="634968" y="476022"/>
                  <a:pt x="635395" y="488113"/>
                  <a:pt x="645352" y="499065"/>
                </a:cubicBezTo>
                <a:cubicBezTo>
                  <a:pt x="652891" y="507315"/>
                  <a:pt x="661141" y="514854"/>
                  <a:pt x="669818" y="521824"/>
                </a:cubicBezTo>
                <a:cubicBezTo>
                  <a:pt x="688878" y="537186"/>
                  <a:pt x="708081" y="552121"/>
                  <a:pt x="727568" y="566915"/>
                </a:cubicBezTo>
                <a:cubicBezTo>
                  <a:pt x="761422" y="592518"/>
                  <a:pt x="782189" y="628363"/>
                  <a:pt x="802956" y="663924"/>
                </a:cubicBezTo>
                <a:cubicBezTo>
                  <a:pt x="807224" y="671320"/>
                  <a:pt x="811775" y="674165"/>
                  <a:pt x="819172" y="674592"/>
                </a:cubicBezTo>
                <a:cubicBezTo>
                  <a:pt x="822728" y="674876"/>
                  <a:pt x="826284" y="674734"/>
                  <a:pt x="829840" y="674307"/>
                </a:cubicBezTo>
                <a:cubicBezTo>
                  <a:pt x="842500" y="672601"/>
                  <a:pt x="855159" y="670467"/>
                  <a:pt x="867818" y="668902"/>
                </a:cubicBezTo>
                <a:cubicBezTo>
                  <a:pt x="876780" y="667764"/>
                  <a:pt x="886168" y="669044"/>
                  <a:pt x="894560" y="666484"/>
                </a:cubicBezTo>
                <a:cubicBezTo>
                  <a:pt x="919452" y="659087"/>
                  <a:pt x="944061" y="650411"/>
                  <a:pt x="968668" y="642018"/>
                </a:cubicBezTo>
                <a:cubicBezTo>
                  <a:pt x="973504" y="640454"/>
                  <a:pt x="978341" y="638036"/>
                  <a:pt x="969949" y="632203"/>
                </a:cubicBezTo>
                <a:cubicBezTo>
                  <a:pt x="979336" y="627367"/>
                  <a:pt x="987729" y="622958"/>
                  <a:pt x="996121" y="618691"/>
                </a:cubicBezTo>
                <a:cubicBezTo>
                  <a:pt x="1002807" y="615277"/>
                  <a:pt x="1009776" y="612147"/>
                  <a:pt x="1016177" y="608165"/>
                </a:cubicBezTo>
                <a:cubicBezTo>
                  <a:pt x="1023716" y="603613"/>
                  <a:pt x="1023716" y="600057"/>
                  <a:pt x="1017173" y="594509"/>
                </a:cubicBezTo>
                <a:cubicBezTo>
                  <a:pt x="1013332" y="591238"/>
                  <a:pt x="1009065" y="588535"/>
                  <a:pt x="1005794" y="584837"/>
                </a:cubicBezTo>
                <a:cubicBezTo>
                  <a:pt x="978625" y="554255"/>
                  <a:pt x="958711" y="519690"/>
                  <a:pt x="946763" y="480574"/>
                </a:cubicBezTo>
                <a:cubicBezTo>
                  <a:pt x="941927" y="464784"/>
                  <a:pt x="944203" y="462509"/>
                  <a:pt x="960845" y="460518"/>
                </a:cubicBezTo>
                <a:cubicBezTo>
                  <a:pt x="962979" y="460375"/>
                  <a:pt x="966819" y="458384"/>
                  <a:pt x="966819" y="457104"/>
                </a:cubicBezTo>
                <a:cubicBezTo>
                  <a:pt x="966962" y="450134"/>
                  <a:pt x="972082" y="447147"/>
                  <a:pt x="976634" y="444017"/>
                </a:cubicBezTo>
                <a:cubicBezTo>
                  <a:pt x="985026" y="438328"/>
                  <a:pt x="993560" y="432638"/>
                  <a:pt x="1002379" y="427518"/>
                </a:cubicBezTo>
                <a:cubicBezTo>
                  <a:pt x="1070229" y="387690"/>
                  <a:pt x="1138221" y="348004"/>
                  <a:pt x="1205928" y="308034"/>
                </a:cubicBezTo>
                <a:cubicBezTo>
                  <a:pt x="1220010" y="299784"/>
                  <a:pt x="1233381" y="290254"/>
                  <a:pt x="1246609" y="280724"/>
                </a:cubicBezTo>
                <a:cubicBezTo>
                  <a:pt x="1250023" y="278305"/>
                  <a:pt x="1253579" y="273469"/>
                  <a:pt x="1253437" y="269913"/>
                </a:cubicBezTo>
                <a:cubicBezTo>
                  <a:pt x="1253153" y="264081"/>
                  <a:pt x="1255570" y="260952"/>
                  <a:pt x="1259411" y="258107"/>
                </a:cubicBezTo>
                <a:cubicBezTo>
                  <a:pt x="1264105" y="254551"/>
                  <a:pt x="1269226" y="251564"/>
                  <a:pt x="1274062" y="248150"/>
                </a:cubicBezTo>
                <a:cubicBezTo>
                  <a:pt x="1283592" y="241322"/>
                  <a:pt x="1285583" y="235490"/>
                  <a:pt x="1282028" y="224253"/>
                </a:cubicBezTo>
                <a:cubicBezTo>
                  <a:pt x="1280178" y="218421"/>
                  <a:pt x="1277903" y="212589"/>
                  <a:pt x="1275058" y="207185"/>
                </a:cubicBezTo>
                <a:cubicBezTo>
                  <a:pt x="1264389" y="187128"/>
                  <a:pt x="1253010" y="167499"/>
                  <a:pt x="1242484" y="147301"/>
                </a:cubicBezTo>
                <a:cubicBezTo>
                  <a:pt x="1228402" y="120417"/>
                  <a:pt x="1214320" y="93533"/>
                  <a:pt x="1201234" y="66222"/>
                </a:cubicBezTo>
                <a:cubicBezTo>
                  <a:pt x="1194264" y="51714"/>
                  <a:pt x="1197251" y="44602"/>
                  <a:pt x="1211333" y="36351"/>
                </a:cubicBezTo>
                <a:cubicBezTo>
                  <a:pt x="1213894" y="34787"/>
                  <a:pt x="1216881" y="33649"/>
                  <a:pt x="1219583" y="32369"/>
                </a:cubicBezTo>
                <a:close/>
                <a:moveTo>
                  <a:pt x="1937389" y="0"/>
                </a:moveTo>
                <a:cubicBezTo>
                  <a:pt x="1950014" y="0"/>
                  <a:pt x="1960249" y="10235"/>
                  <a:pt x="1960249" y="22860"/>
                </a:cubicBezTo>
                <a:cubicBezTo>
                  <a:pt x="1960249" y="35485"/>
                  <a:pt x="1950014" y="45720"/>
                  <a:pt x="1937389" y="45720"/>
                </a:cubicBezTo>
                <a:cubicBezTo>
                  <a:pt x="1924764" y="45720"/>
                  <a:pt x="1914529" y="35485"/>
                  <a:pt x="1914529" y="22860"/>
                </a:cubicBezTo>
                <a:cubicBezTo>
                  <a:pt x="1914529" y="10235"/>
                  <a:pt x="1924764" y="0"/>
                  <a:pt x="193738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6D57059-4327-4D7D-9D2C-205FDF76CD3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2169" y="339510"/>
            <a:ext cx="8396081" cy="724247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050" b="0" baseline="0">
                <a:solidFill>
                  <a:schemeClr val="tx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s-ES" altLang="ko-KR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095172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5C6C3CC-784F-4750-A932-0F972CF5087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90" r:id="rId1"/>
    <p:sldLayoutId id="2147484891" r:id="rId2"/>
    <p:sldLayoutId id="2147484892" r:id="rId3"/>
    <p:sldLayoutId id="2147484893" r:id="rId4"/>
    <p:sldLayoutId id="2147484894" r:id="rId5"/>
    <p:sldLayoutId id="2147484895" r:id="rId6"/>
    <p:sldLayoutId id="2147484896" r:id="rId7"/>
    <p:sldLayoutId id="2147484897" r:id="rId8"/>
    <p:sldLayoutId id="2147484898" r:id="rId9"/>
    <p:sldLayoutId id="2147484899" r:id="rId10"/>
    <p:sldLayoutId id="2147484900" r:id="rId11"/>
    <p:sldLayoutId id="2147484901" r:id="rId12"/>
  </p:sldLayoutIdLst>
  <p:transition spd="slow">
    <p:zo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SELL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185738"/>
            <a:ext cx="985838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Line 6"/>
          <p:cNvSpPr>
            <a:spLocks noChangeShapeType="1"/>
          </p:cNvSpPr>
          <p:nvPr/>
        </p:nvSpPr>
        <p:spPr bwMode="auto">
          <a:xfrm>
            <a:off x="1233488" y="790575"/>
            <a:ext cx="7531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54CB4E13-3211-4502-89D9-5FF3FE564778}"/>
              </a:ext>
            </a:extLst>
          </p:cNvPr>
          <p:cNvSpPr/>
          <p:nvPr/>
        </p:nvSpPr>
        <p:spPr>
          <a:xfrm flipH="1">
            <a:off x="-667853" y="1059668"/>
            <a:ext cx="9793089" cy="1633318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42000">
                <a:srgbClr val="009900">
                  <a:alpha val="75686"/>
                </a:srgbClr>
              </a:gs>
              <a:gs pos="75000">
                <a:schemeClr val="accent4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200"/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22EACE2C-F0BB-4B26-BDA0-E1B66FC049A7}"/>
              </a:ext>
            </a:extLst>
          </p:cNvPr>
          <p:cNvSpPr txBox="1"/>
          <p:nvPr/>
        </p:nvSpPr>
        <p:spPr>
          <a:xfrm>
            <a:off x="2843808" y="956951"/>
            <a:ext cx="6480546" cy="15696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4800" b="1" dirty="0">
                <a:solidFill>
                  <a:schemeClr val="bg1"/>
                </a:solidFill>
                <a:latin typeface="+mj-lt"/>
                <a:cs typeface="Arial" pitchFamily="34" charset="0"/>
              </a:rPr>
              <a:t>BUCEO </a:t>
            </a:r>
            <a:r>
              <a:rPr lang="en-US" altLang="ko-KR" sz="48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DEPORTIVO AUTÓNOMO BÁSICO</a:t>
            </a:r>
            <a:endParaRPr lang="ko-KR" altLang="en-US" sz="48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8" name="TextBox 9">
            <a:extLst>
              <a:ext uri="{FF2B5EF4-FFF2-40B4-BE49-F238E27FC236}">
                <a16:creationId xmlns:a16="http://schemas.microsoft.com/office/drawing/2014/main" id="{22EACE2C-F0BB-4B26-BDA0-E1B66FC049A7}"/>
              </a:ext>
            </a:extLst>
          </p:cNvPr>
          <p:cNvSpPr txBox="1"/>
          <p:nvPr/>
        </p:nvSpPr>
        <p:spPr>
          <a:xfrm>
            <a:off x="3995936" y="5805264"/>
            <a:ext cx="6480546" cy="8309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altLang="ko-KR" sz="24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3er </a:t>
            </a:r>
            <a:r>
              <a:rPr lang="en-US" altLang="ko-KR" sz="2400" b="1" dirty="0" err="1" smtClean="0">
                <a:solidFill>
                  <a:schemeClr val="bg1"/>
                </a:solidFill>
                <a:latin typeface="+mj-lt"/>
                <a:cs typeface="Arial" pitchFamily="34" charset="0"/>
              </a:rPr>
              <a:t>Año</a:t>
            </a:r>
            <a:r>
              <a:rPr lang="en-US" altLang="ko-KR" sz="24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E.N.</a:t>
            </a:r>
          </a:p>
          <a:p>
            <a:pPr algn="ctr">
              <a:defRPr/>
            </a:pPr>
            <a:r>
              <a:rPr lang="en-US" altLang="ko-KR" sz="24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2024</a:t>
            </a:r>
            <a:endParaRPr lang="ko-KR" altLang="en-US" sz="24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960438" y="2081213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33450" y="2844800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501192" y="2148380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0913" y="4283804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0602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0629" y="3635732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63903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17"/>
          <p:cNvSpPr/>
          <p:nvPr/>
        </p:nvSpPr>
        <p:spPr>
          <a:xfrm>
            <a:off x="6915150" y="5610225"/>
            <a:ext cx="2055813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n-US" dirty="0" err="1" smtClean="0">
                <a:solidFill>
                  <a:schemeClr val="accent2"/>
                </a:solidFill>
              </a:rPr>
              <a:t>Términos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en-US" dirty="0" err="1" smtClean="0">
                <a:solidFill>
                  <a:schemeClr val="accent2"/>
                </a:solidFill>
              </a:rPr>
              <a:t>empleados</a:t>
            </a:r>
            <a:endParaRPr lang="en-US"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E361F4E-4A5D-4EE0-8E3F-497DBE8D72FB}"/>
              </a:ext>
            </a:extLst>
          </p:cNvPr>
          <p:cNvSpPr/>
          <p:nvPr/>
        </p:nvSpPr>
        <p:spPr>
          <a:xfrm rot="3490042">
            <a:off x="851694" y="3582194"/>
            <a:ext cx="3594100" cy="427038"/>
          </a:xfrm>
          <a:prstGeom prst="roundRect">
            <a:avLst>
              <a:gd name="adj" fmla="val 50000"/>
            </a:avLst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100" b="1" dirty="0">
                <a:solidFill>
                  <a:schemeClr val="bg1"/>
                </a:solidFill>
              </a:rPr>
              <a:t>DESCENSO</a:t>
            </a:r>
            <a:endParaRPr lang="es-ES" altLang="ko-KR" sz="1050" b="1" dirty="0">
              <a:solidFill>
                <a:schemeClr val="bg1"/>
              </a:solidFill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E82DBE4-4F17-4FDC-9695-CF2F12CB9189}"/>
              </a:ext>
            </a:extLst>
          </p:cNvPr>
          <p:cNvSpPr/>
          <p:nvPr/>
        </p:nvSpPr>
        <p:spPr>
          <a:xfrm>
            <a:off x="3292475" y="5022850"/>
            <a:ext cx="1970088" cy="341313"/>
          </a:xfrm>
          <a:prstGeom prst="roundRect">
            <a:avLst>
              <a:gd name="adj" fmla="val 50000"/>
            </a:avLst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600" dirty="0">
                <a:solidFill>
                  <a:schemeClr val="tx1"/>
                </a:solidFill>
              </a:rPr>
              <a:t>FONDO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6" name="Rounded Rectangle 11">
            <a:extLst>
              <a:ext uri="{FF2B5EF4-FFF2-40B4-BE49-F238E27FC236}">
                <a16:creationId xmlns:a16="http://schemas.microsoft.com/office/drawing/2014/main" id="{6813525B-B547-4B49-A8F5-DDCC75B851C4}"/>
              </a:ext>
            </a:extLst>
          </p:cNvPr>
          <p:cNvSpPr/>
          <p:nvPr/>
        </p:nvSpPr>
        <p:spPr>
          <a:xfrm rot="18820993">
            <a:off x="4297363" y="3617913"/>
            <a:ext cx="4102100" cy="425450"/>
          </a:xfrm>
          <a:prstGeom prst="roundRect">
            <a:avLst>
              <a:gd name="adj" fmla="val 50000"/>
            </a:avLst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100" b="1" dirty="0"/>
              <a:t>ASCENSO</a:t>
            </a:r>
            <a:endParaRPr lang="ko-KR" altLang="en-US" sz="2025" b="1" dirty="0"/>
          </a:p>
        </p:txBody>
      </p:sp>
      <p:sp>
        <p:nvSpPr>
          <p:cNvPr id="7" name="Rounded Rectangle 13">
            <a:extLst>
              <a:ext uri="{FF2B5EF4-FFF2-40B4-BE49-F238E27FC236}">
                <a16:creationId xmlns:a16="http://schemas.microsoft.com/office/drawing/2014/main" id="{62EB1EF6-4E99-432D-9AF1-DE0417E43C4C}"/>
              </a:ext>
            </a:extLst>
          </p:cNvPr>
          <p:cNvSpPr/>
          <p:nvPr/>
        </p:nvSpPr>
        <p:spPr>
          <a:xfrm>
            <a:off x="7451725" y="2276475"/>
            <a:ext cx="1641475" cy="350838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5"/>
          </a:p>
        </p:txBody>
      </p:sp>
      <p:sp>
        <p:nvSpPr>
          <p:cNvPr id="19464" name="Graphic 39"/>
          <p:cNvSpPr>
            <a:spLocks/>
          </p:cNvSpPr>
          <p:nvPr/>
        </p:nvSpPr>
        <p:spPr bwMode="auto">
          <a:xfrm rot="4464870">
            <a:off x="1923256" y="4085432"/>
            <a:ext cx="879475" cy="563562"/>
          </a:xfrm>
          <a:custGeom>
            <a:avLst/>
            <a:gdLst>
              <a:gd name="T0" fmla="*/ 867117 w 3097421"/>
              <a:gd name="T1" fmla="*/ 95269 h 1962152"/>
              <a:gd name="T2" fmla="*/ 828243 w 3097421"/>
              <a:gd name="T3" fmla="*/ 74926 h 1962152"/>
              <a:gd name="T4" fmla="*/ 811308 w 3097421"/>
              <a:gd name="T5" fmla="*/ 62759 h 1962152"/>
              <a:gd name="T6" fmla="*/ 771087 w 3097421"/>
              <a:gd name="T7" fmla="*/ 89721 h 1962152"/>
              <a:gd name="T8" fmla="*/ 744144 w 3097421"/>
              <a:gd name="T9" fmla="*/ 117656 h 1962152"/>
              <a:gd name="T10" fmla="*/ 734811 w 3097421"/>
              <a:gd name="T11" fmla="*/ 82421 h 1962152"/>
              <a:gd name="T12" fmla="*/ 730769 w 3097421"/>
              <a:gd name="T13" fmla="*/ 66750 h 1962152"/>
              <a:gd name="T14" fmla="*/ 690741 w 3097421"/>
              <a:gd name="T15" fmla="*/ 56822 h 1962152"/>
              <a:gd name="T16" fmla="*/ 709600 w 3097421"/>
              <a:gd name="T17" fmla="*/ 17694 h 1962152"/>
              <a:gd name="T18" fmla="*/ 677173 w 3097421"/>
              <a:gd name="T19" fmla="*/ 17207 h 1962152"/>
              <a:gd name="T20" fmla="*/ 641956 w 3097421"/>
              <a:gd name="T21" fmla="*/ 51955 h 1962152"/>
              <a:gd name="T22" fmla="*/ 631083 w 3097421"/>
              <a:gd name="T23" fmla="*/ 90207 h 1962152"/>
              <a:gd name="T24" fmla="*/ 710370 w 3097421"/>
              <a:gd name="T25" fmla="*/ 94101 h 1962152"/>
              <a:gd name="T26" fmla="*/ 734041 w 3097421"/>
              <a:gd name="T27" fmla="*/ 129822 h 1962152"/>
              <a:gd name="T28" fmla="*/ 720185 w 3097421"/>
              <a:gd name="T29" fmla="*/ 184135 h 1962152"/>
              <a:gd name="T30" fmla="*/ 759059 w 3097421"/>
              <a:gd name="T31" fmla="*/ 251392 h 1962152"/>
              <a:gd name="T32" fmla="*/ 660816 w 3097421"/>
              <a:gd name="T33" fmla="*/ 272027 h 1962152"/>
              <a:gd name="T34" fmla="*/ 696033 w 3097421"/>
              <a:gd name="T35" fmla="*/ 232899 h 1962152"/>
              <a:gd name="T36" fmla="*/ 665819 w 3097421"/>
              <a:gd name="T37" fmla="*/ 186276 h 1962152"/>
              <a:gd name="T38" fmla="*/ 605102 w 3097421"/>
              <a:gd name="T39" fmla="*/ 189975 h 1962152"/>
              <a:gd name="T40" fmla="*/ 538324 w 3097421"/>
              <a:gd name="T41" fmla="*/ 187347 h 1962152"/>
              <a:gd name="T42" fmla="*/ 539575 w 3097421"/>
              <a:gd name="T43" fmla="*/ 200292 h 1962152"/>
              <a:gd name="T44" fmla="*/ 461827 w 3097421"/>
              <a:gd name="T45" fmla="*/ 217033 h 1962152"/>
              <a:gd name="T46" fmla="*/ 439022 w 3097421"/>
              <a:gd name="T47" fmla="*/ 290910 h 1962152"/>
              <a:gd name="T48" fmla="*/ 410444 w 3097421"/>
              <a:gd name="T49" fmla="*/ 352424 h 1962152"/>
              <a:gd name="T50" fmla="*/ 285451 w 3097421"/>
              <a:gd name="T51" fmla="*/ 361185 h 1962152"/>
              <a:gd name="T52" fmla="*/ 180376 w 3097421"/>
              <a:gd name="T53" fmla="*/ 287990 h 1962152"/>
              <a:gd name="T54" fmla="*/ 156224 w 3097421"/>
              <a:gd name="T55" fmla="*/ 279424 h 1962152"/>
              <a:gd name="T56" fmla="*/ 1017 w 3097421"/>
              <a:gd name="T57" fmla="*/ 332763 h 1962152"/>
              <a:gd name="T58" fmla="*/ 151124 w 3097421"/>
              <a:gd name="T59" fmla="*/ 334126 h 1962152"/>
              <a:gd name="T60" fmla="*/ 204624 w 3097421"/>
              <a:gd name="T61" fmla="*/ 345417 h 1962152"/>
              <a:gd name="T62" fmla="*/ 281602 w 3097421"/>
              <a:gd name="T63" fmla="*/ 411214 h 1962152"/>
              <a:gd name="T64" fmla="*/ 392932 w 3097421"/>
              <a:gd name="T65" fmla="*/ 430097 h 1962152"/>
              <a:gd name="T66" fmla="*/ 347899 w 3097421"/>
              <a:gd name="T67" fmla="*/ 511468 h 1962152"/>
              <a:gd name="T68" fmla="*/ 291513 w 3097421"/>
              <a:gd name="T69" fmla="*/ 494824 h 1962152"/>
              <a:gd name="T70" fmla="*/ 237436 w 3097421"/>
              <a:gd name="T71" fmla="*/ 468641 h 1962152"/>
              <a:gd name="T72" fmla="*/ 172967 w 3097421"/>
              <a:gd name="T73" fmla="*/ 457934 h 1962152"/>
              <a:gd name="T74" fmla="*/ 84345 w 3097421"/>
              <a:gd name="T75" fmla="*/ 398269 h 1962152"/>
              <a:gd name="T76" fmla="*/ 199716 w 3097421"/>
              <a:gd name="T77" fmla="*/ 501345 h 1962152"/>
              <a:gd name="T78" fmla="*/ 312586 w 3097421"/>
              <a:gd name="T79" fmla="*/ 548844 h 1962152"/>
              <a:gd name="T80" fmla="*/ 435366 w 3097421"/>
              <a:gd name="T81" fmla="*/ 506017 h 1962152"/>
              <a:gd name="T82" fmla="*/ 515423 w 3097421"/>
              <a:gd name="T83" fmla="*/ 438954 h 1962152"/>
              <a:gd name="T84" fmla="*/ 550833 w 3097421"/>
              <a:gd name="T85" fmla="*/ 453262 h 1962152"/>
              <a:gd name="T86" fmla="*/ 600580 w 3097421"/>
              <a:gd name="T87" fmla="*/ 405374 h 1962152"/>
              <a:gd name="T88" fmla="*/ 614244 w 3097421"/>
              <a:gd name="T89" fmla="*/ 414329 h 1962152"/>
              <a:gd name="T90" fmla="*/ 599714 w 3097421"/>
              <a:gd name="T91" fmla="*/ 429902 h 1962152"/>
              <a:gd name="T92" fmla="*/ 625309 w 3097421"/>
              <a:gd name="T93" fmla="*/ 445962 h 1962152"/>
              <a:gd name="T94" fmla="*/ 663606 w 3097421"/>
              <a:gd name="T95" fmla="*/ 344832 h 1962152"/>
              <a:gd name="T96" fmla="*/ 767623 w 3097421"/>
              <a:gd name="T97" fmla="*/ 291980 h 1962152"/>
              <a:gd name="T98" fmla="*/ 828243 w 3097421"/>
              <a:gd name="T99" fmla="*/ 245552 h 1962152"/>
              <a:gd name="T100" fmla="*/ 651674 w 3097421"/>
              <a:gd name="T101" fmla="*/ 100428 h 1962152"/>
              <a:gd name="T102" fmla="*/ 686411 w 3097421"/>
              <a:gd name="T103" fmla="*/ 59547 h 1962152"/>
              <a:gd name="T104" fmla="*/ 685737 w 3097421"/>
              <a:gd name="T105" fmla="*/ 203699 h 1962152"/>
              <a:gd name="T106" fmla="*/ 606834 w 3097421"/>
              <a:gd name="T107" fmla="*/ 208371 h 1962152"/>
              <a:gd name="T108" fmla="*/ 520330 w 3097421"/>
              <a:gd name="T109" fmla="*/ 175764 h 1962152"/>
              <a:gd name="T110" fmla="*/ 655523 w 3097421"/>
              <a:gd name="T111" fmla="*/ 20340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AFC60C-C5A2-4310-AB97-5FB973E98999}"/>
              </a:ext>
            </a:extLst>
          </p:cNvPr>
          <p:cNvSpPr txBox="1"/>
          <p:nvPr/>
        </p:nvSpPr>
        <p:spPr>
          <a:xfrm>
            <a:off x="4649788" y="3579813"/>
            <a:ext cx="12541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1era PARADA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7940675" y="2279650"/>
            <a:ext cx="9747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19467" name="Group 22"/>
          <p:cNvGrpSpPr>
            <a:grpSpLocks/>
          </p:cNvGrpSpPr>
          <p:nvPr/>
        </p:nvGrpSpPr>
        <p:grpSpPr bwMode="auto">
          <a:xfrm>
            <a:off x="1225550" y="5572125"/>
            <a:ext cx="2759075" cy="280988"/>
            <a:chOff x="302738" y="4584348"/>
            <a:chExt cx="3907387" cy="374916"/>
          </a:xfrm>
        </p:grpSpPr>
        <p:sp>
          <p:nvSpPr>
            <p:cNvPr id="30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590509" y="4584348"/>
              <a:ext cx="3619616" cy="288071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8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DE DESCENSO</a:t>
              </a:r>
              <a:endParaRPr lang="ko-KR" altLang="en-US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1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1193"/>
              <a:ext cx="3619616" cy="288071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endParaRPr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36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-107950" y="3962400"/>
            <a:ext cx="2165350" cy="576263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Velocidad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de </a:t>
            </a: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descenso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:</a:t>
            </a:r>
          </a:p>
          <a:p>
            <a:pPr algn="ctr">
              <a:defRPr/>
            </a:pPr>
            <a:endParaRPr lang="en-US" altLang="ko-KR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 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24 </a:t>
            </a: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mts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/min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53" name="Conector recto 52"/>
          <p:cNvCxnSpPr/>
          <p:nvPr/>
        </p:nvCxnSpPr>
        <p:spPr>
          <a:xfrm>
            <a:off x="636588" y="2235200"/>
            <a:ext cx="8116887" cy="1588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53"/>
          <p:cNvCxnSpPr/>
          <p:nvPr/>
        </p:nvCxnSpPr>
        <p:spPr>
          <a:xfrm>
            <a:off x="620713" y="5362575"/>
            <a:ext cx="807085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71" name="Graphic 39"/>
          <p:cNvSpPr>
            <a:spLocks/>
          </p:cNvSpPr>
          <p:nvPr/>
        </p:nvSpPr>
        <p:spPr bwMode="auto">
          <a:xfrm rot="-1670987">
            <a:off x="6302375" y="3908425"/>
            <a:ext cx="1089025" cy="571500"/>
          </a:xfrm>
          <a:custGeom>
            <a:avLst/>
            <a:gdLst>
              <a:gd name="T0" fmla="*/ 1073722 w 3097421"/>
              <a:gd name="T1" fmla="*/ 96611 h 1962152"/>
              <a:gd name="T2" fmla="*/ 1025586 w 3097421"/>
              <a:gd name="T3" fmla="*/ 75981 h 1962152"/>
              <a:gd name="T4" fmla="*/ 1004616 w 3097421"/>
              <a:gd name="T5" fmla="*/ 63643 h 1962152"/>
              <a:gd name="T6" fmla="*/ 954811 w 3097421"/>
              <a:gd name="T7" fmla="*/ 90985 h 1962152"/>
              <a:gd name="T8" fmla="*/ 921449 w 3097421"/>
              <a:gd name="T9" fmla="*/ 119313 h 1962152"/>
              <a:gd name="T10" fmla="*/ 909892 w 3097421"/>
              <a:gd name="T11" fmla="*/ 83582 h 1962152"/>
              <a:gd name="T12" fmla="*/ 904888 w 3097421"/>
              <a:gd name="T13" fmla="*/ 67690 h 1962152"/>
              <a:gd name="T14" fmla="*/ 855321 w 3097421"/>
              <a:gd name="T15" fmla="*/ 57622 h 1962152"/>
              <a:gd name="T16" fmla="*/ 878675 w 3097421"/>
              <a:gd name="T17" fmla="*/ 17943 h 1962152"/>
              <a:gd name="T18" fmla="*/ 838521 w 3097421"/>
              <a:gd name="T19" fmla="*/ 17450 h 1962152"/>
              <a:gd name="T20" fmla="*/ 794913 w 3097421"/>
              <a:gd name="T21" fmla="*/ 52687 h 1962152"/>
              <a:gd name="T22" fmla="*/ 781449 w 3097421"/>
              <a:gd name="T23" fmla="*/ 91478 h 1962152"/>
              <a:gd name="T24" fmla="*/ 879628 w 3097421"/>
              <a:gd name="T25" fmla="*/ 95426 h 1962152"/>
              <a:gd name="T26" fmla="*/ 908939 w 3097421"/>
              <a:gd name="T27" fmla="*/ 131651 h 1962152"/>
              <a:gd name="T28" fmla="*/ 891781 w 3097421"/>
              <a:gd name="T29" fmla="*/ 186728 h 1962152"/>
              <a:gd name="T30" fmla="*/ 939917 w 3097421"/>
              <a:gd name="T31" fmla="*/ 254933 h 1962152"/>
              <a:gd name="T32" fmla="*/ 818266 w 3097421"/>
              <a:gd name="T33" fmla="*/ 275858 h 1962152"/>
              <a:gd name="T34" fmla="*/ 861875 w 3097421"/>
              <a:gd name="T35" fmla="*/ 236179 h 1962152"/>
              <a:gd name="T36" fmla="*/ 824462 w 3097421"/>
              <a:gd name="T37" fmla="*/ 188900 h 1962152"/>
              <a:gd name="T38" fmla="*/ 749279 w 3097421"/>
              <a:gd name="T39" fmla="*/ 192650 h 1962152"/>
              <a:gd name="T40" fmla="*/ 666589 w 3097421"/>
              <a:gd name="T41" fmla="*/ 189985 h 1962152"/>
              <a:gd name="T42" fmla="*/ 668138 w 3097421"/>
              <a:gd name="T43" fmla="*/ 203113 h 1962152"/>
              <a:gd name="T44" fmla="*/ 571865 w 3097421"/>
              <a:gd name="T45" fmla="*/ 220090 h 1962152"/>
              <a:gd name="T46" fmla="*/ 543627 w 3097421"/>
              <a:gd name="T47" fmla="*/ 295007 h 1962152"/>
              <a:gd name="T48" fmla="*/ 508239 w 3097421"/>
              <a:gd name="T49" fmla="*/ 357388 h 1962152"/>
              <a:gd name="T50" fmla="*/ 353465 w 3097421"/>
              <a:gd name="T51" fmla="*/ 366272 h 1962152"/>
              <a:gd name="T52" fmla="*/ 223353 w 3097421"/>
              <a:gd name="T53" fmla="*/ 292046 h 1962152"/>
              <a:gd name="T54" fmla="*/ 193447 w 3097421"/>
              <a:gd name="T55" fmla="*/ 283360 h 1962152"/>
              <a:gd name="T56" fmla="*/ 1259 w 3097421"/>
              <a:gd name="T57" fmla="*/ 337450 h 1962152"/>
              <a:gd name="T58" fmla="*/ 187132 w 3097421"/>
              <a:gd name="T59" fmla="*/ 338832 h 1962152"/>
              <a:gd name="T60" fmla="*/ 253379 w 3097421"/>
              <a:gd name="T61" fmla="*/ 350282 h 1962152"/>
              <a:gd name="T62" fmla="*/ 348698 w 3097421"/>
              <a:gd name="T63" fmla="*/ 417006 h 1962152"/>
              <a:gd name="T64" fmla="*/ 486554 w 3097421"/>
              <a:gd name="T65" fmla="*/ 436155 h 1962152"/>
              <a:gd name="T66" fmla="*/ 430792 w 3097421"/>
              <a:gd name="T67" fmla="*/ 518672 h 1962152"/>
              <a:gd name="T68" fmla="*/ 360971 w 3097421"/>
              <a:gd name="T69" fmla="*/ 501793 h 1962152"/>
              <a:gd name="T70" fmla="*/ 294009 w 3097421"/>
              <a:gd name="T71" fmla="*/ 475242 h 1962152"/>
              <a:gd name="T72" fmla="*/ 214179 w 3097421"/>
              <a:gd name="T73" fmla="*/ 464384 h 1962152"/>
              <a:gd name="T74" fmla="*/ 104442 w 3097421"/>
              <a:gd name="T75" fmla="*/ 403879 h 1962152"/>
              <a:gd name="T76" fmla="*/ 247302 w 3097421"/>
              <a:gd name="T77" fmla="*/ 508407 h 1962152"/>
              <a:gd name="T78" fmla="*/ 387065 w 3097421"/>
              <a:gd name="T79" fmla="*/ 556575 h 1962152"/>
              <a:gd name="T80" fmla="*/ 539099 w 3097421"/>
              <a:gd name="T81" fmla="*/ 513145 h 1962152"/>
              <a:gd name="T82" fmla="*/ 638231 w 3097421"/>
              <a:gd name="T83" fmla="*/ 445137 h 1962152"/>
              <a:gd name="T84" fmla="*/ 682079 w 3097421"/>
              <a:gd name="T85" fmla="*/ 459647 h 1962152"/>
              <a:gd name="T86" fmla="*/ 743679 w 3097421"/>
              <a:gd name="T87" fmla="*/ 411084 h 1962152"/>
              <a:gd name="T88" fmla="*/ 760598 w 3097421"/>
              <a:gd name="T89" fmla="*/ 420165 h 1962152"/>
              <a:gd name="T90" fmla="*/ 742606 w 3097421"/>
              <a:gd name="T91" fmla="*/ 435958 h 1962152"/>
              <a:gd name="T92" fmla="*/ 774300 w 3097421"/>
              <a:gd name="T93" fmla="*/ 452244 h 1962152"/>
              <a:gd name="T94" fmla="*/ 821721 w 3097421"/>
              <a:gd name="T95" fmla="*/ 349690 h 1962152"/>
              <a:gd name="T96" fmla="*/ 950522 w 3097421"/>
              <a:gd name="T97" fmla="*/ 296093 h 1962152"/>
              <a:gd name="T98" fmla="*/ 1025586 w 3097421"/>
              <a:gd name="T99" fmla="*/ 249011 h 1962152"/>
              <a:gd name="T100" fmla="*/ 806947 w 3097421"/>
              <a:gd name="T101" fmla="*/ 101842 h 1962152"/>
              <a:gd name="T102" fmla="*/ 849960 w 3097421"/>
              <a:gd name="T103" fmla="*/ 60386 h 1962152"/>
              <a:gd name="T104" fmla="*/ 849126 w 3097421"/>
              <a:gd name="T105" fmla="*/ 206568 h 1962152"/>
              <a:gd name="T106" fmla="*/ 751423 w 3097421"/>
              <a:gd name="T107" fmla="*/ 211306 h 1962152"/>
              <a:gd name="T108" fmla="*/ 644308 w 3097421"/>
              <a:gd name="T109" fmla="*/ 178240 h 1962152"/>
              <a:gd name="T110" fmla="*/ 811713 w 3097421"/>
              <a:gd name="T111" fmla="*/ 206272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42" name="Rounded Rectangle 13">
            <a:extLst>
              <a:ext uri="{FF2B5EF4-FFF2-40B4-BE49-F238E27FC236}">
                <a16:creationId xmlns:a16="http://schemas.microsoft.com/office/drawing/2014/main" id="{62EB1EF6-4E99-432D-9AF1-DE0417E43C4C}"/>
              </a:ext>
            </a:extLst>
          </p:cNvPr>
          <p:cNvSpPr/>
          <p:nvPr/>
        </p:nvSpPr>
        <p:spPr>
          <a:xfrm>
            <a:off x="103188" y="2247900"/>
            <a:ext cx="1895475" cy="427038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5"/>
          </a:p>
        </p:txBody>
      </p:sp>
      <p:sp>
        <p:nvSpPr>
          <p:cNvPr id="43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220663" y="2338388"/>
            <a:ext cx="1276350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4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5480050" y="4687888"/>
            <a:ext cx="2555875" cy="576262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Velocidad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de </a:t>
            </a: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ascenso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:</a:t>
            </a:r>
          </a:p>
          <a:p>
            <a:pPr algn="ctr">
              <a:defRPr/>
            </a:pPr>
            <a:endParaRPr lang="en-US" altLang="ko-KR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 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9 </a:t>
            </a: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mts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/min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46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2163763" y="5884863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EN EL FONDO 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50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3254375" y="6324600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TOTAL DE INMERSIÓN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47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5137150" y="5568950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TOTAL DE DESCOMPRESIÓN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8" name="Conector recto 7"/>
          <p:cNvCxnSpPr/>
          <p:nvPr/>
        </p:nvCxnSpPr>
        <p:spPr>
          <a:xfrm>
            <a:off x="1733550" y="2781300"/>
            <a:ext cx="84138" cy="3743325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/>
          <p:cNvCxnSpPr/>
          <p:nvPr/>
        </p:nvCxnSpPr>
        <p:spPr>
          <a:xfrm flipH="1">
            <a:off x="7675563" y="2767013"/>
            <a:ext cx="1587" cy="3757612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cto 54"/>
          <p:cNvCxnSpPr/>
          <p:nvPr/>
        </p:nvCxnSpPr>
        <p:spPr>
          <a:xfrm>
            <a:off x="5081588" y="5178425"/>
            <a:ext cx="25400" cy="779463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cto 56"/>
          <p:cNvCxnSpPr/>
          <p:nvPr/>
        </p:nvCxnSpPr>
        <p:spPr>
          <a:xfrm>
            <a:off x="3473450" y="5102225"/>
            <a:ext cx="11113" cy="598488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de flecha 21"/>
          <p:cNvCxnSpPr/>
          <p:nvPr/>
        </p:nvCxnSpPr>
        <p:spPr>
          <a:xfrm flipH="1">
            <a:off x="1893888" y="5980113"/>
            <a:ext cx="646112" cy="15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recto de flecha 59"/>
          <p:cNvCxnSpPr/>
          <p:nvPr/>
        </p:nvCxnSpPr>
        <p:spPr>
          <a:xfrm flipV="1">
            <a:off x="4235450" y="5957888"/>
            <a:ext cx="730250" cy="1111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ector recto de flecha 61"/>
          <p:cNvCxnSpPr/>
          <p:nvPr/>
        </p:nvCxnSpPr>
        <p:spPr>
          <a:xfrm flipH="1" flipV="1">
            <a:off x="5127625" y="5673725"/>
            <a:ext cx="152400" cy="4763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ector recto de flecha 67"/>
          <p:cNvCxnSpPr/>
          <p:nvPr/>
        </p:nvCxnSpPr>
        <p:spPr>
          <a:xfrm flipH="1">
            <a:off x="1933575" y="6462713"/>
            <a:ext cx="1503363" cy="142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 recto de flecha 69"/>
          <p:cNvCxnSpPr/>
          <p:nvPr/>
        </p:nvCxnSpPr>
        <p:spPr>
          <a:xfrm>
            <a:off x="5795963" y="6451600"/>
            <a:ext cx="1782762" cy="4763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ector recto de flecha 81"/>
          <p:cNvCxnSpPr/>
          <p:nvPr/>
        </p:nvCxnSpPr>
        <p:spPr>
          <a:xfrm flipH="1" flipV="1">
            <a:off x="1827213" y="5678488"/>
            <a:ext cx="152400" cy="476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ector recto de flecha 83"/>
          <p:cNvCxnSpPr/>
          <p:nvPr/>
        </p:nvCxnSpPr>
        <p:spPr>
          <a:xfrm>
            <a:off x="7432675" y="5659438"/>
            <a:ext cx="122238" cy="142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Conector recto de flecha 87"/>
          <p:cNvCxnSpPr/>
          <p:nvPr/>
        </p:nvCxnSpPr>
        <p:spPr>
          <a:xfrm>
            <a:off x="3279775" y="5673725"/>
            <a:ext cx="122238" cy="14288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ector recto de flecha 90"/>
          <p:cNvCxnSpPr/>
          <p:nvPr/>
        </p:nvCxnSpPr>
        <p:spPr>
          <a:xfrm>
            <a:off x="4079875" y="2276475"/>
            <a:ext cx="33338" cy="3082925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8027988" y="4067175"/>
            <a:ext cx="1023937" cy="3698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PROFUNDIDAD </a:t>
            </a:r>
          </a:p>
          <a:p>
            <a:pPr algn="ctr">
              <a:defRPr/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DE ASCENSO</a:t>
            </a:r>
            <a:endParaRPr lang="ko-KR" altLang="en-US" sz="9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94" name="Conector recto de flecha 93"/>
          <p:cNvCxnSpPr/>
          <p:nvPr/>
        </p:nvCxnSpPr>
        <p:spPr>
          <a:xfrm>
            <a:off x="7948613" y="2270125"/>
            <a:ext cx="33337" cy="3082925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3289300" y="3400425"/>
            <a:ext cx="2027238" cy="5064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PROFUNDIDAD DEL FONDO</a:t>
            </a:r>
          </a:p>
          <a:p>
            <a:pPr algn="ctr">
              <a:defRPr/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O</a:t>
            </a:r>
          </a:p>
          <a:p>
            <a:pPr algn="ctr">
              <a:defRPr/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PROFUNDIDAD MÁXIMA</a:t>
            </a:r>
            <a:endParaRPr lang="ko-KR" altLang="en-US" sz="9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0486" name="Rectángulo 3"/>
          <p:cNvSpPr>
            <a:spLocks noChangeArrowheads="1"/>
          </p:cNvSpPr>
          <p:nvPr/>
        </p:nvSpPr>
        <p:spPr bwMode="auto">
          <a:xfrm>
            <a:off x="244475" y="781050"/>
            <a:ext cx="8574088" cy="566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a.- </a:t>
            </a:r>
            <a:r>
              <a:rPr lang="es-ES" altLang="es-CL" sz="1800" b="1"/>
              <a:t>Tiempo de Descenso (TD):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Tiempo total transcurrido en minutos desde que el buceador deja la superficie hasta que llega al fondo.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b.- </a:t>
            </a:r>
            <a:r>
              <a:rPr lang="es-ES" altLang="es-CL" sz="1800" b="1"/>
              <a:t>Tiempo en el Fondo o Tiempo de Fondo (TF):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Tiempo total transcurrido desde que el buceador deja la superficie hasta que deja el fondo.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c.- </a:t>
            </a:r>
            <a:r>
              <a:rPr lang="es-ES" altLang="es-CL" sz="1800" b="1"/>
              <a:t>Tiempo Total de Descompresión (TTD):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Tiempo transcurrido desde que el buceador deja el fondo y hasta que llega a superficie. Este tiempo también es llamado tiempo total de ascenso.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d.- </a:t>
            </a:r>
            <a:r>
              <a:rPr lang="es-ES" altLang="es-CL" sz="1800" b="1"/>
              <a:t>Tiempo Total de Inmersión (TTI):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Tiempo transcurrido en minutos desde que el buceador deja la superficie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y llega de nuevo a esta tras finalizar la inmersión. 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</p:spPr>
        <p:txBody>
          <a:bodyPr/>
          <a:lstStyle/>
          <a:p>
            <a:pPr>
              <a:defRPr/>
            </a:pPr>
            <a:r>
              <a:rPr lang="es-ES" dirty="0" smtClean="0"/>
              <a:t>TÉRMINOS </a:t>
            </a:r>
            <a:endParaRPr lang="es-CL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1510" name="Rectángulo 3"/>
          <p:cNvSpPr>
            <a:spLocks noChangeArrowheads="1"/>
          </p:cNvSpPr>
          <p:nvPr/>
        </p:nvSpPr>
        <p:spPr bwMode="auto">
          <a:xfrm>
            <a:off x="433388" y="846138"/>
            <a:ext cx="7804150" cy="510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e.- </a:t>
            </a:r>
            <a:r>
              <a:rPr lang="es-ES" altLang="es-CL" sz="1800" b="1"/>
              <a:t>Profundidad del Fondo (Prof.):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La Profundidad del Fondo, es la mayor profundidad alcanzada por el buceador en una inmersión, registrados por su profundímetro.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/>
              <a:t>f.- </a:t>
            </a:r>
            <a:r>
              <a:rPr lang="es-CL" altLang="es-CL" sz="1800" b="1"/>
              <a:t>Profundidad Máxima (Prof. Máx.):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Es la profundidad obtenida después de aplicar el factor de corrección del profundímetro a la Profundidad del fondo. En buceo autónomo, la Profundidad máxima, es igual a la Profundidad del fondo leída en el profundímetro.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/>
              <a:t>g.- </a:t>
            </a:r>
            <a:r>
              <a:rPr lang="es-CL" altLang="es-CL" sz="1800" b="1"/>
              <a:t>Profundidad de Ascenso: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Profundidad donde se encuentra el buceador en el momento de dejar el fondo.</a:t>
            </a:r>
          </a:p>
        </p:txBody>
      </p:sp>
      <p:sp>
        <p:nvSpPr>
          <p:cNvPr id="2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</p:spPr>
        <p:txBody>
          <a:bodyPr/>
          <a:lstStyle/>
          <a:p>
            <a:pPr>
              <a:defRPr/>
            </a:pPr>
            <a:r>
              <a:rPr lang="es-ES" dirty="0" smtClean="0"/>
              <a:t>TÉRMINOS </a:t>
            </a:r>
            <a:endParaRPr lang="es-CL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8678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h.- </a:t>
            </a:r>
            <a:r>
              <a:rPr lang="es-CL" altLang="es-CL" sz="1800" b="1" dirty="0"/>
              <a:t>Velocidad de Descenso: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La velocidad de descenso en inmersiones con aire no es crítica, pero como norma no sobrepasar los 24 m/min.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i.- </a:t>
            </a:r>
            <a:r>
              <a:rPr lang="es-CL" altLang="es-CL" sz="1800" b="1" dirty="0"/>
              <a:t>Velocidad de Ascenso: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La velocidad de ascenso desde el fondo hasta la primera parada, entre paradas y desde la última parada a superficie, es de 9 m/min, (20 segundos por cada 3 m).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</p:txBody>
      </p:sp>
      <p:sp>
        <p:nvSpPr>
          <p:cNvPr id="9" name="Marcador de texto 2"/>
          <p:cNvSpPr txBox="1">
            <a:spLocks/>
          </p:cNvSpPr>
          <p:nvPr/>
        </p:nvSpPr>
        <p:spPr bwMode="auto">
          <a:xfrm>
            <a:off x="333375" y="254000"/>
            <a:ext cx="8396288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4050" b="0" baseline="0">
                <a:solidFill>
                  <a:schemeClr val="tx1"/>
                </a:solidFill>
                <a:latin typeface="+mj-lt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s-ES" kern="0" smtClean="0"/>
              <a:t>TÉRMINOS </a:t>
            </a:r>
            <a:endParaRPr lang="es-CL" kern="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960438" y="2081213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33450" y="2844800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501192" y="2874839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0913" y="4283804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0602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0629" y="3635732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058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Inmersión sin descompresión</a:t>
            </a:r>
            <a:endParaRPr lang="es-CL" sz="4000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33375" y="1187450"/>
            <a:ext cx="7954963" cy="5909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1.- </a:t>
            </a:r>
            <a:r>
              <a:rPr lang="es-CL" altLang="es-CL" sz="1800" b="1" dirty="0"/>
              <a:t>Límite Sin Descompresión: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El </a:t>
            </a:r>
            <a:r>
              <a:rPr lang="es-ES" altLang="es-CL" sz="1800" b="1" u="sng" dirty="0"/>
              <a:t>tiempo</a:t>
            </a:r>
            <a:r>
              <a:rPr lang="es-ES" altLang="es-CL" sz="1800" dirty="0"/>
              <a:t> máximo que puede permanecer un buceador a una profundidad dada y ascender directamente a superficie a la velocidad de ascenso, sin efectuar paradas de descompresión.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/>
              <a:t>2</a:t>
            </a:r>
            <a:r>
              <a:rPr lang="es-CL" altLang="es-CL" sz="1800" dirty="0" smtClean="0"/>
              <a:t>.- </a:t>
            </a:r>
            <a:r>
              <a:rPr lang="es-CL" altLang="es-CL" sz="1800" b="1" dirty="0"/>
              <a:t>Inmersión Sin Descompresión: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Aquella inmersión que por su </a:t>
            </a:r>
            <a:r>
              <a:rPr lang="es-ES" altLang="es-CL" sz="1800" b="1" u="sng" dirty="0"/>
              <a:t>profundidad y tiempo </a:t>
            </a:r>
            <a:r>
              <a:rPr lang="es-ES" altLang="es-CL" sz="1800" dirty="0"/>
              <a:t>en el fondo el buceador </a:t>
            </a:r>
            <a:r>
              <a:rPr lang="es-ES" altLang="es-CL" sz="1800" b="1" u="sng" dirty="0"/>
              <a:t>no necesita </a:t>
            </a:r>
            <a:r>
              <a:rPr lang="es-ES" altLang="es-CL" sz="1800" dirty="0"/>
              <a:t>hacer paradas de descompresión durante el ascenso a superficie.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/>
              <a:t>3</a:t>
            </a:r>
            <a:r>
              <a:rPr lang="es-CL" altLang="es-CL" sz="1800" dirty="0" smtClean="0"/>
              <a:t>.- </a:t>
            </a:r>
            <a:r>
              <a:rPr lang="es-CL" altLang="es-CL" sz="1800" b="1" dirty="0"/>
              <a:t>Inmersión Con Descompresión: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Aquella inmersión que por su profundidad y tiempo en el fondo el buceador necesita hacer paradas de descompresión durante el ascenso. </a:t>
            </a: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4.- </a:t>
            </a:r>
            <a:r>
              <a:rPr lang="es-ES" altLang="es-CL" sz="1800" b="1" dirty="0"/>
              <a:t>Grupo de Inmersión Sucesiva (GIS):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El Grupo de Inmersión Sucesiva, es una letra que nos indica la cantidad de nitrógeno residual que permanece disuelto en nuestros tejidos después de una inmersión.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70" t="11501" r="35431" b="10953"/>
          <a:stretch>
            <a:fillRect/>
          </a:stretch>
        </p:blipFill>
        <p:spPr bwMode="auto">
          <a:xfrm>
            <a:off x="1042988" y="188913"/>
            <a:ext cx="6624637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547813" y="3716338"/>
            <a:ext cx="4824412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Rectángulo 4"/>
          <p:cNvSpPr/>
          <p:nvPr/>
        </p:nvSpPr>
        <p:spPr>
          <a:xfrm rot="5400000">
            <a:off x="4211638" y="2565400"/>
            <a:ext cx="2520950" cy="2159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Elipse 3"/>
          <p:cNvSpPr/>
          <p:nvPr/>
        </p:nvSpPr>
        <p:spPr>
          <a:xfrm>
            <a:off x="2806700" y="3644900"/>
            <a:ext cx="503238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7" name="Conector recto de flecha 6"/>
          <p:cNvCxnSpPr/>
          <p:nvPr/>
        </p:nvCxnSpPr>
        <p:spPr>
          <a:xfrm flipH="1">
            <a:off x="3189560" y="1557338"/>
            <a:ext cx="14288" cy="208756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Elipse 9"/>
          <p:cNvSpPr/>
          <p:nvPr/>
        </p:nvSpPr>
        <p:spPr>
          <a:xfrm>
            <a:off x="5219700" y="1376363"/>
            <a:ext cx="504825" cy="3603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" name="CuadroTexto 1"/>
          <p:cNvSpPr txBox="1"/>
          <p:nvPr/>
        </p:nvSpPr>
        <p:spPr>
          <a:xfrm>
            <a:off x="3707905" y="180287"/>
            <a:ext cx="165625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TABLA I</a:t>
            </a:r>
            <a:endParaRPr lang="es-CL" b="1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960438" y="2081213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33450" y="2844800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501192" y="3666927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0913" y="4283804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0602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0629" y="3635732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93245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" name="Rectángulo 1"/>
          <p:cNvSpPr/>
          <p:nvPr/>
        </p:nvSpPr>
        <p:spPr>
          <a:xfrm>
            <a:off x="7300913" y="5516563"/>
            <a:ext cx="1652587" cy="1130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632" name="Rectángulo 6"/>
          <p:cNvSpPr>
            <a:spLocks noChangeArrowheads="1"/>
          </p:cNvSpPr>
          <p:nvPr/>
        </p:nvSpPr>
        <p:spPr bwMode="auto">
          <a:xfrm>
            <a:off x="192088" y="1045180"/>
            <a:ext cx="8761412" cy="48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1.- </a:t>
            </a:r>
            <a:r>
              <a:rPr lang="es-ES" altLang="es-CL" sz="1800" b="1" dirty="0"/>
              <a:t>Intervalo en Superficie (IS):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Tiempo que un buceador pasa en la superficie entre inmersiones. Comienza cuando el buceador llega a superficie y termina cuando inicia su siguiente descenso.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 </a:t>
            </a:r>
            <a:r>
              <a:rPr lang="es-CL" altLang="es-CL" sz="1800" dirty="0" smtClean="0"/>
              <a:t>2.- </a:t>
            </a:r>
            <a:r>
              <a:rPr lang="es-CL" altLang="es-CL" sz="1800" b="1" dirty="0"/>
              <a:t>Inmersión Sencilla: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Es aquella inmersión llevada a cabo después de que haya sido eliminado todo el nitrógeno residual de las inmersiones previas.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3.- </a:t>
            </a:r>
            <a:r>
              <a:rPr lang="es-CL" altLang="es-CL" sz="1800" b="1" dirty="0"/>
              <a:t>Inmersión Continuada: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Una Inmersión Continuada, es aquella inmersión en la que el intervalo en superficie es menor de 10 minutos.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4.- </a:t>
            </a:r>
            <a:r>
              <a:rPr lang="es-CL" altLang="es-CL" sz="1800" b="1" dirty="0"/>
              <a:t>Inmersión Sucesiva: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Una Inmersión Sucesiva, es aquella inmersión en la cual aún tenemos nitrógeno residual en los tejidos correspondiente a una inmersión anterior.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(El intervalo en superficie debe ser mayor de 10 minutos.)</a:t>
            </a:r>
          </a:p>
        </p:txBody>
      </p:sp>
      <p:sp>
        <p:nvSpPr>
          <p:cNvPr id="11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Inmersión sucesiva</a:t>
            </a:r>
            <a:endParaRPr lang="es-CL" sz="40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164388" y="5589588"/>
            <a:ext cx="1800225" cy="9350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7655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/>
              <a:t>5</a:t>
            </a:r>
            <a:r>
              <a:rPr lang="es-CL" altLang="es-CL" sz="1800" dirty="0" smtClean="0"/>
              <a:t>.- </a:t>
            </a:r>
            <a:r>
              <a:rPr lang="es-CL" altLang="es-CL" sz="1800" b="1" dirty="0"/>
              <a:t>Nitrógeno Residual (NR):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Es el exceso de nitrógeno que permanece disuelto en los tejidos del buceador después llegar a superficie tras una inmersión. ( Este exceso de nitrógeno se eliminará gradualmente durante el intervalo en superficie)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6.- </a:t>
            </a:r>
            <a:r>
              <a:rPr lang="es-ES" altLang="es-CL" sz="1800" b="1" dirty="0"/>
              <a:t>Tiempo de Nitrógeno Residual (TNR):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El Tiempo de Nitrógeno Residual, es el </a:t>
            </a:r>
            <a:r>
              <a:rPr lang="es-ES" altLang="es-CL" sz="1800" b="1" u="sng" dirty="0"/>
              <a:t>tiempo que tenemos que añadir al tiempo en el fondo </a:t>
            </a:r>
            <a:r>
              <a:rPr lang="es-ES" altLang="es-CL" sz="1800" dirty="0"/>
              <a:t>de la inmersión sucesiva, para compensar el nitrógeno que todavía está disuelto en los tejidos de un buceador después de la inmersión previa. El tiempo de nitrógeno residual se expresa en minutos.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. </a:t>
            </a:r>
            <a:endParaRPr lang="es-ES" altLang="es-CL" sz="1800" dirty="0"/>
          </a:p>
        </p:txBody>
      </p:sp>
      <p:sp>
        <p:nvSpPr>
          <p:cNvPr id="11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Inmersión sucesiva</a:t>
            </a:r>
            <a:endParaRPr lang="es-CL" sz="40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17519" t="12201" r="35038" b="5201"/>
          <a:stretch/>
        </p:blipFill>
        <p:spPr>
          <a:xfrm>
            <a:off x="1441426" y="44624"/>
            <a:ext cx="7307038" cy="715585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149701" y="2172701"/>
            <a:ext cx="3310731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Elipse 4"/>
          <p:cNvSpPr/>
          <p:nvPr/>
        </p:nvSpPr>
        <p:spPr>
          <a:xfrm>
            <a:off x="5841441" y="5625388"/>
            <a:ext cx="251692" cy="2874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" name="Rectángulo 5"/>
          <p:cNvSpPr/>
          <p:nvPr/>
        </p:nvSpPr>
        <p:spPr>
          <a:xfrm rot="5400000">
            <a:off x="4110279" y="3876488"/>
            <a:ext cx="3704569" cy="296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179512" y="1844824"/>
            <a:ext cx="27353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CL" sz="2000" dirty="0">
              <a:solidFill>
                <a:srgbClr val="000000"/>
              </a:solidFill>
            </a:endParaRPr>
          </a:p>
          <a:p>
            <a:r>
              <a:rPr lang="es-CL" b="1" dirty="0"/>
              <a:t>TABLA II </a:t>
            </a:r>
            <a:endParaRPr lang="es-CL" dirty="0"/>
          </a:p>
          <a:p>
            <a:r>
              <a:rPr lang="es-ES" b="1" dirty="0"/>
              <a:t>TIEMPOS DE NITRÓGENO RESIDUAL PARA INMERSIONES SUCESIVAS CON AIRE </a:t>
            </a:r>
            <a:endParaRPr lang="es-CL" dirty="0"/>
          </a:p>
        </p:txBody>
      </p:sp>
      <p:sp>
        <p:nvSpPr>
          <p:cNvPr id="8" name="Flecha derecha 7"/>
          <p:cNvSpPr/>
          <p:nvPr/>
        </p:nvSpPr>
        <p:spPr>
          <a:xfrm>
            <a:off x="2391100" y="2039128"/>
            <a:ext cx="2376264" cy="4846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Flecha derecha 8"/>
          <p:cNvSpPr/>
          <p:nvPr/>
        </p:nvSpPr>
        <p:spPr>
          <a:xfrm rot="5400000">
            <a:off x="4774431" y="589136"/>
            <a:ext cx="2376264" cy="4846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2596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960438" y="2081213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33450" y="2844800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501192" y="4314999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0913" y="4283804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0602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0629" y="3635732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81986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n-US" dirty="0" err="1" smtClean="0">
                <a:solidFill>
                  <a:schemeClr val="accent2"/>
                </a:solidFill>
              </a:rPr>
              <a:t>Inmersión</a:t>
            </a:r>
            <a:r>
              <a:rPr lang="en-US" dirty="0" smtClean="0">
                <a:solidFill>
                  <a:schemeClr val="accent2"/>
                </a:solidFill>
              </a:rPr>
              <a:t> con </a:t>
            </a:r>
            <a:r>
              <a:rPr lang="en-US" dirty="0" err="1" smtClean="0">
                <a:solidFill>
                  <a:schemeClr val="accent2"/>
                </a:solidFill>
              </a:rPr>
              <a:t>descompresión</a:t>
            </a:r>
            <a:endParaRPr lang="en-US" dirty="0"/>
          </a:p>
        </p:txBody>
      </p:sp>
      <p:grpSp>
        <p:nvGrpSpPr>
          <p:cNvPr id="24579" name="Group 10"/>
          <p:cNvGrpSpPr>
            <a:grpSpLocks/>
          </p:cNvGrpSpPr>
          <p:nvPr/>
        </p:nvGrpSpPr>
        <p:grpSpPr bwMode="auto">
          <a:xfrm>
            <a:off x="250825" y="2216150"/>
            <a:ext cx="8283575" cy="3406775"/>
            <a:chOff x="992431" y="1345515"/>
            <a:chExt cx="10349670" cy="4602901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BE361F4E-4A5D-4EE0-8E3F-497DBE8D72FB}"/>
                </a:ext>
              </a:extLst>
            </p:cNvPr>
            <p:cNvSpPr/>
            <p:nvPr/>
          </p:nvSpPr>
          <p:spPr>
            <a:xfrm>
              <a:off x="992431" y="5030410"/>
              <a:ext cx="2128248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5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ES" altLang="ko-KR" sz="1050" b="1" dirty="0">
                  <a:solidFill>
                    <a:schemeClr val="bg1"/>
                  </a:solidFill>
                </a:rPr>
                <a:t>FONDO</a:t>
              </a:r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BE82DBE4-4F17-4FDC-9695-CF2F12CB9189}"/>
                </a:ext>
              </a:extLst>
            </p:cNvPr>
            <p:cNvSpPr/>
            <p:nvPr/>
          </p:nvSpPr>
          <p:spPr>
            <a:xfrm rot="18887744">
              <a:off x="2091273" y="3990753"/>
              <a:ext cx="3215166" cy="70016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6" name="Rounded Rectangle 11">
              <a:extLst>
                <a:ext uri="{FF2B5EF4-FFF2-40B4-BE49-F238E27FC236}">
                  <a16:creationId xmlns:a16="http://schemas.microsoft.com/office/drawing/2014/main" id="{6813525B-B547-4B49-A8F5-DDCC75B851C4}"/>
                </a:ext>
              </a:extLst>
            </p:cNvPr>
            <p:cNvSpPr/>
            <p:nvPr/>
          </p:nvSpPr>
          <p:spPr>
            <a:xfrm>
              <a:off x="4263149" y="3082863"/>
              <a:ext cx="2628078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7" name="Rounded Rectangle 13">
              <a:extLst>
                <a:ext uri="{FF2B5EF4-FFF2-40B4-BE49-F238E27FC236}">
                  <a16:creationId xmlns:a16="http://schemas.microsoft.com/office/drawing/2014/main" id="{62EB1EF6-4E99-432D-9AF1-DE0417E43C4C}"/>
                </a:ext>
              </a:extLst>
            </p:cNvPr>
            <p:cNvSpPr/>
            <p:nvPr/>
          </p:nvSpPr>
          <p:spPr>
            <a:xfrm>
              <a:off x="8430389" y="1345515"/>
              <a:ext cx="2911712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75000"/>
                <a:alpha val="6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9" name="Rounded Rectangle 4">
              <a:extLst>
                <a:ext uri="{FF2B5EF4-FFF2-40B4-BE49-F238E27FC236}">
                  <a16:creationId xmlns:a16="http://schemas.microsoft.com/office/drawing/2014/main" id="{EE8AF56F-4CF2-4F58-AAF6-06FE46FC15E2}"/>
                </a:ext>
              </a:extLst>
            </p:cNvPr>
            <p:cNvSpPr/>
            <p:nvPr/>
          </p:nvSpPr>
          <p:spPr>
            <a:xfrm rot="19369460">
              <a:off x="6010573" y="2128395"/>
              <a:ext cx="3181462" cy="69708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DEEFA5A1-7DFA-4069-BB6A-7FDA71E75868}"/>
              </a:ext>
            </a:extLst>
          </p:cNvPr>
          <p:cNvSpPr txBox="1"/>
          <p:nvPr/>
        </p:nvSpPr>
        <p:spPr>
          <a:xfrm>
            <a:off x="2073275" y="4300538"/>
            <a:ext cx="887413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ASCENSO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4581" name="Graphic 39"/>
          <p:cNvSpPr>
            <a:spLocks/>
          </p:cNvSpPr>
          <p:nvPr/>
        </p:nvSpPr>
        <p:spPr bwMode="auto">
          <a:xfrm rot="-238048">
            <a:off x="2879725" y="4448175"/>
            <a:ext cx="646113" cy="371475"/>
          </a:xfrm>
          <a:custGeom>
            <a:avLst/>
            <a:gdLst>
              <a:gd name="T0" fmla="*/ 637034 w 3097421"/>
              <a:gd name="T1" fmla="*/ 62797 h 1962152"/>
              <a:gd name="T2" fmla="*/ 608475 w 3097421"/>
              <a:gd name="T3" fmla="*/ 49388 h 1962152"/>
              <a:gd name="T4" fmla="*/ 596033 w 3097421"/>
              <a:gd name="T5" fmla="*/ 41368 h 1962152"/>
              <a:gd name="T6" fmla="*/ 566485 w 3097421"/>
              <a:gd name="T7" fmla="*/ 59140 h 1962152"/>
              <a:gd name="T8" fmla="*/ 546691 w 3097421"/>
              <a:gd name="T9" fmla="*/ 77553 h 1962152"/>
              <a:gd name="T10" fmla="*/ 539834 w 3097421"/>
              <a:gd name="T11" fmla="*/ 54328 h 1962152"/>
              <a:gd name="T12" fmla="*/ 536865 w 3097421"/>
              <a:gd name="T13" fmla="*/ 43999 h 1962152"/>
              <a:gd name="T14" fmla="*/ 507458 w 3097421"/>
              <a:gd name="T15" fmla="*/ 37455 h 1962152"/>
              <a:gd name="T16" fmla="*/ 521313 w 3097421"/>
              <a:gd name="T17" fmla="*/ 11663 h 1962152"/>
              <a:gd name="T18" fmla="*/ 497490 w 3097421"/>
              <a:gd name="T19" fmla="*/ 11342 h 1962152"/>
              <a:gd name="T20" fmla="*/ 471618 w 3097421"/>
              <a:gd name="T21" fmla="*/ 34247 h 1962152"/>
              <a:gd name="T22" fmla="*/ 463630 w 3097421"/>
              <a:gd name="T23" fmla="*/ 59461 h 1962152"/>
              <a:gd name="T24" fmla="*/ 521879 w 3097421"/>
              <a:gd name="T25" fmla="*/ 62027 h 1962152"/>
              <a:gd name="T26" fmla="*/ 539269 w 3097421"/>
              <a:gd name="T27" fmla="*/ 85573 h 1962152"/>
              <a:gd name="T28" fmla="*/ 529089 w 3097421"/>
              <a:gd name="T29" fmla="*/ 121373 h 1962152"/>
              <a:gd name="T30" fmla="*/ 557648 w 3097421"/>
              <a:gd name="T31" fmla="*/ 165706 h 1962152"/>
              <a:gd name="T32" fmla="*/ 485473 w 3097421"/>
              <a:gd name="T33" fmla="*/ 179308 h 1962152"/>
              <a:gd name="T34" fmla="*/ 511346 w 3097421"/>
              <a:gd name="T35" fmla="*/ 153517 h 1962152"/>
              <a:gd name="T36" fmla="*/ 489149 w 3097421"/>
              <a:gd name="T37" fmla="*/ 122785 h 1962152"/>
              <a:gd name="T38" fmla="*/ 444543 w 3097421"/>
              <a:gd name="T39" fmla="*/ 125223 h 1962152"/>
              <a:gd name="T40" fmla="*/ 395484 w 3097421"/>
              <a:gd name="T41" fmla="*/ 123491 h 1962152"/>
              <a:gd name="T42" fmla="*/ 396403 w 3097421"/>
              <a:gd name="T43" fmla="*/ 132024 h 1962152"/>
              <a:gd name="T44" fmla="*/ 339285 w 3097421"/>
              <a:gd name="T45" fmla="*/ 143059 h 1962152"/>
              <a:gd name="T46" fmla="*/ 322531 w 3097421"/>
              <a:gd name="T47" fmla="*/ 191755 h 1962152"/>
              <a:gd name="T48" fmla="*/ 301536 w 3097421"/>
              <a:gd name="T49" fmla="*/ 232303 h 1962152"/>
              <a:gd name="T50" fmla="*/ 209709 w 3097421"/>
              <a:gd name="T51" fmla="*/ 238077 h 1962152"/>
              <a:gd name="T52" fmla="*/ 132514 w 3097421"/>
              <a:gd name="T53" fmla="*/ 189830 h 1962152"/>
              <a:gd name="T54" fmla="*/ 114771 w 3097421"/>
              <a:gd name="T55" fmla="*/ 184184 h 1962152"/>
              <a:gd name="T56" fmla="*/ 747 w 3097421"/>
              <a:gd name="T57" fmla="*/ 219343 h 1962152"/>
              <a:gd name="T58" fmla="*/ 111025 w 3097421"/>
              <a:gd name="T59" fmla="*/ 220241 h 1962152"/>
              <a:gd name="T60" fmla="*/ 150328 w 3097421"/>
              <a:gd name="T61" fmla="*/ 227683 h 1962152"/>
              <a:gd name="T62" fmla="*/ 206881 w 3097421"/>
              <a:gd name="T63" fmla="*/ 271054 h 1962152"/>
              <a:gd name="T64" fmla="*/ 288670 w 3097421"/>
              <a:gd name="T65" fmla="*/ 283501 h 1962152"/>
              <a:gd name="T66" fmla="*/ 255587 w 3097421"/>
              <a:gd name="T67" fmla="*/ 337137 h 1962152"/>
              <a:gd name="T68" fmla="*/ 214162 w 3097421"/>
              <a:gd name="T69" fmla="*/ 326166 h 1962152"/>
              <a:gd name="T70" fmla="*/ 174434 w 3097421"/>
              <a:gd name="T71" fmla="*/ 308907 h 1962152"/>
              <a:gd name="T72" fmla="*/ 127071 w 3097421"/>
              <a:gd name="T73" fmla="*/ 301850 h 1962152"/>
              <a:gd name="T74" fmla="*/ 61965 w 3097421"/>
              <a:gd name="T75" fmla="*/ 262521 h 1962152"/>
              <a:gd name="T76" fmla="*/ 146723 w 3097421"/>
              <a:gd name="T77" fmla="*/ 330464 h 1962152"/>
              <a:gd name="T78" fmla="*/ 229643 w 3097421"/>
              <a:gd name="T79" fmla="*/ 361773 h 1962152"/>
              <a:gd name="T80" fmla="*/ 319845 w 3097421"/>
              <a:gd name="T81" fmla="*/ 333544 h 1962152"/>
              <a:gd name="T82" fmla="*/ 378659 w 3097421"/>
              <a:gd name="T83" fmla="*/ 289339 h 1962152"/>
              <a:gd name="T84" fmla="*/ 404674 w 3097421"/>
              <a:gd name="T85" fmla="*/ 298770 h 1962152"/>
              <a:gd name="T86" fmla="*/ 441221 w 3097421"/>
              <a:gd name="T87" fmla="*/ 267205 h 1962152"/>
              <a:gd name="T88" fmla="*/ 451259 w 3097421"/>
              <a:gd name="T89" fmla="*/ 273107 h 1962152"/>
              <a:gd name="T90" fmla="*/ 440585 w 3097421"/>
              <a:gd name="T91" fmla="*/ 283372 h 1962152"/>
              <a:gd name="T92" fmla="*/ 459388 w 3097421"/>
              <a:gd name="T93" fmla="*/ 293958 h 1962152"/>
              <a:gd name="T94" fmla="*/ 487523 w 3097421"/>
              <a:gd name="T95" fmla="*/ 227298 h 1962152"/>
              <a:gd name="T96" fmla="*/ 563940 w 3097421"/>
              <a:gd name="T97" fmla="*/ 192460 h 1962152"/>
              <a:gd name="T98" fmla="*/ 608475 w 3097421"/>
              <a:gd name="T99" fmla="*/ 161857 h 1962152"/>
              <a:gd name="T100" fmla="*/ 478757 w 3097421"/>
              <a:gd name="T101" fmla="*/ 66198 h 1962152"/>
              <a:gd name="T102" fmla="*/ 504277 w 3097421"/>
              <a:gd name="T103" fmla="*/ 39251 h 1962152"/>
              <a:gd name="T104" fmla="*/ 503782 w 3097421"/>
              <a:gd name="T105" fmla="*/ 134269 h 1962152"/>
              <a:gd name="T106" fmla="*/ 445816 w 3097421"/>
              <a:gd name="T107" fmla="*/ 137349 h 1962152"/>
              <a:gd name="T108" fmla="*/ 382265 w 3097421"/>
              <a:gd name="T109" fmla="*/ 115856 h 1962152"/>
              <a:gd name="T110" fmla="*/ 481585 w 3097421"/>
              <a:gd name="T111" fmla="*/ 13407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AFC60C-C5A2-4310-AB97-5FB973E98999}"/>
              </a:ext>
            </a:extLst>
          </p:cNvPr>
          <p:cNvSpPr txBox="1"/>
          <p:nvPr/>
        </p:nvSpPr>
        <p:spPr>
          <a:xfrm>
            <a:off x="3468688" y="3579813"/>
            <a:ext cx="12541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1era PARADA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6532563" y="2244725"/>
            <a:ext cx="1274762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24584" name="Group 22"/>
          <p:cNvGrpSpPr>
            <a:grpSpLocks/>
          </p:cNvGrpSpPr>
          <p:nvPr/>
        </p:nvGrpSpPr>
        <p:grpSpPr bwMode="auto">
          <a:xfrm>
            <a:off x="3886200" y="4684713"/>
            <a:ext cx="5695950" cy="249237"/>
            <a:chOff x="1575251" y="4385559"/>
            <a:chExt cx="8064468" cy="333185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1575251" y="4385559"/>
              <a:ext cx="3618672" cy="307719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A LA PRIMERA PARADA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6021047" y="4411025"/>
              <a:ext cx="3618672" cy="307719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1:20 min</a:t>
              </a:r>
            </a:p>
          </p:txBody>
        </p:sp>
      </p:grpSp>
      <p:grpSp>
        <p:nvGrpSpPr>
          <p:cNvPr id="24585" name="Group 22"/>
          <p:cNvGrpSpPr>
            <a:grpSpLocks/>
          </p:cNvGrpSpPr>
          <p:nvPr/>
        </p:nvGrpSpPr>
        <p:grpSpPr bwMode="auto">
          <a:xfrm>
            <a:off x="431800" y="5435600"/>
            <a:ext cx="2555875" cy="433388"/>
            <a:chOff x="302738" y="4401667"/>
            <a:chExt cx="3619748" cy="578116"/>
          </a:xfrm>
        </p:grpSpPr>
        <p:sp>
          <p:nvSpPr>
            <p:cNvPr id="30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058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EN EL FONDO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1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2725"/>
              <a:ext cx="3619748" cy="307058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65 min.</a:t>
              </a:r>
            </a:p>
          </p:txBody>
        </p:sp>
      </p:grpSp>
      <p:grpSp>
        <p:nvGrpSpPr>
          <p:cNvPr id="24586" name="Group 22"/>
          <p:cNvGrpSpPr>
            <a:grpSpLocks/>
          </p:cNvGrpSpPr>
          <p:nvPr/>
        </p:nvGrpSpPr>
        <p:grpSpPr bwMode="auto">
          <a:xfrm>
            <a:off x="5430838" y="3657600"/>
            <a:ext cx="4216400" cy="406400"/>
            <a:chOff x="-1650996" y="4645792"/>
            <a:chExt cx="5971257" cy="541613"/>
          </a:xfrm>
        </p:grpSpPr>
        <p:sp>
          <p:nvSpPr>
            <p:cNvPr id="33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-1650996" y="4645792"/>
              <a:ext cx="3619625" cy="492953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PARADA DE DESCOMPRESIÓN </a:t>
              </a:r>
            </a:p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EN LA PARADA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4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700636" y="4880633"/>
              <a:ext cx="3619625" cy="306772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2:00 min</a:t>
              </a:r>
            </a:p>
          </p:txBody>
        </p:sp>
      </p:grpSp>
      <p:grpSp>
        <p:nvGrpSpPr>
          <p:cNvPr id="24587" name="Group 22"/>
          <p:cNvGrpSpPr>
            <a:grpSpLocks/>
          </p:cNvGrpSpPr>
          <p:nvPr/>
        </p:nvGrpSpPr>
        <p:grpSpPr bwMode="auto">
          <a:xfrm>
            <a:off x="5932488" y="3068638"/>
            <a:ext cx="3833812" cy="239712"/>
            <a:chOff x="302738" y="4401667"/>
            <a:chExt cx="5429621" cy="320139"/>
          </a:xfrm>
        </p:grpSpPr>
        <p:sp>
          <p:nvSpPr>
            <p:cNvPr id="36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418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A LA SUPERFICIE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7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2112611" y="4414388"/>
              <a:ext cx="3619748" cy="307418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00:40 min</a:t>
              </a:r>
            </a:p>
          </p:txBody>
        </p:sp>
      </p:grpSp>
      <p:grpSp>
        <p:nvGrpSpPr>
          <p:cNvPr id="24588" name="Group 22"/>
          <p:cNvGrpSpPr>
            <a:grpSpLocks/>
          </p:cNvGrpSpPr>
          <p:nvPr/>
        </p:nvGrpSpPr>
        <p:grpSpPr bwMode="auto">
          <a:xfrm>
            <a:off x="6321425" y="1782763"/>
            <a:ext cx="2555875" cy="455612"/>
            <a:chOff x="302738" y="4401667"/>
            <a:chExt cx="3619748" cy="608895"/>
          </a:xfrm>
        </p:grpSpPr>
        <p:sp>
          <p:nvSpPr>
            <p:cNvPr id="39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630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TOTAL DE ASCENSO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40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1108"/>
              <a:ext cx="3619748" cy="339454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105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4:00 min</a:t>
              </a:r>
            </a:p>
          </p:txBody>
        </p:sp>
      </p:grpSp>
      <p:sp>
        <p:nvSpPr>
          <p:cNvPr id="41" name="TextBox 12">
            <a:extLst>
              <a:ext uri="{FF2B5EF4-FFF2-40B4-BE49-F238E27FC236}">
                <a16:creationId xmlns:a16="http://schemas.microsoft.com/office/drawing/2014/main" id="{DEEFA5A1-7DFA-4069-BB6A-7FDA71E75868}"/>
              </a:ext>
            </a:extLst>
          </p:cNvPr>
          <p:cNvSpPr txBox="1"/>
          <p:nvPr/>
        </p:nvSpPr>
        <p:spPr>
          <a:xfrm>
            <a:off x="5057775" y="3043238"/>
            <a:ext cx="869950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ASCENSO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45" name="Conector recto de flecha 44"/>
          <p:cNvCxnSpPr/>
          <p:nvPr/>
        </p:nvCxnSpPr>
        <p:spPr>
          <a:xfrm>
            <a:off x="4751388" y="3776663"/>
            <a:ext cx="962025" cy="12700"/>
          </a:xfrm>
          <a:prstGeom prst="straightConnector1">
            <a:avLst/>
          </a:prstGeom>
          <a:ln w="38100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de flecha 47"/>
          <p:cNvCxnSpPr/>
          <p:nvPr/>
        </p:nvCxnSpPr>
        <p:spPr>
          <a:xfrm flipV="1">
            <a:off x="5927725" y="2763838"/>
            <a:ext cx="954088" cy="79692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/>
          <p:cNvCxnSpPr/>
          <p:nvPr/>
        </p:nvCxnSpPr>
        <p:spPr>
          <a:xfrm flipV="1">
            <a:off x="3049588" y="4043363"/>
            <a:ext cx="1042987" cy="124618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cto 52"/>
          <p:cNvCxnSpPr/>
          <p:nvPr/>
        </p:nvCxnSpPr>
        <p:spPr>
          <a:xfrm>
            <a:off x="187325" y="2251075"/>
            <a:ext cx="8116888" cy="1588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53"/>
          <p:cNvCxnSpPr/>
          <p:nvPr/>
        </p:nvCxnSpPr>
        <p:spPr>
          <a:xfrm>
            <a:off x="233363" y="5362575"/>
            <a:ext cx="807085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 recto de flecha 55"/>
          <p:cNvCxnSpPr/>
          <p:nvPr/>
        </p:nvCxnSpPr>
        <p:spPr>
          <a:xfrm>
            <a:off x="3538538" y="2301875"/>
            <a:ext cx="11112" cy="1163638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ctor recto de flecha 58"/>
          <p:cNvCxnSpPr/>
          <p:nvPr/>
        </p:nvCxnSpPr>
        <p:spPr>
          <a:xfrm>
            <a:off x="841375" y="2236788"/>
            <a:ext cx="0" cy="31257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97" name="Rectángulo 60"/>
          <p:cNvSpPr>
            <a:spLocks noChangeArrowheads="1"/>
          </p:cNvSpPr>
          <p:nvPr/>
        </p:nvSpPr>
        <p:spPr bwMode="auto">
          <a:xfrm>
            <a:off x="4763" y="3957638"/>
            <a:ext cx="981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ES" altLang="ko-KR" sz="1800" b="1"/>
              <a:t>18 mts.</a:t>
            </a:r>
            <a:endParaRPr lang="ko-KR" altLang="en-US" sz="1800" b="1"/>
          </a:p>
        </p:txBody>
      </p:sp>
      <p:sp>
        <p:nvSpPr>
          <p:cNvPr id="24598" name="Rectángulo 63"/>
          <p:cNvSpPr>
            <a:spLocks noChangeArrowheads="1"/>
          </p:cNvSpPr>
          <p:nvPr/>
        </p:nvSpPr>
        <p:spPr bwMode="auto">
          <a:xfrm>
            <a:off x="2874963" y="2722563"/>
            <a:ext cx="850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ko-KR" sz="1800" b="1">
                <a:cs typeface="Arial" panose="020B0604020202020204" pitchFamily="34" charset="0"/>
              </a:rPr>
              <a:t>6 mts.</a:t>
            </a:r>
            <a:endParaRPr lang="ko-KR" altLang="en-US" sz="1800" b="1">
              <a:cs typeface="Arial" panose="020B0604020202020204" pitchFamily="34" charset="0"/>
            </a:endParaRPr>
          </a:p>
        </p:txBody>
      </p:sp>
      <p:sp>
        <p:nvSpPr>
          <p:cNvPr id="24599" name="Graphic 39"/>
          <p:cNvSpPr>
            <a:spLocks/>
          </p:cNvSpPr>
          <p:nvPr/>
        </p:nvSpPr>
        <p:spPr bwMode="auto">
          <a:xfrm rot="-238048">
            <a:off x="5568950" y="3151188"/>
            <a:ext cx="646113" cy="371475"/>
          </a:xfrm>
          <a:custGeom>
            <a:avLst/>
            <a:gdLst>
              <a:gd name="T0" fmla="*/ 637034 w 3097421"/>
              <a:gd name="T1" fmla="*/ 62797 h 1962152"/>
              <a:gd name="T2" fmla="*/ 608475 w 3097421"/>
              <a:gd name="T3" fmla="*/ 49388 h 1962152"/>
              <a:gd name="T4" fmla="*/ 596033 w 3097421"/>
              <a:gd name="T5" fmla="*/ 41368 h 1962152"/>
              <a:gd name="T6" fmla="*/ 566485 w 3097421"/>
              <a:gd name="T7" fmla="*/ 59140 h 1962152"/>
              <a:gd name="T8" fmla="*/ 546691 w 3097421"/>
              <a:gd name="T9" fmla="*/ 77553 h 1962152"/>
              <a:gd name="T10" fmla="*/ 539834 w 3097421"/>
              <a:gd name="T11" fmla="*/ 54328 h 1962152"/>
              <a:gd name="T12" fmla="*/ 536865 w 3097421"/>
              <a:gd name="T13" fmla="*/ 43999 h 1962152"/>
              <a:gd name="T14" fmla="*/ 507458 w 3097421"/>
              <a:gd name="T15" fmla="*/ 37455 h 1962152"/>
              <a:gd name="T16" fmla="*/ 521313 w 3097421"/>
              <a:gd name="T17" fmla="*/ 11663 h 1962152"/>
              <a:gd name="T18" fmla="*/ 497490 w 3097421"/>
              <a:gd name="T19" fmla="*/ 11342 h 1962152"/>
              <a:gd name="T20" fmla="*/ 471618 w 3097421"/>
              <a:gd name="T21" fmla="*/ 34247 h 1962152"/>
              <a:gd name="T22" fmla="*/ 463630 w 3097421"/>
              <a:gd name="T23" fmla="*/ 59461 h 1962152"/>
              <a:gd name="T24" fmla="*/ 521879 w 3097421"/>
              <a:gd name="T25" fmla="*/ 62027 h 1962152"/>
              <a:gd name="T26" fmla="*/ 539269 w 3097421"/>
              <a:gd name="T27" fmla="*/ 85573 h 1962152"/>
              <a:gd name="T28" fmla="*/ 529089 w 3097421"/>
              <a:gd name="T29" fmla="*/ 121373 h 1962152"/>
              <a:gd name="T30" fmla="*/ 557648 w 3097421"/>
              <a:gd name="T31" fmla="*/ 165706 h 1962152"/>
              <a:gd name="T32" fmla="*/ 485473 w 3097421"/>
              <a:gd name="T33" fmla="*/ 179308 h 1962152"/>
              <a:gd name="T34" fmla="*/ 511346 w 3097421"/>
              <a:gd name="T35" fmla="*/ 153517 h 1962152"/>
              <a:gd name="T36" fmla="*/ 489149 w 3097421"/>
              <a:gd name="T37" fmla="*/ 122785 h 1962152"/>
              <a:gd name="T38" fmla="*/ 444543 w 3097421"/>
              <a:gd name="T39" fmla="*/ 125223 h 1962152"/>
              <a:gd name="T40" fmla="*/ 395484 w 3097421"/>
              <a:gd name="T41" fmla="*/ 123491 h 1962152"/>
              <a:gd name="T42" fmla="*/ 396403 w 3097421"/>
              <a:gd name="T43" fmla="*/ 132024 h 1962152"/>
              <a:gd name="T44" fmla="*/ 339285 w 3097421"/>
              <a:gd name="T45" fmla="*/ 143059 h 1962152"/>
              <a:gd name="T46" fmla="*/ 322531 w 3097421"/>
              <a:gd name="T47" fmla="*/ 191755 h 1962152"/>
              <a:gd name="T48" fmla="*/ 301536 w 3097421"/>
              <a:gd name="T49" fmla="*/ 232303 h 1962152"/>
              <a:gd name="T50" fmla="*/ 209709 w 3097421"/>
              <a:gd name="T51" fmla="*/ 238077 h 1962152"/>
              <a:gd name="T52" fmla="*/ 132514 w 3097421"/>
              <a:gd name="T53" fmla="*/ 189830 h 1962152"/>
              <a:gd name="T54" fmla="*/ 114771 w 3097421"/>
              <a:gd name="T55" fmla="*/ 184184 h 1962152"/>
              <a:gd name="T56" fmla="*/ 747 w 3097421"/>
              <a:gd name="T57" fmla="*/ 219343 h 1962152"/>
              <a:gd name="T58" fmla="*/ 111025 w 3097421"/>
              <a:gd name="T59" fmla="*/ 220241 h 1962152"/>
              <a:gd name="T60" fmla="*/ 150328 w 3097421"/>
              <a:gd name="T61" fmla="*/ 227683 h 1962152"/>
              <a:gd name="T62" fmla="*/ 206881 w 3097421"/>
              <a:gd name="T63" fmla="*/ 271054 h 1962152"/>
              <a:gd name="T64" fmla="*/ 288670 w 3097421"/>
              <a:gd name="T65" fmla="*/ 283501 h 1962152"/>
              <a:gd name="T66" fmla="*/ 255587 w 3097421"/>
              <a:gd name="T67" fmla="*/ 337137 h 1962152"/>
              <a:gd name="T68" fmla="*/ 214162 w 3097421"/>
              <a:gd name="T69" fmla="*/ 326166 h 1962152"/>
              <a:gd name="T70" fmla="*/ 174434 w 3097421"/>
              <a:gd name="T71" fmla="*/ 308907 h 1962152"/>
              <a:gd name="T72" fmla="*/ 127071 w 3097421"/>
              <a:gd name="T73" fmla="*/ 301850 h 1962152"/>
              <a:gd name="T74" fmla="*/ 61965 w 3097421"/>
              <a:gd name="T75" fmla="*/ 262521 h 1962152"/>
              <a:gd name="T76" fmla="*/ 146723 w 3097421"/>
              <a:gd name="T77" fmla="*/ 330464 h 1962152"/>
              <a:gd name="T78" fmla="*/ 229643 w 3097421"/>
              <a:gd name="T79" fmla="*/ 361773 h 1962152"/>
              <a:gd name="T80" fmla="*/ 319845 w 3097421"/>
              <a:gd name="T81" fmla="*/ 333544 h 1962152"/>
              <a:gd name="T82" fmla="*/ 378659 w 3097421"/>
              <a:gd name="T83" fmla="*/ 289339 h 1962152"/>
              <a:gd name="T84" fmla="*/ 404674 w 3097421"/>
              <a:gd name="T85" fmla="*/ 298770 h 1962152"/>
              <a:gd name="T86" fmla="*/ 441221 w 3097421"/>
              <a:gd name="T87" fmla="*/ 267205 h 1962152"/>
              <a:gd name="T88" fmla="*/ 451259 w 3097421"/>
              <a:gd name="T89" fmla="*/ 273107 h 1962152"/>
              <a:gd name="T90" fmla="*/ 440585 w 3097421"/>
              <a:gd name="T91" fmla="*/ 283372 h 1962152"/>
              <a:gd name="T92" fmla="*/ 459388 w 3097421"/>
              <a:gd name="T93" fmla="*/ 293958 h 1962152"/>
              <a:gd name="T94" fmla="*/ 487523 w 3097421"/>
              <a:gd name="T95" fmla="*/ 227298 h 1962152"/>
              <a:gd name="T96" fmla="*/ 563940 w 3097421"/>
              <a:gd name="T97" fmla="*/ 192460 h 1962152"/>
              <a:gd name="T98" fmla="*/ 608475 w 3097421"/>
              <a:gd name="T99" fmla="*/ 161857 h 1962152"/>
              <a:gd name="T100" fmla="*/ 478757 w 3097421"/>
              <a:gd name="T101" fmla="*/ 66198 h 1962152"/>
              <a:gd name="T102" fmla="*/ 504277 w 3097421"/>
              <a:gd name="T103" fmla="*/ 39251 h 1962152"/>
              <a:gd name="T104" fmla="*/ 503782 w 3097421"/>
              <a:gd name="T105" fmla="*/ 134269 h 1962152"/>
              <a:gd name="T106" fmla="*/ 445816 w 3097421"/>
              <a:gd name="T107" fmla="*/ 137349 h 1962152"/>
              <a:gd name="T108" fmla="*/ 382265 w 3097421"/>
              <a:gd name="T109" fmla="*/ 115856 h 1962152"/>
              <a:gd name="T110" fmla="*/ 481585 w 3097421"/>
              <a:gd name="T111" fmla="*/ 13407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33375" y="1187450"/>
            <a:ext cx="7954963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1</a:t>
            </a:r>
            <a:r>
              <a:rPr lang="es-CL" altLang="es-CL" sz="1800" dirty="0" smtClean="0"/>
              <a:t>.- </a:t>
            </a:r>
            <a:r>
              <a:rPr lang="es-CL" altLang="es-CL" sz="1800" b="1" dirty="0"/>
              <a:t>Parada de Descompresión: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Es la </a:t>
            </a:r>
            <a:r>
              <a:rPr lang="es-ES" altLang="es-CL" sz="1800" b="1" u="sng" dirty="0"/>
              <a:t>profundidad específica </a:t>
            </a:r>
            <a:r>
              <a:rPr lang="es-ES" altLang="es-CL" sz="1800" dirty="0"/>
              <a:t>donde el buceador debe permanecer un tiempo dado por la tabla de descompresión (tiempo de parada) durante el ascenso para eliminar nitrógeno de los tejidos del organismo. </a:t>
            </a: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2</a:t>
            </a:r>
            <a:r>
              <a:rPr lang="es-ES" altLang="es-CL" sz="1800" dirty="0"/>
              <a:t>.-</a:t>
            </a:r>
            <a:r>
              <a:rPr lang="es-ES" altLang="es-CL" sz="1800" b="1" dirty="0"/>
              <a:t>Tiempo de Parada de Descompresión: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Para las paradas de descompresión con aire en el agua, el tiempo de la primera parada comienza cuando el buceador llega a la parada y termina cuando deja la parada. Para las siguientes paradas, el tiempo de las paradas comienza cuando el buceador deja la parada anterior y termina cuando deja la parada actual.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3.-</a:t>
            </a:r>
            <a:r>
              <a:rPr lang="es-ES" altLang="es-CL" sz="1800" b="1" dirty="0"/>
              <a:t>Última Parada en el Agua: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La última parada en el agua para todas las descompresiones es a 6 metros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</p:txBody>
      </p:sp>
      <p:sp>
        <p:nvSpPr>
          <p:cNvPr id="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Inmersión con descompresión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372601669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9" t="13300" r="33852" b="14320"/>
          <a:stretch>
            <a:fillRect/>
          </a:stretch>
        </p:blipFill>
        <p:spPr bwMode="auto">
          <a:xfrm>
            <a:off x="468313" y="476076"/>
            <a:ext cx="75374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>
            <a:spLocks noChangeArrowheads="1"/>
          </p:cNvSpPr>
          <p:nvPr/>
        </p:nvSpPr>
        <p:spPr bwMode="auto">
          <a:xfrm>
            <a:off x="240292" y="980728"/>
            <a:ext cx="1026000" cy="830997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s-ES" altLang="es-CL" sz="1600">
                <a:solidFill>
                  <a:schemeClr val="bg1"/>
                </a:solidFill>
              </a:rPr>
              <a:t>USAR FILA “AIRE”</a:t>
            </a:r>
            <a:endParaRPr lang="es-CL" altLang="es-CL" sz="1600">
              <a:solidFill>
                <a:schemeClr val="bg1"/>
              </a:solidFill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1373188" y="1909110"/>
            <a:ext cx="64389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2" name="CuadroTexto 8"/>
          <p:cNvSpPr txBox="1">
            <a:spLocks noChangeArrowheads="1"/>
          </p:cNvSpPr>
          <p:nvPr/>
        </p:nvSpPr>
        <p:spPr bwMode="auto">
          <a:xfrm>
            <a:off x="229179" y="1906283"/>
            <a:ext cx="1037113" cy="923330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s-ES" altLang="es-CL" dirty="0">
                <a:solidFill>
                  <a:srgbClr val="FF0000"/>
                </a:solidFill>
              </a:rPr>
              <a:t>EJ:</a:t>
            </a:r>
          </a:p>
          <a:p>
            <a:r>
              <a:rPr lang="es-ES" altLang="es-CL" dirty="0" smtClean="0">
                <a:solidFill>
                  <a:srgbClr val="FF0000"/>
                </a:solidFill>
              </a:rPr>
              <a:t>70 </a:t>
            </a:r>
            <a:r>
              <a:rPr lang="es-ES" altLang="es-CL" dirty="0">
                <a:solidFill>
                  <a:srgbClr val="FF0000"/>
                </a:solidFill>
              </a:rPr>
              <a:t>min. fondo</a:t>
            </a:r>
            <a:endParaRPr lang="es-CL" altLang="es-CL" dirty="0">
              <a:solidFill>
                <a:srgbClr val="FF0000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3491880" y="115721"/>
            <a:ext cx="165625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TABLA III</a:t>
            </a:r>
            <a:endParaRPr lang="es-CL" b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731285" y="444595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18</a:t>
            </a:r>
            <a:endParaRPr lang="es-CL" dirty="0"/>
          </a:p>
        </p:txBody>
      </p:sp>
      <p:cxnSp>
        <p:nvCxnSpPr>
          <p:cNvPr id="8" name="Conector recto 7"/>
          <p:cNvCxnSpPr/>
          <p:nvPr/>
        </p:nvCxnSpPr>
        <p:spPr>
          <a:xfrm>
            <a:off x="1331640" y="2124253"/>
            <a:ext cx="64389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uadroTexto 8"/>
          <p:cNvSpPr txBox="1">
            <a:spLocks noChangeArrowheads="1"/>
          </p:cNvSpPr>
          <p:nvPr/>
        </p:nvSpPr>
        <p:spPr bwMode="auto">
          <a:xfrm>
            <a:off x="6474396" y="2124253"/>
            <a:ext cx="2592287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L" sz="1600" dirty="0" smtClean="0">
                <a:solidFill>
                  <a:srgbClr val="FF0000"/>
                </a:solidFill>
              </a:rPr>
              <a:t>1 PARADA  A 6 MTS.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L" sz="1600" dirty="0" smtClean="0">
                <a:solidFill>
                  <a:srgbClr val="FF0000"/>
                </a:solidFill>
              </a:rPr>
              <a:t>7 MIN EN LA PARADA.</a:t>
            </a:r>
            <a:endParaRPr lang="es-CL" altLang="es-CL" sz="1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8678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618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Ejercicio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1.- ¿Cuál es el límite de tiempo para un buceo sin descompresión?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 smtClean="0"/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	A una profundidad de buceo de 13 </a:t>
            </a:r>
            <a:r>
              <a:rPr lang="es-CL" altLang="es-CL" sz="1800" dirty="0" err="1" smtClean="0"/>
              <a:t>mts</a:t>
            </a:r>
            <a:r>
              <a:rPr lang="es-CL" altLang="es-CL" sz="1800" dirty="0" smtClean="0"/>
              <a:t>.</a:t>
            </a:r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	A una profundidad de buceo de 16.7 </a:t>
            </a:r>
            <a:r>
              <a:rPr lang="es-CL" altLang="es-CL" sz="1800" dirty="0" err="1" smtClean="0"/>
              <a:t>mts</a:t>
            </a:r>
            <a:r>
              <a:rPr lang="es-CL" altLang="es-CL" sz="1800" dirty="0" smtClean="0"/>
              <a:t>.</a:t>
            </a:r>
          </a:p>
          <a:p>
            <a:pPr marL="896938" indent="-285750">
              <a:spcBef>
                <a:spcPct val="0"/>
              </a:spcBef>
            </a:pPr>
            <a:endParaRPr lang="es-CL" altLang="es-CL" sz="1800" dirty="0"/>
          </a:p>
          <a:p>
            <a:pPr marL="896938" indent="-285750">
              <a:spcBef>
                <a:spcPct val="0"/>
              </a:spcBef>
            </a:pPr>
            <a:endParaRPr lang="es-ES" altLang="es-CL" sz="1800" dirty="0"/>
          </a:p>
          <a:p>
            <a:pPr>
              <a:spcBef>
                <a:spcPct val="0"/>
              </a:spcBef>
              <a:buNone/>
            </a:pPr>
            <a:r>
              <a:rPr lang="es-ES" altLang="es-CL" sz="1800" dirty="0" smtClean="0"/>
              <a:t>2 .- </a:t>
            </a:r>
            <a:r>
              <a:rPr lang="es-ES" altLang="es-CL" sz="1800" dirty="0" smtClean="0"/>
              <a:t>Para un buceo a </a:t>
            </a:r>
            <a:r>
              <a:rPr lang="es-ES" altLang="es-CL" sz="1800" dirty="0" smtClean="0"/>
              <a:t>19 metros con </a:t>
            </a:r>
            <a:r>
              <a:rPr lang="es-ES" altLang="es-CL" sz="1800" dirty="0" smtClean="0"/>
              <a:t>un  tiempo en el fondo de </a:t>
            </a:r>
            <a:r>
              <a:rPr lang="es-ES" altLang="es-CL" sz="1800" dirty="0" smtClean="0"/>
              <a:t>32 minutos.</a:t>
            </a:r>
          </a:p>
          <a:p>
            <a:pPr>
              <a:spcBef>
                <a:spcPct val="0"/>
              </a:spcBef>
              <a:buNone/>
            </a:pPr>
            <a:r>
              <a:rPr lang="es-ES" altLang="es-CL" sz="1800" dirty="0" smtClean="0"/>
              <a:t> </a:t>
            </a:r>
          </a:p>
          <a:p>
            <a:pPr marL="896938" indent="-285750">
              <a:spcBef>
                <a:spcPct val="0"/>
              </a:spcBef>
            </a:pPr>
            <a:r>
              <a:rPr lang="es-ES" altLang="es-CL" sz="1800" dirty="0" smtClean="0"/>
              <a:t>¿Cuál </a:t>
            </a:r>
            <a:r>
              <a:rPr lang="es-ES" altLang="es-CL" sz="1800" dirty="0" smtClean="0"/>
              <a:t>es el máximo tiempo que puedo bucera a la misma profundidad después de haber descansado durante </a:t>
            </a:r>
            <a:r>
              <a:rPr lang="es-ES" altLang="es-CL" sz="1800" dirty="0" err="1" smtClean="0"/>
              <a:t>ua</a:t>
            </a:r>
            <a:r>
              <a:rPr lang="es-ES" altLang="es-CL" sz="1800" dirty="0" smtClean="0"/>
              <a:t> hora y media</a:t>
            </a:r>
            <a:r>
              <a:rPr lang="es-ES" altLang="es-CL" sz="1800" dirty="0" smtClean="0"/>
              <a:t>?</a:t>
            </a:r>
          </a:p>
          <a:p>
            <a:pPr marL="896938" indent="-285750">
              <a:spcBef>
                <a:spcPct val="0"/>
              </a:spcBef>
            </a:pP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3.- </a:t>
            </a:r>
            <a:r>
              <a:rPr lang="es-CL" altLang="es-CL" sz="1800" dirty="0"/>
              <a:t>Para un buceo a 17 </a:t>
            </a:r>
            <a:r>
              <a:rPr lang="es-CL" altLang="es-CL" sz="1800" dirty="0" err="1"/>
              <a:t>mts</a:t>
            </a:r>
            <a:r>
              <a:rPr lang="es-CL" altLang="es-CL" sz="1800" dirty="0"/>
              <a:t>.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 marL="896938" indent="-285750">
              <a:spcBef>
                <a:spcPct val="0"/>
              </a:spcBef>
            </a:pPr>
            <a:r>
              <a:rPr lang="es-ES" altLang="es-CL" sz="1800" dirty="0"/>
              <a:t>Con un  tiempo en el fondo de 85 minutos ¿a que profundidad se debe hacer la parada de descompresión y por cuánto tiempo?</a:t>
            </a:r>
          </a:p>
          <a:p>
            <a:pPr marL="896938" indent="-285750">
              <a:spcBef>
                <a:spcPct val="0"/>
              </a:spcBef>
            </a:pPr>
            <a:endParaRPr lang="es-ES" altLang="es-CL" sz="1800" dirty="0" smtClean="0"/>
          </a:p>
          <a:p>
            <a:pPr>
              <a:spcBef>
                <a:spcPct val="0"/>
              </a:spcBef>
              <a:buNone/>
            </a:pPr>
            <a:r>
              <a:rPr lang="es-ES" altLang="es-CL" sz="1800" dirty="0" smtClean="0"/>
              <a:t> </a:t>
            </a:r>
          </a:p>
          <a:p>
            <a:pPr>
              <a:spcBef>
                <a:spcPct val="0"/>
              </a:spcBef>
              <a:buNone/>
            </a:pPr>
            <a:endParaRPr lang="es-ES" altLang="es-CL" sz="18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EJEMPLO -  </a:t>
            </a:r>
            <a:r>
              <a:rPr lang="es-ES" altLang="es-CL" sz="4000" smtClean="0"/>
              <a:t>Empleo de </a:t>
            </a:r>
            <a:r>
              <a:rPr lang="es-ES" altLang="es-CL" sz="4000" dirty="0" smtClean="0"/>
              <a:t>Tabla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18060028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2_Diseño predeterminado">
  <a:themeElements>
    <a:clrScheme name="12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2_Diseño predeterminado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2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14880</TotalTime>
  <Words>1137</Words>
  <Application>Microsoft Office PowerPoint</Application>
  <PresentationFormat>Presentación en pantalla (4:3)</PresentationFormat>
  <Paragraphs>196</Paragraphs>
  <Slides>18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2" baseType="lpstr">
      <vt:lpstr>ＭＳ Ｐゴシック</vt:lpstr>
      <vt:lpstr>Arial</vt:lpstr>
      <vt:lpstr>Calibri</vt:lpstr>
      <vt:lpstr>12_Diseño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Karep</dc:creator>
  <cp:lastModifiedBy>9238412-8</cp:lastModifiedBy>
  <cp:revision>506</cp:revision>
  <cp:lastPrinted>2024-03-26T13:55:28Z</cp:lastPrinted>
  <dcterms:created xsi:type="dcterms:W3CDTF">2014-11-04T18:51:00Z</dcterms:created>
  <dcterms:modified xsi:type="dcterms:W3CDTF">2024-10-29T14:14:04Z</dcterms:modified>
</cp:coreProperties>
</file>