
<file path=[Content_Types].xml><?xml version="1.0" encoding="utf-8"?>
<Types xmlns="http://schemas.openxmlformats.org/package/2006/content-types">
  <Default ContentType="application/xml" Extension="xml"/>
  <Default ContentType="image/png" Extension="png"/>
  <Default ContentType="application/vnd.openxmlformats-officedocument.obfuscatedFont" Extension="odttf"/>
  <Default ContentType="application/vnd.openxmlformats-package.relationships+xml" Extension="rels"/>
  <Override ContentType="application/vnd.openxmlformats-officedocument.presentationml.notesSlide+xml" PartName="/ppt/notesSlides/notesSlide6.xml"/>
  <Override ContentType="application/vnd.openxmlformats-officedocument.presentationml.notesSlide+xml" PartName="/ppt/notesSlides/notesSlide1.xml"/>
  <Override ContentType="application/vnd.openxmlformats-officedocument.presentationml.notesSlide+xml" PartName="/ppt/notesSlides/notesSlide3.xml"/>
  <Override ContentType="application/vnd.openxmlformats-officedocument.presentationml.notesSlide+xml" PartName="/ppt/notesSlides/notesSlide2.xml"/>
  <Override ContentType="application/vnd.openxmlformats-officedocument.presentationml.notesSlide+xml" PartName="/ppt/notesSlides/notesSlide5.xml"/>
  <Override ContentType="application/vnd.openxmlformats-officedocument.presentationml.notesSlide+xml" PartName="/ppt/notesSlides/notesSlide4.xml"/>
  <Override ContentType="application/vnd.openxmlformats-officedocument.presentationml.tableStyles+xml" PartName="/ppt/tableStyles.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2.xml"/>
  <Override ContentType="application/vnd.openxmlformats-officedocument.presentationml.slideLayout+xml" PartName="/ppt/slideLayouts/slideLayout11.xml"/>
  <Override ContentType="application/vnd.openxmlformats-officedocument.presentationml.slideLayout+xml" PartName="/ppt/slideLayouts/slideLayout1.xml"/>
  <Override ContentType="application/vnd.openxmlformats-officedocument.presentationml.slideLayout+xml" PartName="/ppt/slideLayouts/slideLayout10.xml"/>
  <Override ContentType="application/vnd.openxmlformats-officedocument.presentationml.slideLayout+xml" PartName="/ppt/slideLayouts/slideLayout7.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Master+xml" PartName="/ppt/slideMasters/slideMaster1.xml"/>
  <Override ContentType="application/vnd.openxmlformats-officedocument.presentationml.slide+xml" PartName="/ppt/slides/slide4.xml"/>
  <Override ContentType="application/vnd.openxmlformats-officedocument.presentationml.slide+xml" PartName="/ppt/slides/slide1.xml"/>
  <Override ContentType="application/vnd.openxmlformats-officedocument.presentationml.slide+xml" PartName="/ppt/slides/slide2.xml"/>
  <Override ContentType="application/vnd.openxmlformats-officedocument.presentationml.slide+xml" PartName="/ppt/slides/slide3.xml"/>
  <Override ContentType="application/vnd.openxmlformats-officedocument.presentationml.slide+xml" PartName="/ppt/slides/slide6.xml"/>
  <Override ContentType="application/vnd.openxmlformats-officedocument.presentationml.slide+xml" PartName="/ppt/slides/slide5.xml"/>
  <Override ContentType="application/vnd.openxmlformats-officedocument.presentationml.notesMaster+xml" PartName="/ppt/notesMasters/notesMaster1.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Override ContentType="application/vnd.openxmlformats-officedocument.presentationml.viewProps+xml" PartName="/ppt/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strictFirstAndLastChars="0" saveSubsetFonts="1">
  <p:sldMasterIdLst>
    <p:sldMasterId id="2147483659" r:id="rId5"/>
  </p:sldMasterIdLst>
  <p:notesMasterIdLst>
    <p:notesMasterId r:id="rId6"/>
  </p:notesMasterIdLst>
  <p:sldIdLst>
    <p:sldId id="256" r:id="rId7"/>
    <p:sldId id="257" r:id="rId8"/>
    <p:sldId id="258" r:id="rId9"/>
    <p:sldId id="259" r:id="rId10"/>
    <p:sldId id="260" r:id="rId11"/>
    <p:sldId id="261" r:id="rId12"/>
  </p:sldIdLst>
  <p:sldSz cy="5143500" cx="9144000"/>
  <p:notesSz cx="6858000" cy="9144000"/>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EFAFB233-063F-42B5-8137-9DF3F51BA10A}">
      <p15:sldGuideLst>
        <p15:guide id="1" orient="horz" pos="1620">
          <p15:clr>
            <a:srgbClr val="747775"/>
          </p15:clr>
        </p15:guide>
        <p15:guide id="2" pos="2880">
          <p15:clr>
            <a:srgbClr val="747775"/>
          </p15:clr>
        </p15:guide>
      </p15:sldGuideLst>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tableStyles.xml><?xml version="1.0" encoding="utf-8"?>
<a:tblStyleLst xmlns:a="http://schemas.openxmlformats.org/drawingml/2006/main" xmlns:r="http://schemas.openxmlformats.org/officeDocument/2006/relationships" def="{6B567CC4-0AC9-4B7D-B693-8924D710D190}">
  <a:tblStyle styleId="{6B567CC4-0AC9-4B7D-B693-8924D710D190}" styleName="Table_0">
    <a:wholeTbl>
      <a:tcTxStyle>
        <a:font>
          <a:latin typeface="Arial"/>
          <a:ea typeface="Arial"/>
          <a:cs typeface="Arial"/>
        </a:font>
        <a:srgbClr val="000000"/>
      </a:tcTxStyle>
    </a:wholeTbl>
    <a:band1H>
      <a:tcTxStyle/>
    </a:band1H>
    <a:band2H>
      <a:tcTxStyle/>
    </a:band2H>
    <a:band1V>
      <a:tcTxStyle/>
    </a:band1V>
    <a:band2V>
      <a:tcTxStyle/>
    </a:band2V>
    <a:lastCol>
      <a:tcTxStyle/>
    </a:lastCol>
    <a:firstCol>
      <a:tcTxStyle/>
    </a:firstCol>
    <a:lastRow>
      <a:tcTxStyle/>
    </a:lastRow>
    <a:seCell>
      <a:tcTxStyle/>
    </a:seCell>
    <a:swCell>
      <a:tcTxStyle/>
    </a:swCell>
    <a:firstRow>
      <a:tcTxStyle/>
    </a:firstRow>
    <a:neCell>
      <a:tcTxStyle/>
    </a:neCell>
    <a:nwCell>
      <a:tcTxStyle/>
    </a:nwCell>
  </a:tblStyle>
</a:tblStyleLst>
</file>

<file path=ppt/viewProps.xml><?xml version="1.0" encoding="utf-8"?>
<p:view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Comments="0">
  <p:slideViewPr>
    <p:cSldViewPr snapToGrid="0">
      <p:cViewPr varScale="1">
        <p:scale>
          <a:sx n="100" d="100"/>
          <a:sy n="100" d="100"/>
        </p:scale>
        <p:origin x="0" y="0"/>
      </p:cViewPr>
      <p:guideLst>
        <p:guide pos="1620" orient="horz"/>
        <p:guide pos="2880"/>
      </p:guideLst>
    </p:cSldViewPr>
  </p:slideViewPr>
</p:viewPr>
</file>

<file path=ppt/_rels/presentation.xml.rels><?xml version="1.0" encoding="UTF-8" standalone="yes"?><Relationships xmlns="http://schemas.openxmlformats.org/package/2006/relationships"><Relationship Id="rId1" Type="http://schemas.openxmlformats.org/officeDocument/2006/relationships/theme" Target="theme/theme2.xml"/><Relationship Id="rId2" Type="http://schemas.openxmlformats.org/officeDocument/2006/relationships/viewProps" Target="viewProps.xml"/><Relationship Id="rId3" Type="http://schemas.openxmlformats.org/officeDocument/2006/relationships/presProps" Target="presProps.xml"/><Relationship Id="rId4" Type="http://schemas.openxmlformats.org/officeDocument/2006/relationships/tableStyles" Target="tableStyles.xml"/><Relationship Id="rId11" Type="http://schemas.openxmlformats.org/officeDocument/2006/relationships/slide" Target="slides/slide5.xml"/><Relationship Id="rId10" Type="http://schemas.openxmlformats.org/officeDocument/2006/relationships/slide" Target="slides/slide4.xml"/><Relationship Id="rId12" Type="http://schemas.openxmlformats.org/officeDocument/2006/relationships/slide" Target="slides/slide6.xml"/><Relationship Id="rId9" Type="http://schemas.openxmlformats.org/officeDocument/2006/relationships/slide" Target="slides/slide3.xml"/><Relationship Id="rId5" Type="http://schemas.openxmlformats.org/officeDocument/2006/relationships/slideMaster" Target="slideMasters/slideMaster1.xml"/><Relationship Id="rId6" Type="http://schemas.openxmlformats.org/officeDocument/2006/relationships/notesMaster" Target="notesMasters/notesMaster1.xml"/><Relationship Id="rId7" Type="http://schemas.openxmlformats.org/officeDocument/2006/relationships/slide" Target="slides/slide1.xml"/><Relationship Id="rId8"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1.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 name="Shape 2"/>
        <p:cNvGrpSpPr/>
        <p:nvPr/>
      </p:nvGrpSpPr>
      <p:grpSpPr>
        <a:xfrm>
          <a:off x="0" y="0"/>
          <a:ext cx="0" cy="0"/>
          <a:chOff x="0" y="0"/>
          <a:chExt cx="0" cy="0"/>
        </a:xfrm>
      </p:grpSpPr>
      <p:sp>
        <p:nvSpPr>
          <p:cNvPr id="3" name="Google Shape;3;n"/>
          <p:cNvSpPr/>
          <p:nvPr>
            <p:ph idx="2" type="sldImg"/>
          </p:nvPr>
        </p:nvSpPr>
        <p:spPr>
          <a:xfrm>
            <a:off x="381300" y="685800"/>
            <a:ext cx="609607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 name="Google Shape;4;n"/>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lvl1pPr indent="-298450" lvl="0" marL="457200">
              <a:spcBef>
                <a:spcPts val="0"/>
              </a:spcBef>
              <a:spcAft>
                <a:spcPts val="0"/>
              </a:spcAft>
              <a:buSzPts val="1100"/>
              <a:buChar char="●"/>
              <a:defRPr sz="1100"/>
            </a:lvl1pPr>
            <a:lvl2pPr indent="-298450" lvl="1" marL="914400">
              <a:spcBef>
                <a:spcPts val="0"/>
              </a:spcBef>
              <a:spcAft>
                <a:spcPts val="0"/>
              </a:spcAft>
              <a:buSzPts val="1100"/>
              <a:buChar char="○"/>
              <a:defRPr sz="1100"/>
            </a:lvl2pPr>
            <a:lvl3pPr indent="-298450" lvl="2" marL="1371600">
              <a:spcBef>
                <a:spcPts val="0"/>
              </a:spcBef>
              <a:spcAft>
                <a:spcPts val="0"/>
              </a:spcAft>
              <a:buSzPts val="1100"/>
              <a:buChar char="■"/>
              <a:defRPr sz="1100"/>
            </a:lvl3pPr>
            <a:lvl4pPr indent="-298450" lvl="3" marL="1828800">
              <a:spcBef>
                <a:spcPts val="0"/>
              </a:spcBef>
              <a:spcAft>
                <a:spcPts val="0"/>
              </a:spcAft>
              <a:buSzPts val="1100"/>
              <a:buChar char="●"/>
              <a:defRPr sz="1100"/>
            </a:lvl4pPr>
            <a:lvl5pPr indent="-298450" lvl="4" marL="2286000">
              <a:spcBef>
                <a:spcPts val="0"/>
              </a:spcBef>
              <a:spcAft>
                <a:spcPts val="0"/>
              </a:spcAft>
              <a:buSzPts val="1100"/>
              <a:buChar char="○"/>
              <a:defRPr sz="1100"/>
            </a:lvl5pPr>
            <a:lvl6pPr indent="-298450" lvl="5" marL="2743200">
              <a:spcBef>
                <a:spcPts val="0"/>
              </a:spcBef>
              <a:spcAft>
                <a:spcPts val="0"/>
              </a:spcAft>
              <a:buSzPts val="1100"/>
              <a:buChar char="■"/>
              <a:defRPr sz="1100"/>
            </a:lvl6pPr>
            <a:lvl7pPr indent="-298450" lvl="6" marL="3200400">
              <a:spcBef>
                <a:spcPts val="0"/>
              </a:spcBef>
              <a:spcAft>
                <a:spcPts val="0"/>
              </a:spcAft>
              <a:buSzPts val="1100"/>
              <a:buChar char="●"/>
              <a:defRPr sz="1100"/>
            </a:lvl7pPr>
            <a:lvl8pPr indent="-298450" lvl="7" marL="3657600">
              <a:spcBef>
                <a:spcPts val="0"/>
              </a:spcBef>
              <a:spcAft>
                <a:spcPts val="0"/>
              </a:spcAft>
              <a:buSzPts val="1100"/>
              <a:buChar char="○"/>
              <a:defRPr sz="1100"/>
            </a:lvl8pPr>
            <a:lvl9pPr indent="-298450" lvl="8" marL="4114800">
              <a:spcBef>
                <a:spcPts val="0"/>
              </a:spcBef>
              <a:spcAft>
                <a:spcPts val="0"/>
              </a:spcAft>
              <a:buSzPts val="1100"/>
              <a:buChar char="■"/>
              <a:defRPr sz="1100"/>
            </a:lvl9pPr>
          </a:lstStyle>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0" name="Shape 50"/>
        <p:cNvGrpSpPr/>
        <p:nvPr/>
      </p:nvGrpSpPr>
      <p:grpSpPr>
        <a:xfrm>
          <a:off x="0" y="0"/>
          <a:ext cx="0" cy="0"/>
          <a:chOff x="0" y="0"/>
          <a:chExt cx="0" cy="0"/>
        </a:xfrm>
      </p:grpSpPr>
      <p:sp>
        <p:nvSpPr>
          <p:cNvPr id="51" name="Google Shape;51;p:notes"/>
          <p:cNvSpPr/>
          <p:nvPr>
            <p:ph idx="2" type="sldImg"/>
          </p:nvPr>
        </p:nvSpPr>
        <p:spPr>
          <a:xfrm>
            <a:off x="381300" y="685800"/>
            <a:ext cx="6096075" cy="3429000"/>
          </a:xfrm>
          <a:custGeom>
            <a:rect b="b" l="l" r="r" t="t"/>
            <a:pathLst>
              <a:path extrusionOk="0" h="120000" w="120000">
                <a:moveTo>
                  <a:pt x="0" y="0"/>
                </a:moveTo>
                <a:lnTo>
                  <a:pt x="120000" y="0"/>
                </a:lnTo>
                <a:lnTo>
                  <a:pt x="120000" y="120000"/>
                </a:lnTo>
                <a:lnTo>
                  <a:pt x="0" y="120000"/>
                </a:lnTo>
                <a:close/>
              </a:path>
            </a:pathLst>
          </a:custGeom>
        </p:spPr>
      </p:sp>
      <p:sp>
        <p:nvSpPr>
          <p:cNvPr id="52" name="Google Shape;52;p: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5" name="Shape 55"/>
        <p:cNvGrpSpPr/>
        <p:nvPr/>
      </p:nvGrpSpPr>
      <p:grpSpPr>
        <a:xfrm>
          <a:off x="0" y="0"/>
          <a:ext cx="0" cy="0"/>
          <a:chOff x="0" y="0"/>
          <a:chExt cx="0" cy="0"/>
        </a:xfrm>
      </p:grpSpPr>
      <p:sp>
        <p:nvSpPr>
          <p:cNvPr id="56" name="Google Shape;56;g3c73f62518e_0_11: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57" name="Google Shape;57;g3c73f62518e_0_1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2" name="Shape 62"/>
        <p:cNvGrpSpPr/>
        <p:nvPr/>
      </p:nvGrpSpPr>
      <p:grpSpPr>
        <a:xfrm>
          <a:off x="0" y="0"/>
          <a:ext cx="0" cy="0"/>
          <a:chOff x="0" y="0"/>
          <a:chExt cx="0" cy="0"/>
        </a:xfrm>
      </p:grpSpPr>
      <p:sp>
        <p:nvSpPr>
          <p:cNvPr id="63" name="Google Shape;63;g3c73f62518e_0_4: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64" name="Google Shape;64;g3c73f62518e_0_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0" name="Shape 70"/>
        <p:cNvGrpSpPr/>
        <p:nvPr/>
      </p:nvGrpSpPr>
      <p:grpSpPr>
        <a:xfrm>
          <a:off x="0" y="0"/>
          <a:ext cx="0" cy="0"/>
          <a:chOff x="0" y="0"/>
          <a:chExt cx="0" cy="0"/>
        </a:xfrm>
      </p:grpSpPr>
      <p:sp>
        <p:nvSpPr>
          <p:cNvPr id="71" name="Google Shape;71;g3c73f62518e_0_32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72" name="Google Shape;72;g3c73f62518e_0_32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7" name="Shape 77"/>
        <p:cNvGrpSpPr/>
        <p:nvPr/>
      </p:nvGrpSpPr>
      <p:grpSpPr>
        <a:xfrm>
          <a:off x="0" y="0"/>
          <a:ext cx="0" cy="0"/>
          <a:chOff x="0" y="0"/>
          <a:chExt cx="0" cy="0"/>
        </a:xfrm>
      </p:grpSpPr>
      <p:sp>
        <p:nvSpPr>
          <p:cNvPr id="78" name="Google Shape;78;g3c73f62518e_0_332: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79" name="Google Shape;79;g3c73f62518e_0_33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4" name="Shape 84"/>
        <p:cNvGrpSpPr/>
        <p:nvPr/>
      </p:nvGrpSpPr>
      <p:grpSpPr>
        <a:xfrm>
          <a:off x="0" y="0"/>
          <a:ext cx="0" cy="0"/>
          <a:chOff x="0" y="0"/>
          <a:chExt cx="0" cy="0"/>
        </a:xfrm>
      </p:grpSpPr>
      <p:sp>
        <p:nvSpPr>
          <p:cNvPr id="85" name="Google Shape;85;g3c73f62518e_0_341: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86" name="Google Shape;86;g3c73f62518e_0_34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spTree>
      <p:nvGrpSpPr>
        <p:cNvPr id="9" name="Shape 9"/>
        <p:cNvGrpSpPr/>
        <p:nvPr/>
      </p:nvGrpSpPr>
      <p:grpSpPr>
        <a:xfrm>
          <a:off x="0" y="0"/>
          <a:ext cx="0" cy="0"/>
          <a:chOff x="0" y="0"/>
          <a:chExt cx="0" cy="0"/>
        </a:xfrm>
      </p:grpSpPr>
      <p:sp>
        <p:nvSpPr>
          <p:cNvPr id="10" name="Google Shape;10;p2"/>
          <p:cNvSpPr txBox="1"/>
          <p:nvPr>
            <p:ph type="ctrTitle"/>
          </p:nvPr>
        </p:nvSpPr>
        <p:spPr>
          <a:xfrm>
            <a:off x="311708" y="744575"/>
            <a:ext cx="8520600" cy="2052600"/>
          </a:xfrm>
          <a:prstGeom prst="rect">
            <a:avLst/>
          </a:prstGeom>
        </p:spPr>
        <p:txBody>
          <a:bodyPr anchorCtr="0" anchor="b" bIns="91425" lIns="91425" spcFirstLastPara="1" rIns="91425" wrap="square" tIns="91425">
            <a:normAutofit/>
          </a:bodyPr>
          <a:lstStyle>
            <a:lvl1pPr lvl="0" algn="ctr">
              <a:spcBef>
                <a:spcPts val="0"/>
              </a:spcBef>
              <a:spcAft>
                <a:spcPts val="0"/>
              </a:spcAft>
              <a:buSzPts val="5200"/>
              <a:buNone/>
              <a:defRPr sz="5200"/>
            </a:lvl1pPr>
            <a:lvl2pPr lvl="1" algn="ctr">
              <a:spcBef>
                <a:spcPts val="0"/>
              </a:spcBef>
              <a:spcAft>
                <a:spcPts val="0"/>
              </a:spcAft>
              <a:buSzPts val="5200"/>
              <a:buNone/>
              <a:defRPr sz="5200"/>
            </a:lvl2pPr>
            <a:lvl3pPr lvl="2" algn="ctr">
              <a:spcBef>
                <a:spcPts val="0"/>
              </a:spcBef>
              <a:spcAft>
                <a:spcPts val="0"/>
              </a:spcAft>
              <a:buSzPts val="5200"/>
              <a:buNone/>
              <a:defRPr sz="5200"/>
            </a:lvl3pPr>
            <a:lvl4pPr lvl="3" algn="ctr">
              <a:spcBef>
                <a:spcPts val="0"/>
              </a:spcBef>
              <a:spcAft>
                <a:spcPts val="0"/>
              </a:spcAft>
              <a:buSzPts val="5200"/>
              <a:buNone/>
              <a:defRPr sz="5200"/>
            </a:lvl4pPr>
            <a:lvl5pPr lvl="4" algn="ctr">
              <a:spcBef>
                <a:spcPts val="0"/>
              </a:spcBef>
              <a:spcAft>
                <a:spcPts val="0"/>
              </a:spcAft>
              <a:buSzPts val="5200"/>
              <a:buNone/>
              <a:defRPr sz="5200"/>
            </a:lvl5pPr>
            <a:lvl6pPr lvl="5" algn="ctr">
              <a:spcBef>
                <a:spcPts val="0"/>
              </a:spcBef>
              <a:spcAft>
                <a:spcPts val="0"/>
              </a:spcAft>
              <a:buSzPts val="5200"/>
              <a:buNone/>
              <a:defRPr sz="5200"/>
            </a:lvl6pPr>
            <a:lvl7pPr lvl="6" algn="ctr">
              <a:spcBef>
                <a:spcPts val="0"/>
              </a:spcBef>
              <a:spcAft>
                <a:spcPts val="0"/>
              </a:spcAft>
              <a:buSzPts val="5200"/>
              <a:buNone/>
              <a:defRPr sz="5200"/>
            </a:lvl7pPr>
            <a:lvl8pPr lvl="7" algn="ctr">
              <a:spcBef>
                <a:spcPts val="0"/>
              </a:spcBef>
              <a:spcAft>
                <a:spcPts val="0"/>
              </a:spcAft>
              <a:buSzPts val="5200"/>
              <a:buNone/>
              <a:defRPr sz="5200"/>
            </a:lvl8pPr>
            <a:lvl9pPr lvl="8" algn="ctr">
              <a:spcBef>
                <a:spcPts val="0"/>
              </a:spcBef>
              <a:spcAft>
                <a:spcPts val="0"/>
              </a:spcAft>
              <a:buSzPts val="5200"/>
              <a:buNone/>
              <a:defRPr sz="5200"/>
            </a:lvl9pPr>
          </a:lstStyle>
          <a:p/>
        </p:txBody>
      </p:sp>
      <p:sp>
        <p:nvSpPr>
          <p:cNvPr id="11" name="Google Shape;11;p2"/>
          <p:cNvSpPr txBox="1"/>
          <p:nvPr>
            <p:ph idx="1" type="subTitle"/>
          </p:nvPr>
        </p:nvSpPr>
        <p:spPr>
          <a:xfrm>
            <a:off x="311700" y="2834125"/>
            <a:ext cx="8520600" cy="792600"/>
          </a:xfrm>
          <a:prstGeom prst="rect">
            <a:avLst/>
          </a:prstGeom>
        </p:spPr>
        <p:txBody>
          <a:bodyPr anchorCtr="0" anchor="t" bIns="91425" lIns="91425" spcFirstLastPara="1" rIns="91425" wrap="square" tIns="91425">
            <a:normAutofit/>
          </a:bodyPr>
          <a:lstStyle>
            <a:lvl1pPr lvl="0" algn="ctr">
              <a:lnSpc>
                <a:spcPct val="100000"/>
              </a:lnSpc>
              <a:spcBef>
                <a:spcPts val="0"/>
              </a:spcBef>
              <a:spcAft>
                <a:spcPts val="0"/>
              </a:spcAft>
              <a:buSzPts val="2800"/>
              <a:buNone/>
              <a:defRPr sz="2800"/>
            </a:lvl1pPr>
            <a:lvl2pPr lvl="1" algn="ctr">
              <a:lnSpc>
                <a:spcPct val="100000"/>
              </a:lnSpc>
              <a:spcBef>
                <a:spcPts val="0"/>
              </a:spcBef>
              <a:spcAft>
                <a:spcPts val="0"/>
              </a:spcAft>
              <a:buSzPts val="2800"/>
              <a:buNone/>
              <a:defRPr sz="2800"/>
            </a:lvl2pPr>
            <a:lvl3pPr lvl="2" algn="ctr">
              <a:lnSpc>
                <a:spcPct val="100000"/>
              </a:lnSpc>
              <a:spcBef>
                <a:spcPts val="0"/>
              </a:spcBef>
              <a:spcAft>
                <a:spcPts val="0"/>
              </a:spcAft>
              <a:buSzPts val="2800"/>
              <a:buNone/>
              <a:defRPr sz="2800"/>
            </a:lvl3pPr>
            <a:lvl4pPr lvl="3" algn="ctr">
              <a:lnSpc>
                <a:spcPct val="100000"/>
              </a:lnSpc>
              <a:spcBef>
                <a:spcPts val="0"/>
              </a:spcBef>
              <a:spcAft>
                <a:spcPts val="0"/>
              </a:spcAft>
              <a:buSzPts val="2800"/>
              <a:buNone/>
              <a:defRPr sz="2800"/>
            </a:lvl4pPr>
            <a:lvl5pPr lvl="4" algn="ctr">
              <a:lnSpc>
                <a:spcPct val="100000"/>
              </a:lnSpc>
              <a:spcBef>
                <a:spcPts val="0"/>
              </a:spcBef>
              <a:spcAft>
                <a:spcPts val="0"/>
              </a:spcAft>
              <a:buSzPts val="2800"/>
              <a:buNone/>
              <a:defRPr sz="2800"/>
            </a:lvl5pPr>
            <a:lvl6pPr lvl="5" algn="ctr">
              <a:lnSpc>
                <a:spcPct val="100000"/>
              </a:lnSpc>
              <a:spcBef>
                <a:spcPts val="0"/>
              </a:spcBef>
              <a:spcAft>
                <a:spcPts val="0"/>
              </a:spcAft>
              <a:buSzPts val="2800"/>
              <a:buNone/>
              <a:defRPr sz="2800"/>
            </a:lvl6pPr>
            <a:lvl7pPr lvl="6" algn="ctr">
              <a:lnSpc>
                <a:spcPct val="100000"/>
              </a:lnSpc>
              <a:spcBef>
                <a:spcPts val="0"/>
              </a:spcBef>
              <a:spcAft>
                <a:spcPts val="0"/>
              </a:spcAft>
              <a:buSzPts val="2800"/>
              <a:buNone/>
              <a:defRPr sz="2800"/>
            </a:lvl7pPr>
            <a:lvl8pPr lvl="7" algn="ctr">
              <a:lnSpc>
                <a:spcPct val="100000"/>
              </a:lnSpc>
              <a:spcBef>
                <a:spcPts val="0"/>
              </a:spcBef>
              <a:spcAft>
                <a:spcPts val="0"/>
              </a:spcAft>
              <a:buSzPts val="2800"/>
              <a:buNone/>
              <a:defRPr sz="2800"/>
            </a:lvl8pPr>
            <a:lvl9pPr lvl="8" algn="ctr">
              <a:lnSpc>
                <a:spcPct val="100000"/>
              </a:lnSpc>
              <a:spcBef>
                <a:spcPts val="0"/>
              </a:spcBef>
              <a:spcAft>
                <a:spcPts val="0"/>
              </a:spcAft>
              <a:buSzPts val="2800"/>
              <a:buNone/>
              <a:defRPr sz="2800"/>
            </a:lvl9pPr>
          </a:lstStyle>
          <a:p/>
        </p:txBody>
      </p:sp>
      <p:sp>
        <p:nvSpPr>
          <p:cNvPr id="12" name="Google Shape;12;p2"/>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s"/>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13" name="Shape 13"/>
        <p:cNvGrpSpPr/>
        <p:nvPr/>
      </p:nvGrpSpPr>
      <p:grpSpPr>
        <a:xfrm>
          <a:off x="0" y="0"/>
          <a:ext cx="0" cy="0"/>
          <a:chOff x="0" y="0"/>
          <a:chExt cx="0" cy="0"/>
        </a:xfrm>
      </p:grpSpPr>
      <p:sp>
        <p:nvSpPr>
          <p:cNvPr id="14" name="Google Shape;14;p3"/>
          <p:cNvSpPr txBox="1"/>
          <p:nvPr>
            <p:ph type="title"/>
          </p:nvPr>
        </p:nvSpPr>
        <p:spPr>
          <a:xfrm>
            <a:off x="311700" y="2150850"/>
            <a:ext cx="8520600" cy="841800"/>
          </a:xfrm>
          <a:prstGeom prst="rect">
            <a:avLst/>
          </a:prstGeom>
        </p:spPr>
        <p:txBody>
          <a:bodyPr anchorCtr="0" anchor="ctr" bIns="91425" lIns="91425" spcFirstLastPara="1" rIns="91425" wrap="square" tIns="91425">
            <a:normAutofit/>
          </a:bodyPr>
          <a:lstStyle>
            <a:lvl1pPr lvl="0" algn="ctr">
              <a:spcBef>
                <a:spcPts val="0"/>
              </a:spcBef>
              <a:spcAft>
                <a:spcPts val="0"/>
              </a:spcAft>
              <a:buSzPts val="3600"/>
              <a:buNone/>
              <a:defRPr sz="3600"/>
            </a:lvl1pPr>
            <a:lvl2pPr lvl="1" algn="ctr">
              <a:spcBef>
                <a:spcPts val="0"/>
              </a:spcBef>
              <a:spcAft>
                <a:spcPts val="0"/>
              </a:spcAft>
              <a:buSzPts val="3600"/>
              <a:buNone/>
              <a:defRPr sz="3600"/>
            </a:lvl2pPr>
            <a:lvl3pPr lvl="2" algn="ctr">
              <a:spcBef>
                <a:spcPts val="0"/>
              </a:spcBef>
              <a:spcAft>
                <a:spcPts val="0"/>
              </a:spcAft>
              <a:buSzPts val="3600"/>
              <a:buNone/>
              <a:defRPr sz="3600"/>
            </a:lvl3pPr>
            <a:lvl4pPr lvl="3" algn="ctr">
              <a:spcBef>
                <a:spcPts val="0"/>
              </a:spcBef>
              <a:spcAft>
                <a:spcPts val="0"/>
              </a:spcAft>
              <a:buSzPts val="3600"/>
              <a:buNone/>
              <a:defRPr sz="3600"/>
            </a:lvl4pPr>
            <a:lvl5pPr lvl="4" algn="ctr">
              <a:spcBef>
                <a:spcPts val="0"/>
              </a:spcBef>
              <a:spcAft>
                <a:spcPts val="0"/>
              </a:spcAft>
              <a:buSzPts val="3600"/>
              <a:buNone/>
              <a:defRPr sz="3600"/>
            </a:lvl5pPr>
            <a:lvl6pPr lvl="5" algn="ctr">
              <a:spcBef>
                <a:spcPts val="0"/>
              </a:spcBef>
              <a:spcAft>
                <a:spcPts val="0"/>
              </a:spcAft>
              <a:buSzPts val="3600"/>
              <a:buNone/>
              <a:defRPr sz="3600"/>
            </a:lvl6pPr>
            <a:lvl7pPr lvl="6" algn="ctr">
              <a:spcBef>
                <a:spcPts val="0"/>
              </a:spcBef>
              <a:spcAft>
                <a:spcPts val="0"/>
              </a:spcAft>
              <a:buSzPts val="3600"/>
              <a:buNone/>
              <a:defRPr sz="3600"/>
            </a:lvl7pPr>
            <a:lvl8pPr lvl="7" algn="ctr">
              <a:spcBef>
                <a:spcPts val="0"/>
              </a:spcBef>
              <a:spcAft>
                <a:spcPts val="0"/>
              </a:spcAft>
              <a:buSzPts val="3600"/>
              <a:buNone/>
              <a:defRPr sz="3600"/>
            </a:lvl8pPr>
            <a:lvl9pPr lvl="8" algn="ctr">
              <a:spcBef>
                <a:spcPts val="0"/>
              </a:spcBef>
              <a:spcAft>
                <a:spcPts val="0"/>
              </a:spcAft>
              <a:buSzPts val="3600"/>
              <a:buNone/>
              <a:defRPr sz="3600"/>
            </a:lvl9pPr>
          </a:lstStyle>
          <a:p/>
        </p:txBody>
      </p:sp>
      <p:sp>
        <p:nvSpPr>
          <p:cNvPr id="15" name="Google Shape;15;p3"/>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s"/>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body" type="tx">
  <p:cSld name="TITLE_AND_BODY">
    <p:spTree>
      <p:nvGrpSpPr>
        <p:cNvPr id="16" name="Shape 16"/>
        <p:cNvGrpSpPr/>
        <p:nvPr/>
      </p:nvGrpSpPr>
      <p:grpSpPr>
        <a:xfrm>
          <a:off x="0" y="0"/>
          <a:ext cx="0" cy="0"/>
          <a:chOff x="0" y="0"/>
          <a:chExt cx="0" cy="0"/>
        </a:xfrm>
      </p:grpSpPr>
      <p:sp>
        <p:nvSpPr>
          <p:cNvPr id="17" name="Google Shape;17;p4"/>
          <p:cNvSpPr txBox="1"/>
          <p:nvPr>
            <p:ph type="title"/>
          </p:nvPr>
        </p:nvSpPr>
        <p:spPr>
          <a:xfrm>
            <a:off x="311700" y="445025"/>
            <a:ext cx="8520600" cy="572700"/>
          </a:xfrm>
          <a:prstGeom prst="rect">
            <a:avLst/>
          </a:prstGeom>
        </p:spPr>
        <p:txBody>
          <a:bodyPr anchorCtr="0" anchor="t" bIns="91425" lIns="91425" spcFirstLastPara="1" rIns="91425" wrap="square" tIns="91425">
            <a:norm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p:txBody>
      </p:sp>
      <p:sp>
        <p:nvSpPr>
          <p:cNvPr id="18" name="Google Shape;18;p4"/>
          <p:cNvSpPr txBox="1"/>
          <p:nvPr>
            <p:ph idx="1" type="body"/>
          </p:nvPr>
        </p:nvSpPr>
        <p:spPr>
          <a:xfrm>
            <a:off x="311700" y="1152475"/>
            <a:ext cx="8520600" cy="3416400"/>
          </a:xfrm>
          <a:prstGeom prst="rect">
            <a:avLst/>
          </a:prstGeom>
        </p:spPr>
        <p:txBody>
          <a:bodyPr anchorCtr="0" anchor="t" bIns="91425" lIns="91425" spcFirstLastPara="1" rIns="91425" wrap="square" tIns="91425">
            <a:normAutofit/>
          </a:bodyPr>
          <a:lstStyle>
            <a:lvl1pPr indent="-342900" lvl="0" marL="457200">
              <a:spcBef>
                <a:spcPts val="0"/>
              </a:spcBef>
              <a:spcAft>
                <a:spcPts val="0"/>
              </a:spcAft>
              <a:buSzPts val="1800"/>
              <a:buChar char="●"/>
              <a:defRPr/>
            </a:lvl1pPr>
            <a:lvl2pPr indent="-317500" lvl="1" marL="914400">
              <a:spcBef>
                <a:spcPts val="0"/>
              </a:spcBef>
              <a:spcAft>
                <a:spcPts val="0"/>
              </a:spcAft>
              <a:buSzPts val="1400"/>
              <a:buChar char="○"/>
              <a:defRPr/>
            </a:lvl2pPr>
            <a:lvl3pPr indent="-317500" lvl="2" marL="1371600">
              <a:spcBef>
                <a:spcPts val="0"/>
              </a:spcBef>
              <a:spcAft>
                <a:spcPts val="0"/>
              </a:spcAft>
              <a:buSzPts val="1400"/>
              <a:buChar char="■"/>
              <a:defRPr/>
            </a:lvl3pPr>
            <a:lvl4pPr indent="-317500" lvl="3" marL="1828800">
              <a:spcBef>
                <a:spcPts val="0"/>
              </a:spcBef>
              <a:spcAft>
                <a:spcPts val="0"/>
              </a:spcAft>
              <a:buSzPts val="1400"/>
              <a:buChar char="●"/>
              <a:defRPr/>
            </a:lvl4pPr>
            <a:lvl5pPr indent="-317500" lvl="4" marL="2286000">
              <a:spcBef>
                <a:spcPts val="0"/>
              </a:spcBef>
              <a:spcAft>
                <a:spcPts val="0"/>
              </a:spcAft>
              <a:buSzPts val="1400"/>
              <a:buChar char="○"/>
              <a:defRPr/>
            </a:lvl5pPr>
            <a:lvl6pPr indent="-317500" lvl="5" marL="2743200">
              <a:spcBef>
                <a:spcPts val="0"/>
              </a:spcBef>
              <a:spcAft>
                <a:spcPts val="0"/>
              </a:spcAft>
              <a:buSzPts val="1400"/>
              <a:buChar char="■"/>
              <a:defRPr/>
            </a:lvl6pPr>
            <a:lvl7pPr indent="-317500" lvl="6" marL="3200400">
              <a:spcBef>
                <a:spcPts val="0"/>
              </a:spcBef>
              <a:spcAft>
                <a:spcPts val="0"/>
              </a:spcAft>
              <a:buSzPts val="1400"/>
              <a:buChar char="●"/>
              <a:defRPr/>
            </a:lvl7pPr>
            <a:lvl8pPr indent="-317500" lvl="7" marL="3657600">
              <a:spcBef>
                <a:spcPts val="0"/>
              </a:spcBef>
              <a:spcAft>
                <a:spcPts val="0"/>
              </a:spcAft>
              <a:buSzPts val="1400"/>
              <a:buChar char="○"/>
              <a:defRPr/>
            </a:lvl8pPr>
            <a:lvl9pPr indent="-317500" lvl="8" marL="4114800">
              <a:spcBef>
                <a:spcPts val="0"/>
              </a:spcBef>
              <a:spcAft>
                <a:spcPts val="0"/>
              </a:spcAft>
              <a:buSzPts val="1400"/>
              <a:buChar char="■"/>
              <a:defRPr/>
            </a:lvl9pPr>
          </a:lstStyle>
          <a:p/>
        </p:txBody>
      </p:sp>
      <p:sp>
        <p:nvSpPr>
          <p:cNvPr id="19" name="Google Shape;19;p4"/>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s"/>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two columns" type="twoColTx">
  <p:cSld name="TITLE_AND_TWO_COLUMNS">
    <p:spTree>
      <p:nvGrpSpPr>
        <p:cNvPr id="20" name="Shape 20"/>
        <p:cNvGrpSpPr/>
        <p:nvPr/>
      </p:nvGrpSpPr>
      <p:grpSpPr>
        <a:xfrm>
          <a:off x="0" y="0"/>
          <a:ext cx="0" cy="0"/>
          <a:chOff x="0" y="0"/>
          <a:chExt cx="0" cy="0"/>
        </a:xfrm>
      </p:grpSpPr>
      <p:sp>
        <p:nvSpPr>
          <p:cNvPr id="21" name="Google Shape;21;p5"/>
          <p:cNvSpPr txBox="1"/>
          <p:nvPr>
            <p:ph type="title"/>
          </p:nvPr>
        </p:nvSpPr>
        <p:spPr>
          <a:xfrm>
            <a:off x="311700" y="445025"/>
            <a:ext cx="8520600" cy="572700"/>
          </a:xfrm>
          <a:prstGeom prst="rect">
            <a:avLst/>
          </a:prstGeom>
        </p:spPr>
        <p:txBody>
          <a:bodyPr anchorCtr="0" anchor="t" bIns="91425" lIns="91425" spcFirstLastPara="1" rIns="91425" wrap="square" tIns="91425">
            <a:norm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p:txBody>
      </p:sp>
      <p:sp>
        <p:nvSpPr>
          <p:cNvPr id="22" name="Google Shape;22;p5"/>
          <p:cNvSpPr txBox="1"/>
          <p:nvPr>
            <p:ph idx="1" type="body"/>
          </p:nvPr>
        </p:nvSpPr>
        <p:spPr>
          <a:xfrm>
            <a:off x="311700" y="1152475"/>
            <a:ext cx="3999900" cy="3416400"/>
          </a:xfrm>
          <a:prstGeom prst="rect">
            <a:avLst/>
          </a:prstGeom>
        </p:spPr>
        <p:txBody>
          <a:bodyPr anchorCtr="0" anchor="t" bIns="91425" lIns="91425" spcFirstLastPara="1" rIns="91425" wrap="square" tIns="91425">
            <a:normAutofit/>
          </a:bodyPr>
          <a:lstStyle>
            <a:lvl1pPr indent="-317500" lvl="0" marL="457200">
              <a:spcBef>
                <a:spcPts val="0"/>
              </a:spcBef>
              <a:spcAft>
                <a:spcPts val="0"/>
              </a:spcAft>
              <a:buSzPts val="1400"/>
              <a:buChar char="●"/>
              <a:defRPr sz="1400"/>
            </a:lvl1pPr>
            <a:lvl2pPr indent="-304800" lvl="1" marL="914400">
              <a:spcBef>
                <a:spcPts val="0"/>
              </a:spcBef>
              <a:spcAft>
                <a:spcPts val="0"/>
              </a:spcAft>
              <a:buSzPts val="1200"/>
              <a:buChar char="○"/>
              <a:defRPr sz="1200"/>
            </a:lvl2pPr>
            <a:lvl3pPr indent="-304800" lvl="2" marL="1371600">
              <a:spcBef>
                <a:spcPts val="0"/>
              </a:spcBef>
              <a:spcAft>
                <a:spcPts val="0"/>
              </a:spcAft>
              <a:buSzPts val="1200"/>
              <a:buChar char="■"/>
              <a:defRPr sz="1200"/>
            </a:lvl3pPr>
            <a:lvl4pPr indent="-304800" lvl="3" marL="1828800">
              <a:spcBef>
                <a:spcPts val="0"/>
              </a:spcBef>
              <a:spcAft>
                <a:spcPts val="0"/>
              </a:spcAft>
              <a:buSzPts val="1200"/>
              <a:buChar char="●"/>
              <a:defRPr sz="1200"/>
            </a:lvl4pPr>
            <a:lvl5pPr indent="-304800" lvl="4" marL="2286000">
              <a:spcBef>
                <a:spcPts val="0"/>
              </a:spcBef>
              <a:spcAft>
                <a:spcPts val="0"/>
              </a:spcAft>
              <a:buSzPts val="1200"/>
              <a:buChar char="○"/>
              <a:defRPr sz="1200"/>
            </a:lvl5pPr>
            <a:lvl6pPr indent="-304800" lvl="5" marL="2743200">
              <a:spcBef>
                <a:spcPts val="0"/>
              </a:spcBef>
              <a:spcAft>
                <a:spcPts val="0"/>
              </a:spcAft>
              <a:buSzPts val="1200"/>
              <a:buChar char="■"/>
              <a:defRPr sz="1200"/>
            </a:lvl6pPr>
            <a:lvl7pPr indent="-304800" lvl="6" marL="3200400">
              <a:spcBef>
                <a:spcPts val="0"/>
              </a:spcBef>
              <a:spcAft>
                <a:spcPts val="0"/>
              </a:spcAft>
              <a:buSzPts val="1200"/>
              <a:buChar char="●"/>
              <a:defRPr sz="1200"/>
            </a:lvl7pPr>
            <a:lvl8pPr indent="-304800" lvl="7" marL="3657600">
              <a:spcBef>
                <a:spcPts val="0"/>
              </a:spcBef>
              <a:spcAft>
                <a:spcPts val="0"/>
              </a:spcAft>
              <a:buSzPts val="1200"/>
              <a:buChar char="○"/>
              <a:defRPr sz="1200"/>
            </a:lvl8pPr>
            <a:lvl9pPr indent="-304800" lvl="8" marL="4114800">
              <a:spcBef>
                <a:spcPts val="0"/>
              </a:spcBef>
              <a:spcAft>
                <a:spcPts val="0"/>
              </a:spcAft>
              <a:buSzPts val="1200"/>
              <a:buChar char="■"/>
              <a:defRPr sz="1200"/>
            </a:lvl9pPr>
          </a:lstStyle>
          <a:p/>
        </p:txBody>
      </p:sp>
      <p:sp>
        <p:nvSpPr>
          <p:cNvPr id="23" name="Google Shape;23;p5"/>
          <p:cNvSpPr txBox="1"/>
          <p:nvPr>
            <p:ph idx="2" type="body"/>
          </p:nvPr>
        </p:nvSpPr>
        <p:spPr>
          <a:xfrm>
            <a:off x="4832400" y="1152475"/>
            <a:ext cx="3999900" cy="3416400"/>
          </a:xfrm>
          <a:prstGeom prst="rect">
            <a:avLst/>
          </a:prstGeom>
        </p:spPr>
        <p:txBody>
          <a:bodyPr anchorCtr="0" anchor="t" bIns="91425" lIns="91425" spcFirstLastPara="1" rIns="91425" wrap="square" tIns="91425">
            <a:normAutofit/>
          </a:bodyPr>
          <a:lstStyle>
            <a:lvl1pPr indent="-317500" lvl="0" marL="457200">
              <a:spcBef>
                <a:spcPts val="0"/>
              </a:spcBef>
              <a:spcAft>
                <a:spcPts val="0"/>
              </a:spcAft>
              <a:buSzPts val="1400"/>
              <a:buChar char="●"/>
              <a:defRPr sz="1400"/>
            </a:lvl1pPr>
            <a:lvl2pPr indent="-304800" lvl="1" marL="914400">
              <a:spcBef>
                <a:spcPts val="0"/>
              </a:spcBef>
              <a:spcAft>
                <a:spcPts val="0"/>
              </a:spcAft>
              <a:buSzPts val="1200"/>
              <a:buChar char="○"/>
              <a:defRPr sz="1200"/>
            </a:lvl2pPr>
            <a:lvl3pPr indent="-304800" lvl="2" marL="1371600">
              <a:spcBef>
                <a:spcPts val="0"/>
              </a:spcBef>
              <a:spcAft>
                <a:spcPts val="0"/>
              </a:spcAft>
              <a:buSzPts val="1200"/>
              <a:buChar char="■"/>
              <a:defRPr sz="1200"/>
            </a:lvl3pPr>
            <a:lvl4pPr indent="-304800" lvl="3" marL="1828800">
              <a:spcBef>
                <a:spcPts val="0"/>
              </a:spcBef>
              <a:spcAft>
                <a:spcPts val="0"/>
              </a:spcAft>
              <a:buSzPts val="1200"/>
              <a:buChar char="●"/>
              <a:defRPr sz="1200"/>
            </a:lvl4pPr>
            <a:lvl5pPr indent="-304800" lvl="4" marL="2286000">
              <a:spcBef>
                <a:spcPts val="0"/>
              </a:spcBef>
              <a:spcAft>
                <a:spcPts val="0"/>
              </a:spcAft>
              <a:buSzPts val="1200"/>
              <a:buChar char="○"/>
              <a:defRPr sz="1200"/>
            </a:lvl5pPr>
            <a:lvl6pPr indent="-304800" lvl="5" marL="2743200">
              <a:spcBef>
                <a:spcPts val="0"/>
              </a:spcBef>
              <a:spcAft>
                <a:spcPts val="0"/>
              </a:spcAft>
              <a:buSzPts val="1200"/>
              <a:buChar char="■"/>
              <a:defRPr sz="1200"/>
            </a:lvl6pPr>
            <a:lvl7pPr indent="-304800" lvl="6" marL="3200400">
              <a:spcBef>
                <a:spcPts val="0"/>
              </a:spcBef>
              <a:spcAft>
                <a:spcPts val="0"/>
              </a:spcAft>
              <a:buSzPts val="1200"/>
              <a:buChar char="●"/>
              <a:defRPr sz="1200"/>
            </a:lvl7pPr>
            <a:lvl8pPr indent="-304800" lvl="7" marL="3657600">
              <a:spcBef>
                <a:spcPts val="0"/>
              </a:spcBef>
              <a:spcAft>
                <a:spcPts val="0"/>
              </a:spcAft>
              <a:buSzPts val="1200"/>
              <a:buChar char="○"/>
              <a:defRPr sz="1200"/>
            </a:lvl8pPr>
            <a:lvl9pPr indent="-304800" lvl="8" marL="4114800">
              <a:spcBef>
                <a:spcPts val="0"/>
              </a:spcBef>
              <a:spcAft>
                <a:spcPts val="0"/>
              </a:spcAft>
              <a:buSzPts val="1200"/>
              <a:buChar char="■"/>
              <a:defRPr sz="1200"/>
            </a:lvl9pPr>
          </a:lstStyle>
          <a:p/>
        </p:txBody>
      </p:sp>
      <p:sp>
        <p:nvSpPr>
          <p:cNvPr id="24" name="Google Shape;24;p5"/>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s"/>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25" name="Shape 25"/>
        <p:cNvGrpSpPr/>
        <p:nvPr/>
      </p:nvGrpSpPr>
      <p:grpSpPr>
        <a:xfrm>
          <a:off x="0" y="0"/>
          <a:ext cx="0" cy="0"/>
          <a:chOff x="0" y="0"/>
          <a:chExt cx="0" cy="0"/>
        </a:xfrm>
      </p:grpSpPr>
      <p:sp>
        <p:nvSpPr>
          <p:cNvPr id="26" name="Google Shape;26;p6"/>
          <p:cNvSpPr txBox="1"/>
          <p:nvPr>
            <p:ph type="title"/>
          </p:nvPr>
        </p:nvSpPr>
        <p:spPr>
          <a:xfrm>
            <a:off x="311700" y="445025"/>
            <a:ext cx="8520600" cy="572700"/>
          </a:xfrm>
          <a:prstGeom prst="rect">
            <a:avLst/>
          </a:prstGeom>
        </p:spPr>
        <p:txBody>
          <a:bodyPr anchorCtr="0" anchor="t" bIns="91425" lIns="91425" spcFirstLastPara="1" rIns="91425" wrap="square" tIns="91425">
            <a:norm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p:txBody>
      </p:sp>
      <p:sp>
        <p:nvSpPr>
          <p:cNvPr id="27" name="Google Shape;27;p6"/>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s"/>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One column text">
  <p:cSld name="ONE_COLUMN_TEXT">
    <p:spTree>
      <p:nvGrpSpPr>
        <p:cNvPr id="28" name="Shape 28"/>
        <p:cNvGrpSpPr/>
        <p:nvPr/>
      </p:nvGrpSpPr>
      <p:grpSpPr>
        <a:xfrm>
          <a:off x="0" y="0"/>
          <a:ext cx="0" cy="0"/>
          <a:chOff x="0" y="0"/>
          <a:chExt cx="0" cy="0"/>
        </a:xfrm>
      </p:grpSpPr>
      <p:sp>
        <p:nvSpPr>
          <p:cNvPr id="29" name="Google Shape;29;p7"/>
          <p:cNvSpPr txBox="1"/>
          <p:nvPr>
            <p:ph type="title"/>
          </p:nvPr>
        </p:nvSpPr>
        <p:spPr>
          <a:xfrm>
            <a:off x="311700" y="555600"/>
            <a:ext cx="2808000" cy="755700"/>
          </a:xfrm>
          <a:prstGeom prst="rect">
            <a:avLst/>
          </a:prstGeom>
        </p:spPr>
        <p:txBody>
          <a:bodyPr anchorCtr="0" anchor="b" bIns="91425" lIns="91425" spcFirstLastPara="1" rIns="91425" wrap="square" tIns="91425">
            <a:normAutofit/>
          </a:bodyPr>
          <a:lstStyle>
            <a:lvl1pPr lvl="0">
              <a:spcBef>
                <a:spcPts val="0"/>
              </a:spcBef>
              <a:spcAft>
                <a:spcPts val="0"/>
              </a:spcAft>
              <a:buSzPts val="2400"/>
              <a:buNone/>
              <a:defRPr sz="2400"/>
            </a:lvl1pPr>
            <a:lvl2pPr lvl="1">
              <a:spcBef>
                <a:spcPts val="0"/>
              </a:spcBef>
              <a:spcAft>
                <a:spcPts val="0"/>
              </a:spcAft>
              <a:buSzPts val="2400"/>
              <a:buNone/>
              <a:defRPr sz="2400"/>
            </a:lvl2pPr>
            <a:lvl3pPr lvl="2">
              <a:spcBef>
                <a:spcPts val="0"/>
              </a:spcBef>
              <a:spcAft>
                <a:spcPts val="0"/>
              </a:spcAft>
              <a:buSzPts val="2400"/>
              <a:buNone/>
              <a:defRPr sz="2400"/>
            </a:lvl3pPr>
            <a:lvl4pPr lvl="3">
              <a:spcBef>
                <a:spcPts val="0"/>
              </a:spcBef>
              <a:spcAft>
                <a:spcPts val="0"/>
              </a:spcAft>
              <a:buSzPts val="2400"/>
              <a:buNone/>
              <a:defRPr sz="2400"/>
            </a:lvl4pPr>
            <a:lvl5pPr lvl="4">
              <a:spcBef>
                <a:spcPts val="0"/>
              </a:spcBef>
              <a:spcAft>
                <a:spcPts val="0"/>
              </a:spcAft>
              <a:buSzPts val="2400"/>
              <a:buNone/>
              <a:defRPr sz="2400"/>
            </a:lvl5pPr>
            <a:lvl6pPr lvl="5">
              <a:spcBef>
                <a:spcPts val="0"/>
              </a:spcBef>
              <a:spcAft>
                <a:spcPts val="0"/>
              </a:spcAft>
              <a:buSzPts val="2400"/>
              <a:buNone/>
              <a:defRPr sz="2400"/>
            </a:lvl6pPr>
            <a:lvl7pPr lvl="6">
              <a:spcBef>
                <a:spcPts val="0"/>
              </a:spcBef>
              <a:spcAft>
                <a:spcPts val="0"/>
              </a:spcAft>
              <a:buSzPts val="2400"/>
              <a:buNone/>
              <a:defRPr sz="2400"/>
            </a:lvl7pPr>
            <a:lvl8pPr lvl="7">
              <a:spcBef>
                <a:spcPts val="0"/>
              </a:spcBef>
              <a:spcAft>
                <a:spcPts val="0"/>
              </a:spcAft>
              <a:buSzPts val="2400"/>
              <a:buNone/>
              <a:defRPr sz="2400"/>
            </a:lvl8pPr>
            <a:lvl9pPr lvl="8">
              <a:spcBef>
                <a:spcPts val="0"/>
              </a:spcBef>
              <a:spcAft>
                <a:spcPts val="0"/>
              </a:spcAft>
              <a:buSzPts val="2400"/>
              <a:buNone/>
              <a:defRPr sz="2400"/>
            </a:lvl9pPr>
          </a:lstStyle>
          <a:p/>
        </p:txBody>
      </p:sp>
      <p:sp>
        <p:nvSpPr>
          <p:cNvPr id="30" name="Google Shape;30;p7"/>
          <p:cNvSpPr txBox="1"/>
          <p:nvPr>
            <p:ph idx="1" type="body"/>
          </p:nvPr>
        </p:nvSpPr>
        <p:spPr>
          <a:xfrm>
            <a:off x="311700" y="1389600"/>
            <a:ext cx="2808000" cy="3179400"/>
          </a:xfrm>
          <a:prstGeom prst="rect">
            <a:avLst/>
          </a:prstGeom>
        </p:spPr>
        <p:txBody>
          <a:bodyPr anchorCtr="0" anchor="t" bIns="91425" lIns="91425" spcFirstLastPara="1" rIns="91425" wrap="square" tIns="91425">
            <a:normAutofit/>
          </a:bodyPr>
          <a:lstStyle>
            <a:lvl1pPr indent="-304800" lvl="0" marL="457200">
              <a:spcBef>
                <a:spcPts val="0"/>
              </a:spcBef>
              <a:spcAft>
                <a:spcPts val="0"/>
              </a:spcAft>
              <a:buSzPts val="1200"/>
              <a:buChar char="●"/>
              <a:defRPr sz="1200"/>
            </a:lvl1pPr>
            <a:lvl2pPr indent="-304800" lvl="1" marL="914400">
              <a:spcBef>
                <a:spcPts val="0"/>
              </a:spcBef>
              <a:spcAft>
                <a:spcPts val="0"/>
              </a:spcAft>
              <a:buSzPts val="1200"/>
              <a:buChar char="○"/>
              <a:defRPr sz="1200"/>
            </a:lvl2pPr>
            <a:lvl3pPr indent="-304800" lvl="2" marL="1371600">
              <a:spcBef>
                <a:spcPts val="0"/>
              </a:spcBef>
              <a:spcAft>
                <a:spcPts val="0"/>
              </a:spcAft>
              <a:buSzPts val="1200"/>
              <a:buChar char="■"/>
              <a:defRPr sz="1200"/>
            </a:lvl3pPr>
            <a:lvl4pPr indent="-304800" lvl="3" marL="1828800">
              <a:spcBef>
                <a:spcPts val="0"/>
              </a:spcBef>
              <a:spcAft>
                <a:spcPts val="0"/>
              </a:spcAft>
              <a:buSzPts val="1200"/>
              <a:buChar char="●"/>
              <a:defRPr sz="1200"/>
            </a:lvl4pPr>
            <a:lvl5pPr indent="-304800" lvl="4" marL="2286000">
              <a:spcBef>
                <a:spcPts val="0"/>
              </a:spcBef>
              <a:spcAft>
                <a:spcPts val="0"/>
              </a:spcAft>
              <a:buSzPts val="1200"/>
              <a:buChar char="○"/>
              <a:defRPr sz="1200"/>
            </a:lvl5pPr>
            <a:lvl6pPr indent="-304800" lvl="5" marL="2743200">
              <a:spcBef>
                <a:spcPts val="0"/>
              </a:spcBef>
              <a:spcAft>
                <a:spcPts val="0"/>
              </a:spcAft>
              <a:buSzPts val="1200"/>
              <a:buChar char="■"/>
              <a:defRPr sz="1200"/>
            </a:lvl6pPr>
            <a:lvl7pPr indent="-304800" lvl="6" marL="3200400">
              <a:spcBef>
                <a:spcPts val="0"/>
              </a:spcBef>
              <a:spcAft>
                <a:spcPts val="0"/>
              </a:spcAft>
              <a:buSzPts val="1200"/>
              <a:buChar char="●"/>
              <a:defRPr sz="1200"/>
            </a:lvl7pPr>
            <a:lvl8pPr indent="-304800" lvl="7" marL="3657600">
              <a:spcBef>
                <a:spcPts val="0"/>
              </a:spcBef>
              <a:spcAft>
                <a:spcPts val="0"/>
              </a:spcAft>
              <a:buSzPts val="1200"/>
              <a:buChar char="○"/>
              <a:defRPr sz="1200"/>
            </a:lvl8pPr>
            <a:lvl9pPr indent="-304800" lvl="8" marL="4114800">
              <a:spcBef>
                <a:spcPts val="0"/>
              </a:spcBef>
              <a:spcAft>
                <a:spcPts val="0"/>
              </a:spcAft>
              <a:buSzPts val="1200"/>
              <a:buChar char="■"/>
              <a:defRPr sz="1200"/>
            </a:lvl9pPr>
          </a:lstStyle>
          <a:p/>
        </p:txBody>
      </p:sp>
      <p:sp>
        <p:nvSpPr>
          <p:cNvPr id="31" name="Google Shape;31;p7"/>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s"/>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Main point">
  <p:cSld name="MAIN_POINT">
    <p:spTree>
      <p:nvGrpSpPr>
        <p:cNvPr id="32" name="Shape 32"/>
        <p:cNvGrpSpPr/>
        <p:nvPr/>
      </p:nvGrpSpPr>
      <p:grpSpPr>
        <a:xfrm>
          <a:off x="0" y="0"/>
          <a:ext cx="0" cy="0"/>
          <a:chOff x="0" y="0"/>
          <a:chExt cx="0" cy="0"/>
        </a:xfrm>
      </p:grpSpPr>
      <p:sp>
        <p:nvSpPr>
          <p:cNvPr id="33" name="Google Shape;33;p8"/>
          <p:cNvSpPr txBox="1"/>
          <p:nvPr>
            <p:ph type="title"/>
          </p:nvPr>
        </p:nvSpPr>
        <p:spPr>
          <a:xfrm>
            <a:off x="490250" y="450150"/>
            <a:ext cx="6367800" cy="4090800"/>
          </a:xfrm>
          <a:prstGeom prst="rect">
            <a:avLst/>
          </a:prstGeom>
        </p:spPr>
        <p:txBody>
          <a:bodyPr anchorCtr="0" anchor="ctr" bIns="91425" lIns="91425" spcFirstLastPara="1" rIns="91425" wrap="square" tIns="91425">
            <a:normAutofit/>
          </a:bodyPr>
          <a:lstStyle>
            <a:lvl1pPr lvl="0">
              <a:spcBef>
                <a:spcPts val="0"/>
              </a:spcBef>
              <a:spcAft>
                <a:spcPts val="0"/>
              </a:spcAft>
              <a:buSzPts val="4800"/>
              <a:buNone/>
              <a:defRPr sz="4800"/>
            </a:lvl1pPr>
            <a:lvl2pPr lvl="1">
              <a:spcBef>
                <a:spcPts val="0"/>
              </a:spcBef>
              <a:spcAft>
                <a:spcPts val="0"/>
              </a:spcAft>
              <a:buSzPts val="4800"/>
              <a:buNone/>
              <a:defRPr sz="4800"/>
            </a:lvl2pPr>
            <a:lvl3pPr lvl="2">
              <a:spcBef>
                <a:spcPts val="0"/>
              </a:spcBef>
              <a:spcAft>
                <a:spcPts val="0"/>
              </a:spcAft>
              <a:buSzPts val="4800"/>
              <a:buNone/>
              <a:defRPr sz="4800"/>
            </a:lvl3pPr>
            <a:lvl4pPr lvl="3">
              <a:spcBef>
                <a:spcPts val="0"/>
              </a:spcBef>
              <a:spcAft>
                <a:spcPts val="0"/>
              </a:spcAft>
              <a:buSzPts val="4800"/>
              <a:buNone/>
              <a:defRPr sz="4800"/>
            </a:lvl4pPr>
            <a:lvl5pPr lvl="4">
              <a:spcBef>
                <a:spcPts val="0"/>
              </a:spcBef>
              <a:spcAft>
                <a:spcPts val="0"/>
              </a:spcAft>
              <a:buSzPts val="4800"/>
              <a:buNone/>
              <a:defRPr sz="4800"/>
            </a:lvl5pPr>
            <a:lvl6pPr lvl="5">
              <a:spcBef>
                <a:spcPts val="0"/>
              </a:spcBef>
              <a:spcAft>
                <a:spcPts val="0"/>
              </a:spcAft>
              <a:buSzPts val="4800"/>
              <a:buNone/>
              <a:defRPr sz="4800"/>
            </a:lvl6pPr>
            <a:lvl7pPr lvl="6">
              <a:spcBef>
                <a:spcPts val="0"/>
              </a:spcBef>
              <a:spcAft>
                <a:spcPts val="0"/>
              </a:spcAft>
              <a:buSzPts val="4800"/>
              <a:buNone/>
              <a:defRPr sz="4800"/>
            </a:lvl7pPr>
            <a:lvl8pPr lvl="7">
              <a:spcBef>
                <a:spcPts val="0"/>
              </a:spcBef>
              <a:spcAft>
                <a:spcPts val="0"/>
              </a:spcAft>
              <a:buSzPts val="4800"/>
              <a:buNone/>
              <a:defRPr sz="4800"/>
            </a:lvl8pPr>
            <a:lvl9pPr lvl="8">
              <a:spcBef>
                <a:spcPts val="0"/>
              </a:spcBef>
              <a:spcAft>
                <a:spcPts val="0"/>
              </a:spcAft>
              <a:buSzPts val="4800"/>
              <a:buNone/>
              <a:defRPr sz="4800"/>
            </a:lvl9pPr>
          </a:lstStyle>
          <a:p/>
        </p:txBody>
      </p:sp>
      <p:sp>
        <p:nvSpPr>
          <p:cNvPr id="34" name="Google Shape;34;p8"/>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s"/>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title and description">
  <p:cSld name="SECTION_TITLE_AND_DESCRIPTION">
    <p:spTree>
      <p:nvGrpSpPr>
        <p:cNvPr id="35" name="Shape 35"/>
        <p:cNvGrpSpPr/>
        <p:nvPr/>
      </p:nvGrpSpPr>
      <p:grpSpPr>
        <a:xfrm>
          <a:off x="0" y="0"/>
          <a:ext cx="0" cy="0"/>
          <a:chOff x="0" y="0"/>
          <a:chExt cx="0" cy="0"/>
        </a:xfrm>
      </p:grpSpPr>
      <p:sp>
        <p:nvSpPr>
          <p:cNvPr id="36" name="Google Shape;36;p9"/>
          <p:cNvSpPr/>
          <p:nvPr/>
        </p:nvSpPr>
        <p:spPr>
          <a:xfrm>
            <a:off x="4572000" y="-125"/>
            <a:ext cx="4572000" cy="5143500"/>
          </a:xfrm>
          <a:prstGeom prst="rect">
            <a:avLst/>
          </a:pr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 name="Google Shape;37;p9"/>
          <p:cNvSpPr txBox="1"/>
          <p:nvPr>
            <p:ph type="title"/>
          </p:nvPr>
        </p:nvSpPr>
        <p:spPr>
          <a:xfrm>
            <a:off x="265500" y="1233175"/>
            <a:ext cx="4045200" cy="1482300"/>
          </a:xfrm>
          <a:prstGeom prst="rect">
            <a:avLst/>
          </a:prstGeom>
        </p:spPr>
        <p:txBody>
          <a:bodyPr anchorCtr="0" anchor="b" bIns="91425" lIns="91425" spcFirstLastPara="1" rIns="91425" wrap="square" tIns="91425">
            <a:normAutofit/>
          </a:bodyPr>
          <a:lstStyle>
            <a:lvl1pPr lvl="0" algn="ctr">
              <a:spcBef>
                <a:spcPts val="0"/>
              </a:spcBef>
              <a:spcAft>
                <a:spcPts val="0"/>
              </a:spcAft>
              <a:buSzPts val="4200"/>
              <a:buNone/>
              <a:defRPr sz="4200"/>
            </a:lvl1pPr>
            <a:lvl2pPr lvl="1" algn="ctr">
              <a:spcBef>
                <a:spcPts val="0"/>
              </a:spcBef>
              <a:spcAft>
                <a:spcPts val="0"/>
              </a:spcAft>
              <a:buSzPts val="4200"/>
              <a:buNone/>
              <a:defRPr sz="4200"/>
            </a:lvl2pPr>
            <a:lvl3pPr lvl="2" algn="ctr">
              <a:spcBef>
                <a:spcPts val="0"/>
              </a:spcBef>
              <a:spcAft>
                <a:spcPts val="0"/>
              </a:spcAft>
              <a:buSzPts val="4200"/>
              <a:buNone/>
              <a:defRPr sz="4200"/>
            </a:lvl3pPr>
            <a:lvl4pPr lvl="3" algn="ctr">
              <a:spcBef>
                <a:spcPts val="0"/>
              </a:spcBef>
              <a:spcAft>
                <a:spcPts val="0"/>
              </a:spcAft>
              <a:buSzPts val="4200"/>
              <a:buNone/>
              <a:defRPr sz="4200"/>
            </a:lvl4pPr>
            <a:lvl5pPr lvl="4" algn="ctr">
              <a:spcBef>
                <a:spcPts val="0"/>
              </a:spcBef>
              <a:spcAft>
                <a:spcPts val="0"/>
              </a:spcAft>
              <a:buSzPts val="4200"/>
              <a:buNone/>
              <a:defRPr sz="4200"/>
            </a:lvl5pPr>
            <a:lvl6pPr lvl="5" algn="ctr">
              <a:spcBef>
                <a:spcPts val="0"/>
              </a:spcBef>
              <a:spcAft>
                <a:spcPts val="0"/>
              </a:spcAft>
              <a:buSzPts val="4200"/>
              <a:buNone/>
              <a:defRPr sz="4200"/>
            </a:lvl6pPr>
            <a:lvl7pPr lvl="6" algn="ctr">
              <a:spcBef>
                <a:spcPts val="0"/>
              </a:spcBef>
              <a:spcAft>
                <a:spcPts val="0"/>
              </a:spcAft>
              <a:buSzPts val="4200"/>
              <a:buNone/>
              <a:defRPr sz="4200"/>
            </a:lvl7pPr>
            <a:lvl8pPr lvl="7" algn="ctr">
              <a:spcBef>
                <a:spcPts val="0"/>
              </a:spcBef>
              <a:spcAft>
                <a:spcPts val="0"/>
              </a:spcAft>
              <a:buSzPts val="4200"/>
              <a:buNone/>
              <a:defRPr sz="4200"/>
            </a:lvl8pPr>
            <a:lvl9pPr lvl="8" algn="ctr">
              <a:spcBef>
                <a:spcPts val="0"/>
              </a:spcBef>
              <a:spcAft>
                <a:spcPts val="0"/>
              </a:spcAft>
              <a:buSzPts val="4200"/>
              <a:buNone/>
              <a:defRPr sz="4200"/>
            </a:lvl9pPr>
          </a:lstStyle>
          <a:p/>
        </p:txBody>
      </p:sp>
      <p:sp>
        <p:nvSpPr>
          <p:cNvPr id="38" name="Google Shape;38;p9"/>
          <p:cNvSpPr txBox="1"/>
          <p:nvPr>
            <p:ph idx="1" type="subTitle"/>
          </p:nvPr>
        </p:nvSpPr>
        <p:spPr>
          <a:xfrm>
            <a:off x="265500" y="2803075"/>
            <a:ext cx="4045200" cy="1235100"/>
          </a:xfrm>
          <a:prstGeom prst="rect">
            <a:avLst/>
          </a:prstGeom>
        </p:spPr>
        <p:txBody>
          <a:bodyPr anchorCtr="0" anchor="t" bIns="91425" lIns="91425" spcFirstLastPara="1" rIns="91425" wrap="square" tIns="91425">
            <a:normAutofit/>
          </a:bodyPr>
          <a:lstStyle>
            <a:lvl1pPr lvl="0" algn="ctr">
              <a:lnSpc>
                <a:spcPct val="100000"/>
              </a:lnSpc>
              <a:spcBef>
                <a:spcPts val="0"/>
              </a:spcBef>
              <a:spcAft>
                <a:spcPts val="0"/>
              </a:spcAft>
              <a:buSzPts val="2100"/>
              <a:buNone/>
              <a:defRPr sz="2100"/>
            </a:lvl1pPr>
            <a:lvl2pPr lvl="1" algn="ctr">
              <a:lnSpc>
                <a:spcPct val="100000"/>
              </a:lnSpc>
              <a:spcBef>
                <a:spcPts val="0"/>
              </a:spcBef>
              <a:spcAft>
                <a:spcPts val="0"/>
              </a:spcAft>
              <a:buSzPts val="2100"/>
              <a:buNone/>
              <a:defRPr sz="2100"/>
            </a:lvl2pPr>
            <a:lvl3pPr lvl="2" algn="ctr">
              <a:lnSpc>
                <a:spcPct val="100000"/>
              </a:lnSpc>
              <a:spcBef>
                <a:spcPts val="0"/>
              </a:spcBef>
              <a:spcAft>
                <a:spcPts val="0"/>
              </a:spcAft>
              <a:buSzPts val="2100"/>
              <a:buNone/>
              <a:defRPr sz="2100"/>
            </a:lvl3pPr>
            <a:lvl4pPr lvl="3" algn="ctr">
              <a:lnSpc>
                <a:spcPct val="100000"/>
              </a:lnSpc>
              <a:spcBef>
                <a:spcPts val="0"/>
              </a:spcBef>
              <a:spcAft>
                <a:spcPts val="0"/>
              </a:spcAft>
              <a:buSzPts val="2100"/>
              <a:buNone/>
              <a:defRPr sz="2100"/>
            </a:lvl4pPr>
            <a:lvl5pPr lvl="4" algn="ctr">
              <a:lnSpc>
                <a:spcPct val="100000"/>
              </a:lnSpc>
              <a:spcBef>
                <a:spcPts val="0"/>
              </a:spcBef>
              <a:spcAft>
                <a:spcPts val="0"/>
              </a:spcAft>
              <a:buSzPts val="2100"/>
              <a:buNone/>
              <a:defRPr sz="2100"/>
            </a:lvl5pPr>
            <a:lvl6pPr lvl="5" algn="ctr">
              <a:lnSpc>
                <a:spcPct val="100000"/>
              </a:lnSpc>
              <a:spcBef>
                <a:spcPts val="0"/>
              </a:spcBef>
              <a:spcAft>
                <a:spcPts val="0"/>
              </a:spcAft>
              <a:buSzPts val="2100"/>
              <a:buNone/>
              <a:defRPr sz="2100"/>
            </a:lvl6pPr>
            <a:lvl7pPr lvl="6" algn="ctr">
              <a:lnSpc>
                <a:spcPct val="100000"/>
              </a:lnSpc>
              <a:spcBef>
                <a:spcPts val="0"/>
              </a:spcBef>
              <a:spcAft>
                <a:spcPts val="0"/>
              </a:spcAft>
              <a:buSzPts val="2100"/>
              <a:buNone/>
              <a:defRPr sz="2100"/>
            </a:lvl7pPr>
            <a:lvl8pPr lvl="7" algn="ctr">
              <a:lnSpc>
                <a:spcPct val="100000"/>
              </a:lnSpc>
              <a:spcBef>
                <a:spcPts val="0"/>
              </a:spcBef>
              <a:spcAft>
                <a:spcPts val="0"/>
              </a:spcAft>
              <a:buSzPts val="2100"/>
              <a:buNone/>
              <a:defRPr sz="2100"/>
            </a:lvl8pPr>
            <a:lvl9pPr lvl="8" algn="ctr">
              <a:lnSpc>
                <a:spcPct val="100000"/>
              </a:lnSpc>
              <a:spcBef>
                <a:spcPts val="0"/>
              </a:spcBef>
              <a:spcAft>
                <a:spcPts val="0"/>
              </a:spcAft>
              <a:buSzPts val="2100"/>
              <a:buNone/>
              <a:defRPr sz="2100"/>
            </a:lvl9pPr>
          </a:lstStyle>
          <a:p/>
        </p:txBody>
      </p:sp>
      <p:sp>
        <p:nvSpPr>
          <p:cNvPr id="39" name="Google Shape;39;p9"/>
          <p:cNvSpPr txBox="1"/>
          <p:nvPr>
            <p:ph idx="2" type="body"/>
          </p:nvPr>
        </p:nvSpPr>
        <p:spPr>
          <a:xfrm>
            <a:off x="4939500" y="724075"/>
            <a:ext cx="3837000" cy="3695100"/>
          </a:xfrm>
          <a:prstGeom prst="rect">
            <a:avLst/>
          </a:prstGeom>
        </p:spPr>
        <p:txBody>
          <a:bodyPr anchorCtr="0" anchor="ctr" bIns="91425" lIns="91425" spcFirstLastPara="1" rIns="91425" wrap="square" tIns="91425">
            <a:normAutofit/>
          </a:bodyPr>
          <a:lstStyle>
            <a:lvl1pPr indent="-342900" lvl="0" marL="457200">
              <a:spcBef>
                <a:spcPts val="0"/>
              </a:spcBef>
              <a:spcAft>
                <a:spcPts val="0"/>
              </a:spcAft>
              <a:buSzPts val="1800"/>
              <a:buChar char="●"/>
              <a:defRPr/>
            </a:lvl1pPr>
            <a:lvl2pPr indent="-317500" lvl="1" marL="914400">
              <a:spcBef>
                <a:spcPts val="0"/>
              </a:spcBef>
              <a:spcAft>
                <a:spcPts val="0"/>
              </a:spcAft>
              <a:buSzPts val="1400"/>
              <a:buChar char="○"/>
              <a:defRPr/>
            </a:lvl2pPr>
            <a:lvl3pPr indent="-317500" lvl="2" marL="1371600">
              <a:spcBef>
                <a:spcPts val="0"/>
              </a:spcBef>
              <a:spcAft>
                <a:spcPts val="0"/>
              </a:spcAft>
              <a:buSzPts val="1400"/>
              <a:buChar char="■"/>
              <a:defRPr/>
            </a:lvl3pPr>
            <a:lvl4pPr indent="-317500" lvl="3" marL="1828800">
              <a:spcBef>
                <a:spcPts val="0"/>
              </a:spcBef>
              <a:spcAft>
                <a:spcPts val="0"/>
              </a:spcAft>
              <a:buSzPts val="1400"/>
              <a:buChar char="●"/>
              <a:defRPr/>
            </a:lvl4pPr>
            <a:lvl5pPr indent="-317500" lvl="4" marL="2286000">
              <a:spcBef>
                <a:spcPts val="0"/>
              </a:spcBef>
              <a:spcAft>
                <a:spcPts val="0"/>
              </a:spcAft>
              <a:buSzPts val="1400"/>
              <a:buChar char="○"/>
              <a:defRPr/>
            </a:lvl5pPr>
            <a:lvl6pPr indent="-317500" lvl="5" marL="2743200">
              <a:spcBef>
                <a:spcPts val="0"/>
              </a:spcBef>
              <a:spcAft>
                <a:spcPts val="0"/>
              </a:spcAft>
              <a:buSzPts val="1400"/>
              <a:buChar char="■"/>
              <a:defRPr/>
            </a:lvl6pPr>
            <a:lvl7pPr indent="-317500" lvl="6" marL="3200400">
              <a:spcBef>
                <a:spcPts val="0"/>
              </a:spcBef>
              <a:spcAft>
                <a:spcPts val="0"/>
              </a:spcAft>
              <a:buSzPts val="1400"/>
              <a:buChar char="●"/>
              <a:defRPr/>
            </a:lvl7pPr>
            <a:lvl8pPr indent="-317500" lvl="7" marL="3657600">
              <a:spcBef>
                <a:spcPts val="0"/>
              </a:spcBef>
              <a:spcAft>
                <a:spcPts val="0"/>
              </a:spcAft>
              <a:buSzPts val="1400"/>
              <a:buChar char="○"/>
              <a:defRPr/>
            </a:lvl8pPr>
            <a:lvl9pPr indent="-317500" lvl="8" marL="4114800">
              <a:spcBef>
                <a:spcPts val="0"/>
              </a:spcBef>
              <a:spcAft>
                <a:spcPts val="0"/>
              </a:spcAft>
              <a:buSzPts val="1400"/>
              <a:buChar char="■"/>
              <a:defRPr/>
            </a:lvl9pPr>
          </a:lstStyle>
          <a:p/>
        </p:txBody>
      </p:sp>
      <p:sp>
        <p:nvSpPr>
          <p:cNvPr id="40" name="Google Shape;40;p9"/>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s"/>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aption">
  <p:cSld name="CAPTION_ONLY">
    <p:spTree>
      <p:nvGrpSpPr>
        <p:cNvPr id="41" name="Shape 41"/>
        <p:cNvGrpSpPr/>
        <p:nvPr/>
      </p:nvGrpSpPr>
      <p:grpSpPr>
        <a:xfrm>
          <a:off x="0" y="0"/>
          <a:ext cx="0" cy="0"/>
          <a:chOff x="0" y="0"/>
          <a:chExt cx="0" cy="0"/>
        </a:xfrm>
      </p:grpSpPr>
      <p:sp>
        <p:nvSpPr>
          <p:cNvPr id="42" name="Google Shape;42;p10"/>
          <p:cNvSpPr txBox="1"/>
          <p:nvPr>
            <p:ph idx="1" type="body"/>
          </p:nvPr>
        </p:nvSpPr>
        <p:spPr>
          <a:xfrm>
            <a:off x="311700" y="4230575"/>
            <a:ext cx="5998800" cy="605100"/>
          </a:xfrm>
          <a:prstGeom prst="rect">
            <a:avLst/>
          </a:prstGeom>
        </p:spPr>
        <p:txBody>
          <a:bodyPr anchorCtr="0" anchor="ctr" bIns="91425" lIns="91425" spcFirstLastPara="1" rIns="91425" wrap="square" tIns="91425">
            <a:normAutofit/>
          </a:bodyPr>
          <a:lstStyle>
            <a:lvl1pPr indent="-228600" lvl="0" marL="457200">
              <a:lnSpc>
                <a:spcPct val="100000"/>
              </a:lnSpc>
              <a:spcBef>
                <a:spcPts val="0"/>
              </a:spcBef>
              <a:spcAft>
                <a:spcPts val="0"/>
              </a:spcAft>
              <a:buSzPts val="1800"/>
              <a:buNone/>
              <a:defRPr/>
            </a:lvl1pPr>
          </a:lstStyle>
          <a:p/>
        </p:txBody>
      </p:sp>
      <p:sp>
        <p:nvSpPr>
          <p:cNvPr id="43" name="Google Shape;43;p10"/>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s"/>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ig number">
  <p:cSld name="BIG_NUMBER">
    <p:spTree>
      <p:nvGrpSpPr>
        <p:cNvPr id="44" name="Shape 44"/>
        <p:cNvGrpSpPr/>
        <p:nvPr/>
      </p:nvGrpSpPr>
      <p:grpSpPr>
        <a:xfrm>
          <a:off x="0" y="0"/>
          <a:ext cx="0" cy="0"/>
          <a:chOff x="0" y="0"/>
          <a:chExt cx="0" cy="0"/>
        </a:xfrm>
      </p:grpSpPr>
      <p:sp>
        <p:nvSpPr>
          <p:cNvPr id="45" name="Google Shape;45;p11"/>
          <p:cNvSpPr txBox="1"/>
          <p:nvPr>
            <p:ph hasCustomPrompt="1" type="title"/>
          </p:nvPr>
        </p:nvSpPr>
        <p:spPr>
          <a:xfrm>
            <a:off x="311700" y="1106125"/>
            <a:ext cx="8520600" cy="1963500"/>
          </a:xfrm>
          <a:prstGeom prst="rect">
            <a:avLst/>
          </a:prstGeom>
        </p:spPr>
        <p:txBody>
          <a:bodyPr anchorCtr="0" anchor="b" bIns="91425" lIns="91425" spcFirstLastPara="1" rIns="91425" wrap="square" tIns="91425">
            <a:normAutofit/>
          </a:bodyPr>
          <a:lstStyle>
            <a:lvl1pPr lvl="0" algn="ctr">
              <a:spcBef>
                <a:spcPts val="0"/>
              </a:spcBef>
              <a:spcAft>
                <a:spcPts val="0"/>
              </a:spcAft>
              <a:buSzPts val="12000"/>
              <a:buNone/>
              <a:defRPr sz="12000"/>
            </a:lvl1pPr>
            <a:lvl2pPr lvl="1" algn="ctr">
              <a:spcBef>
                <a:spcPts val="0"/>
              </a:spcBef>
              <a:spcAft>
                <a:spcPts val="0"/>
              </a:spcAft>
              <a:buSzPts val="12000"/>
              <a:buNone/>
              <a:defRPr sz="12000"/>
            </a:lvl2pPr>
            <a:lvl3pPr lvl="2" algn="ctr">
              <a:spcBef>
                <a:spcPts val="0"/>
              </a:spcBef>
              <a:spcAft>
                <a:spcPts val="0"/>
              </a:spcAft>
              <a:buSzPts val="12000"/>
              <a:buNone/>
              <a:defRPr sz="12000"/>
            </a:lvl3pPr>
            <a:lvl4pPr lvl="3" algn="ctr">
              <a:spcBef>
                <a:spcPts val="0"/>
              </a:spcBef>
              <a:spcAft>
                <a:spcPts val="0"/>
              </a:spcAft>
              <a:buSzPts val="12000"/>
              <a:buNone/>
              <a:defRPr sz="12000"/>
            </a:lvl4pPr>
            <a:lvl5pPr lvl="4" algn="ctr">
              <a:spcBef>
                <a:spcPts val="0"/>
              </a:spcBef>
              <a:spcAft>
                <a:spcPts val="0"/>
              </a:spcAft>
              <a:buSzPts val="12000"/>
              <a:buNone/>
              <a:defRPr sz="12000"/>
            </a:lvl5pPr>
            <a:lvl6pPr lvl="5" algn="ctr">
              <a:spcBef>
                <a:spcPts val="0"/>
              </a:spcBef>
              <a:spcAft>
                <a:spcPts val="0"/>
              </a:spcAft>
              <a:buSzPts val="12000"/>
              <a:buNone/>
              <a:defRPr sz="12000"/>
            </a:lvl6pPr>
            <a:lvl7pPr lvl="6" algn="ctr">
              <a:spcBef>
                <a:spcPts val="0"/>
              </a:spcBef>
              <a:spcAft>
                <a:spcPts val="0"/>
              </a:spcAft>
              <a:buSzPts val="12000"/>
              <a:buNone/>
              <a:defRPr sz="12000"/>
            </a:lvl7pPr>
            <a:lvl8pPr lvl="7" algn="ctr">
              <a:spcBef>
                <a:spcPts val="0"/>
              </a:spcBef>
              <a:spcAft>
                <a:spcPts val="0"/>
              </a:spcAft>
              <a:buSzPts val="12000"/>
              <a:buNone/>
              <a:defRPr sz="12000"/>
            </a:lvl8pPr>
            <a:lvl9pPr lvl="8" algn="ctr">
              <a:spcBef>
                <a:spcPts val="0"/>
              </a:spcBef>
              <a:spcAft>
                <a:spcPts val="0"/>
              </a:spcAft>
              <a:buSzPts val="12000"/>
              <a:buNone/>
              <a:defRPr sz="12000"/>
            </a:lvl9pPr>
          </a:lstStyle>
          <a:p>
            <a:r>
              <a:t>xx%</a:t>
            </a:r>
          </a:p>
        </p:txBody>
      </p:sp>
      <p:sp>
        <p:nvSpPr>
          <p:cNvPr id="46" name="Google Shape;46;p11"/>
          <p:cNvSpPr txBox="1"/>
          <p:nvPr>
            <p:ph idx="1" type="body"/>
          </p:nvPr>
        </p:nvSpPr>
        <p:spPr>
          <a:xfrm>
            <a:off x="311700" y="3152225"/>
            <a:ext cx="8520600" cy="1300800"/>
          </a:xfrm>
          <a:prstGeom prst="rect">
            <a:avLst/>
          </a:prstGeom>
        </p:spPr>
        <p:txBody>
          <a:bodyPr anchorCtr="0" anchor="t" bIns="91425" lIns="91425" spcFirstLastPara="1" rIns="91425" wrap="square" tIns="91425">
            <a:normAutofit/>
          </a:bodyPr>
          <a:lstStyle>
            <a:lvl1pPr indent="-342900" lvl="0" marL="457200" algn="ctr">
              <a:spcBef>
                <a:spcPts val="0"/>
              </a:spcBef>
              <a:spcAft>
                <a:spcPts val="0"/>
              </a:spcAft>
              <a:buSzPts val="1800"/>
              <a:buChar char="●"/>
              <a:defRPr/>
            </a:lvl1pPr>
            <a:lvl2pPr indent="-317500" lvl="1" marL="914400" algn="ctr">
              <a:spcBef>
                <a:spcPts val="0"/>
              </a:spcBef>
              <a:spcAft>
                <a:spcPts val="0"/>
              </a:spcAft>
              <a:buSzPts val="1400"/>
              <a:buChar char="○"/>
              <a:defRPr/>
            </a:lvl2pPr>
            <a:lvl3pPr indent="-317500" lvl="2" marL="1371600" algn="ctr">
              <a:spcBef>
                <a:spcPts val="0"/>
              </a:spcBef>
              <a:spcAft>
                <a:spcPts val="0"/>
              </a:spcAft>
              <a:buSzPts val="1400"/>
              <a:buChar char="■"/>
              <a:defRPr/>
            </a:lvl3pPr>
            <a:lvl4pPr indent="-317500" lvl="3" marL="1828800" algn="ctr">
              <a:spcBef>
                <a:spcPts val="0"/>
              </a:spcBef>
              <a:spcAft>
                <a:spcPts val="0"/>
              </a:spcAft>
              <a:buSzPts val="1400"/>
              <a:buChar char="●"/>
              <a:defRPr/>
            </a:lvl4pPr>
            <a:lvl5pPr indent="-317500" lvl="4" marL="2286000" algn="ctr">
              <a:spcBef>
                <a:spcPts val="0"/>
              </a:spcBef>
              <a:spcAft>
                <a:spcPts val="0"/>
              </a:spcAft>
              <a:buSzPts val="1400"/>
              <a:buChar char="○"/>
              <a:defRPr/>
            </a:lvl5pPr>
            <a:lvl6pPr indent="-317500" lvl="5" marL="2743200" algn="ctr">
              <a:spcBef>
                <a:spcPts val="0"/>
              </a:spcBef>
              <a:spcAft>
                <a:spcPts val="0"/>
              </a:spcAft>
              <a:buSzPts val="1400"/>
              <a:buChar char="■"/>
              <a:defRPr/>
            </a:lvl6pPr>
            <a:lvl7pPr indent="-317500" lvl="6" marL="3200400" algn="ctr">
              <a:spcBef>
                <a:spcPts val="0"/>
              </a:spcBef>
              <a:spcAft>
                <a:spcPts val="0"/>
              </a:spcAft>
              <a:buSzPts val="1400"/>
              <a:buChar char="●"/>
              <a:defRPr/>
            </a:lvl7pPr>
            <a:lvl8pPr indent="-317500" lvl="7" marL="3657600" algn="ctr">
              <a:spcBef>
                <a:spcPts val="0"/>
              </a:spcBef>
              <a:spcAft>
                <a:spcPts val="0"/>
              </a:spcAft>
              <a:buSzPts val="1400"/>
              <a:buChar char="○"/>
              <a:defRPr/>
            </a:lvl8pPr>
            <a:lvl9pPr indent="-317500" lvl="8" marL="4114800" algn="ctr">
              <a:spcBef>
                <a:spcPts val="0"/>
              </a:spcBef>
              <a:spcAft>
                <a:spcPts val="0"/>
              </a:spcAft>
              <a:buSzPts val="1400"/>
              <a:buChar char="■"/>
              <a:defRPr/>
            </a:lvl9pPr>
          </a:lstStyle>
          <a:p/>
        </p:txBody>
      </p:sp>
      <p:sp>
        <p:nvSpPr>
          <p:cNvPr id="47" name="Google Shape;47;p11"/>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s"/>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48" name="Shape 48"/>
        <p:cNvGrpSpPr/>
        <p:nvPr/>
      </p:nvGrpSpPr>
      <p:grpSpPr>
        <a:xfrm>
          <a:off x="0" y="0"/>
          <a:ext cx="0" cy="0"/>
          <a:chOff x="0" y="0"/>
          <a:chExt cx="0" cy="0"/>
        </a:xfrm>
      </p:grpSpPr>
      <p:sp>
        <p:nvSpPr>
          <p:cNvPr id="49" name="Google Shape;49;p12"/>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s"/>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2" Type="http://schemas.openxmlformats.org/officeDocument/2006/relationships/theme" Target="../theme/theme2.xml"/><Relationship Id="rId9" Type="http://schemas.openxmlformats.org/officeDocument/2006/relationships/slideLayout" Target="../slideLayouts/slideLayout9.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name="simple-light-2">
    <p:bg>
      <p:bgPr>
        <a:solidFill>
          <a:schemeClr val="lt1"/>
        </a:solidFill>
      </p:bgPr>
    </p:bg>
    <p:spTree>
      <p:nvGrpSpPr>
        <p:cNvPr id="5" name="Shape 5"/>
        <p:cNvGrpSpPr/>
        <p:nvPr/>
      </p:nvGrpSpPr>
      <p:grpSpPr>
        <a:xfrm>
          <a:off x="0" y="0"/>
          <a:ext cx="0" cy="0"/>
          <a:chOff x="0" y="0"/>
          <a:chExt cx="0" cy="0"/>
        </a:xfrm>
      </p:grpSpPr>
      <p:sp>
        <p:nvSpPr>
          <p:cNvPr id="6" name="Google Shape;6;p1"/>
          <p:cNvSpPr txBox="1"/>
          <p:nvPr>
            <p:ph type="title"/>
          </p:nvPr>
        </p:nvSpPr>
        <p:spPr>
          <a:xfrm>
            <a:off x="311700" y="445025"/>
            <a:ext cx="8520600" cy="572700"/>
          </a:xfrm>
          <a:prstGeom prst="rect">
            <a:avLst/>
          </a:prstGeom>
          <a:noFill/>
          <a:ln>
            <a:noFill/>
          </a:ln>
        </p:spPr>
        <p:txBody>
          <a:bodyPr anchorCtr="0" anchor="t" bIns="91425" lIns="91425" spcFirstLastPara="1" rIns="91425" wrap="square" tIns="91425">
            <a:normAutofit/>
          </a:bodyPr>
          <a:lstStyle>
            <a:lvl1pPr lvl="0">
              <a:spcBef>
                <a:spcPts val="0"/>
              </a:spcBef>
              <a:spcAft>
                <a:spcPts val="0"/>
              </a:spcAft>
              <a:buClr>
                <a:schemeClr val="dk1"/>
              </a:buClr>
              <a:buSzPts val="2800"/>
              <a:buNone/>
              <a:defRPr sz="2800">
                <a:solidFill>
                  <a:schemeClr val="dk1"/>
                </a:solidFill>
              </a:defRPr>
            </a:lvl1pPr>
            <a:lvl2pPr lvl="1">
              <a:spcBef>
                <a:spcPts val="0"/>
              </a:spcBef>
              <a:spcAft>
                <a:spcPts val="0"/>
              </a:spcAft>
              <a:buClr>
                <a:schemeClr val="dk1"/>
              </a:buClr>
              <a:buSzPts val="2800"/>
              <a:buNone/>
              <a:defRPr sz="2800">
                <a:solidFill>
                  <a:schemeClr val="dk1"/>
                </a:solidFill>
              </a:defRPr>
            </a:lvl2pPr>
            <a:lvl3pPr lvl="2">
              <a:spcBef>
                <a:spcPts val="0"/>
              </a:spcBef>
              <a:spcAft>
                <a:spcPts val="0"/>
              </a:spcAft>
              <a:buClr>
                <a:schemeClr val="dk1"/>
              </a:buClr>
              <a:buSzPts val="2800"/>
              <a:buNone/>
              <a:defRPr sz="2800">
                <a:solidFill>
                  <a:schemeClr val="dk1"/>
                </a:solidFill>
              </a:defRPr>
            </a:lvl3pPr>
            <a:lvl4pPr lvl="3">
              <a:spcBef>
                <a:spcPts val="0"/>
              </a:spcBef>
              <a:spcAft>
                <a:spcPts val="0"/>
              </a:spcAft>
              <a:buClr>
                <a:schemeClr val="dk1"/>
              </a:buClr>
              <a:buSzPts val="2800"/>
              <a:buNone/>
              <a:defRPr sz="2800">
                <a:solidFill>
                  <a:schemeClr val="dk1"/>
                </a:solidFill>
              </a:defRPr>
            </a:lvl4pPr>
            <a:lvl5pPr lvl="4">
              <a:spcBef>
                <a:spcPts val="0"/>
              </a:spcBef>
              <a:spcAft>
                <a:spcPts val="0"/>
              </a:spcAft>
              <a:buClr>
                <a:schemeClr val="dk1"/>
              </a:buClr>
              <a:buSzPts val="2800"/>
              <a:buNone/>
              <a:defRPr sz="2800">
                <a:solidFill>
                  <a:schemeClr val="dk1"/>
                </a:solidFill>
              </a:defRPr>
            </a:lvl5pPr>
            <a:lvl6pPr lvl="5">
              <a:spcBef>
                <a:spcPts val="0"/>
              </a:spcBef>
              <a:spcAft>
                <a:spcPts val="0"/>
              </a:spcAft>
              <a:buClr>
                <a:schemeClr val="dk1"/>
              </a:buClr>
              <a:buSzPts val="2800"/>
              <a:buNone/>
              <a:defRPr sz="2800">
                <a:solidFill>
                  <a:schemeClr val="dk1"/>
                </a:solidFill>
              </a:defRPr>
            </a:lvl6pPr>
            <a:lvl7pPr lvl="6">
              <a:spcBef>
                <a:spcPts val="0"/>
              </a:spcBef>
              <a:spcAft>
                <a:spcPts val="0"/>
              </a:spcAft>
              <a:buClr>
                <a:schemeClr val="dk1"/>
              </a:buClr>
              <a:buSzPts val="2800"/>
              <a:buNone/>
              <a:defRPr sz="2800">
                <a:solidFill>
                  <a:schemeClr val="dk1"/>
                </a:solidFill>
              </a:defRPr>
            </a:lvl7pPr>
            <a:lvl8pPr lvl="7">
              <a:spcBef>
                <a:spcPts val="0"/>
              </a:spcBef>
              <a:spcAft>
                <a:spcPts val="0"/>
              </a:spcAft>
              <a:buClr>
                <a:schemeClr val="dk1"/>
              </a:buClr>
              <a:buSzPts val="2800"/>
              <a:buNone/>
              <a:defRPr sz="2800">
                <a:solidFill>
                  <a:schemeClr val="dk1"/>
                </a:solidFill>
              </a:defRPr>
            </a:lvl8pPr>
            <a:lvl9pPr lvl="8">
              <a:spcBef>
                <a:spcPts val="0"/>
              </a:spcBef>
              <a:spcAft>
                <a:spcPts val="0"/>
              </a:spcAft>
              <a:buClr>
                <a:schemeClr val="dk1"/>
              </a:buClr>
              <a:buSzPts val="2800"/>
              <a:buNone/>
              <a:defRPr sz="2800">
                <a:solidFill>
                  <a:schemeClr val="dk1"/>
                </a:solidFill>
              </a:defRPr>
            </a:lvl9pPr>
          </a:lstStyle>
          <a:p/>
        </p:txBody>
      </p:sp>
      <p:sp>
        <p:nvSpPr>
          <p:cNvPr id="7" name="Google Shape;7;p1"/>
          <p:cNvSpPr txBox="1"/>
          <p:nvPr>
            <p:ph idx="1" type="body"/>
          </p:nvPr>
        </p:nvSpPr>
        <p:spPr>
          <a:xfrm>
            <a:off x="311700" y="1152475"/>
            <a:ext cx="8520600" cy="3416400"/>
          </a:xfrm>
          <a:prstGeom prst="rect">
            <a:avLst/>
          </a:prstGeom>
          <a:noFill/>
          <a:ln>
            <a:noFill/>
          </a:ln>
        </p:spPr>
        <p:txBody>
          <a:bodyPr anchorCtr="0" anchor="t" bIns="91425" lIns="91425" spcFirstLastPara="1" rIns="91425" wrap="square" tIns="91425">
            <a:normAutofit/>
          </a:bodyPr>
          <a:lstStyle>
            <a:lvl1pPr indent="-342900" lvl="0" marL="457200">
              <a:lnSpc>
                <a:spcPct val="115000"/>
              </a:lnSpc>
              <a:spcBef>
                <a:spcPts val="0"/>
              </a:spcBef>
              <a:spcAft>
                <a:spcPts val="0"/>
              </a:spcAft>
              <a:buClr>
                <a:schemeClr val="dk2"/>
              </a:buClr>
              <a:buSzPts val="1800"/>
              <a:buChar char="●"/>
              <a:defRPr sz="1800">
                <a:solidFill>
                  <a:schemeClr val="dk2"/>
                </a:solidFill>
              </a:defRPr>
            </a:lvl1pPr>
            <a:lvl2pPr indent="-317500" lvl="1" marL="914400">
              <a:lnSpc>
                <a:spcPct val="115000"/>
              </a:lnSpc>
              <a:spcBef>
                <a:spcPts val="0"/>
              </a:spcBef>
              <a:spcAft>
                <a:spcPts val="0"/>
              </a:spcAft>
              <a:buClr>
                <a:schemeClr val="dk2"/>
              </a:buClr>
              <a:buSzPts val="1400"/>
              <a:buChar char="○"/>
              <a:defRPr>
                <a:solidFill>
                  <a:schemeClr val="dk2"/>
                </a:solidFill>
              </a:defRPr>
            </a:lvl2pPr>
            <a:lvl3pPr indent="-317500" lvl="2" marL="1371600">
              <a:lnSpc>
                <a:spcPct val="115000"/>
              </a:lnSpc>
              <a:spcBef>
                <a:spcPts val="0"/>
              </a:spcBef>
              <a:spcAft>
                <a:spcPts val="0"/>
              </a:spcAft>
              <a:buClr>
                <a:schemeClr val="dk2"/>
              </a:buClr>
              <a:buSzPts val="1400"/>
              <a:buChar char="■"/>
              <a:defRPr>
                <a:solidFill>
                  <a:schemeClr val="dk2"/>
                </a:solidFill>
              </a:defRPr>
            </a:lvl3pPr>
            <a:lvl4pPr indent="-317500" lvl="3" marL="1828800">
              <a:lnSpc>
                <a:spcPct val="115000"/>
              </a:lnSpc>
              <a:spcBef>
                <a:spcPts val="0"/>
              </a:spcBef>
              <a:spcAft>
                <a:spcPts val="0"/>
              </a:spcAft>
              <a:buClr>
                <a:schemeClr val="dk2"/>
              </a:buClr>
              <a:buSzPts val="1400"/>
              <a:buChar char="●"/>
              <a:defRPr>
                <a:solidFill>
                  <a:schemeClr val="dk2"/>
                </a:solidFill>
              </a:defRPr>
            </a:lvl4pPr>
            <a:lvl5pPr indent="-317500" lvl="4" marL="2286000">
              <a:lnSpc>
                <a:spcPct val="115000"/>
              </a:lnSpc>
              <a:spcBef>
                <a:spcPts val="0"/>
              </a:spcBef>
              <a:spcAft>
                <a:spcPts val="0"/>
              </a:spcAft>
              <a:buClr>
                <a:schemeClr val="dk2"/>
              </a:buClr>
              <a:buSzPts val="1400"/>
              <a:buChar char="○"/>
              <a:defRPr>
                <a:solidFill>
                  <a:schemeClr val="dk2"/>
                </a:solidFill>
              </a:defRPr>
            </a:lvl5pPr>
            <a:lvl6pPr indent="-317500" lvl="5" marL="2743200">
              <a:lnSpc>
                <a:spcPct val="115000"/>
              </a:lnSpc>
              <a:spcBef>
                <a:spcPts val="0"/>
              </a:spcBef>
              <a:spcAft>
                <a:spcPts val="0"/>
              </a:spcAft>
              <a:buClr>
                <a:schemeClr val="dk2"/>
              </a:buClr>
              <a:buSzPts val="1400"/>
              <a:buChar char="■"/>
              <a:defRPr>
                <a:solidFill>
                  <a:schemeClr val="dk2"/>
                </a:solidFill>
              </a:defRPr>
            </a:lvl6pPr>
            <a:lvl7pPr indent="-317500" lvl="6" marL="3200400">
              <a:lnSpc>
                <a:spcPct val="115000"/>
              </a:lnSpc>
              <a:spcBef>
                <a:spcPts val="0"/>
              </a:spcBef>
              <a:spcAft>
                <a:spcPts val="0"/>
              </a:spcAft>
              <a:buClr>
                <a:schemeClr val="dk2"/>
              </a:buClr>
              <a:buSzPts val="1400"/>
              <a:buChar char="●"/>
              <a:defRPr>
                <a:solidFill>
                  <a:schemeClr val="dk2"/>
                </a:solidFill>
              </a:defRPr>
            </a:lvl7pPr>
            <a:lvl8pPr indent="-317500" lvl="7" marL="3657600">
              <a:lnSpc>
                <a:spcPct val="115000"/>
              </a:lnSpc>
              <a:spcBef>
                <a:spcPts val="0"/>
              </a:spcBef>
              <a:spcAft>
                <a:spcPts val="0"/>
              </a:spcAft>
              <a:buClr>
                <a:schemeClr val="dk2"/>
              </a:buClr>
              <a:buSzPts val="1400"/>
              <a:buChar char="○"/>
              <a:defRPr>
                <a:solidFill>
                  <a:schemeClr val="dk2"/>
                </a:solidFill>
              </a:defRPr>
            </a:lvl8pPr>
            <a:lvl9pPr indent="-317500" lvl="8" marL="4114800">
              <a:lnSpc>
                <a:spcPct val="115000"/>
              </a:lnSpc>
              <a:spcBef>
                <a:spcPts val="0"/>
              </a:spcBef>
              <a:spcAft>
                <a:spcPts val="0"/>
              </a:spcAft>
              <a:buClr>
                <a:schemeClr val="dk2"/>
              </a:buClr>
              <a:buSzPts val="1400"/>
              <a:buChar char="■"/>
              <a:defRPr>
                <a:solidFill>
                  <a:schemeClr val="dk2"/>
                </a:solidFill>
              </a:defRPr>
            </a:lvl9pPr>
          </a:lstStyle>
          <a:p/>
        </p:txBody>
      </p:sp>
      <p:sp>
        <p:nvSpPr>
          <p:cNvPr id="8" name="Google Shape;8;p1"/>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rmAutofit/>
          </a:bodyPr>
          <a:lstStyle>
            <a:lvl1pPr lvl="0" algn="r">
              <a:buNone/>
              <a:defRPr sz="1000">
                <a:solidFill>
                  <a:schemeClr val="dk2"/>
                </a:solidFill>
              </a:defRPr>
            </a:lvl1pPr>
            <a:lvl2pPr lvl="1" algn="r">
              <a:buNone/>
              <a:defRPr sz="1000">
                <a:solidFill>
                  <a:schemeClr val="dk2"/>
                </a:solidFill>
              </a:defRPr>
            </a:lvl2pPr>
            <a:lvl3pPr lvl="2" algn="r">
              <a:buNone/>
              <a:defRPr sz="1000">
                <a:solidFill>
                  <a:schemeClr val="dk2"/>
                </a:solidFill>
              </a:defRPr>
            </a:lvl3pPr>
            <a:lvl4pPr lvl="3" algn="r">
              <a:buNone/>
              <a:defRPr sz="1000">
                <a:solidFill>
                  <a:schemeClr val="dk2"/>
                </a:solidFill>
              </a:defRPr>
            </a:lvl4pPr>
            <a:lvl5pPr lvl="4" algn="r">
              <a:buNone/>
              <a:defRPr sz="1000">
                <a:solidFill>
                  <a:schemeClr val="dk2"/>
                </a:solidFill>
              </a:defRPr>
            </a:lvl5pPr>
            <a:lvl6pPr lvl="5" algn="r">
              <a:buNone/>
              <a:defRPr sz="1000">
                <a:solidFill>
                  <a:schemeClr val="dk2"/>
                </a:solidFill>
              </a:defRPr>
            </a:lvl6pPr>
            <a:lvl7pPr lvl="6" algn="r">
              <a:buNone/>
              <a:defRPr sz="1000">
                <a:solidFill>
                  <a:schemeClr val="dk2"/>
                </a:solidFill>
              </a:defRPr>
            </a:lvl7pPr>
            <a:lvl8pPr lvl="7" algn="r">
              <a:buNone/>
              <a:defRPr sz="1000">
                <a:solidFill>
                  <a:schemeClr val="dk2"/>
                </a:solidFill>
              </a:defRPr>
            </a:lvl8pPr>
            <a:lvl9pPr lvl="8" algn="r">
              <a:buNone/>
              <a:defRPr sz="1000">
                <a:solidFill>
                  <a:schemeClr val="dk2"/>
                </a:solidFill>
              </a:defRPr>
            </a:lvl9pPr>
          </a:lstStyle>
          <a:p>
            <a:pPr indent="0" lvl="0" marL="0" rtl="0" algn="r">
              <a:spcBef>
                <a:spcPts val="0"/>
              </a:spcBef>
              <a:spcAft>
                <a:spcPts val="0"/>
              </a:spcAft>
              <a:buNone/>
            </a:pPr>
            <a:fld id="{00000000-1234-1234-1234-123412341234}" type="slidenum">
              <a:rPr lang="es"/>
              <a:t>‹#›</a:t>
            </a:fld>
            <a:endParaRPr/>
          </a:p>
        </p:txBody>
      </p:sp>
    </p:spTree>
  </p:cSld>
  <p:clrMap accent1="accent1" accent2="accent2" accent3="accent3" accent4="accent4" accent5="accent5" accent6="accent6" bg1="lt1" bg2="dk2" tx1="dk1" tx2="lt2" folHlink="folHlink" hlink="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xml"/><Relationship Id="rId3" Type="http://schemas.openxmlformats.org/officeDocument/2006/relationships/image" Target="../media/image4.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3.xml"/><Relationship Id="rId3" Type="http://schemas.openxmlformats.org/officeDocument/2006/relationships/image" Target="../media/image1.png"/><Relationship Id="rId4" Type="http://schemas.openxmlformats.org/officeDocument/2006/relationships/image" Target="../media/image3.pn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5.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6.xml"/><Relationship Id="rId3" Type="http://schemas.openxmlformats.org/officeDocument/2006/relationships/image" Target="../media/image2.png"/></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3" name="Shape 53"/>
        <p:cNvGrpSpPr/>
        <p:nvPr/>
      </p:nvGrpSpPr>
      <p:grpSpPr>
        <a:xfrm>
          <a:off x="0" y="0"/>
          <a:ext cx="0" cy="0"/>
          <a:chOff x="0" y="0"/>
          <a:chExt cx="0" cy="0"/>
        </a:xfrm>
      </p:grpSpPr>
      <p:sp>
        <p:nvSpPr>
          <p:cNvPr id="54" name="Google Shape;54;p13"/>
          <p:cNvSpPr txBox="1"/>
          <p:nvPr/>
        </p:nvSpPr>
        <p:spPr>
          <a:xfrm>
            <a:off x="0" y="0"/>
            <a:ext cx="8933100" cy="4797900"/>
          </a:xfrm>
          <a:prstGeom prst="rect">
            <a:avLst/>
          </a:prstGeom>
          <a:noFill/>
          <a:ln>
            <a:noFill/>
          </a:ln>
        </p:spPr>
        <p:txBody>
          <a:bodyPr anchorCtr="0" anchor="t" bIns="91425" lIns="91425" spcFirstLastPara="1" rIns="91425" wrap="square" tIns="91425">
            <a:spAutoFit/>
          </a:bodyPr>
          <a:lstStyle/>
          <a:p>
            <a:pPr indent="0" lvl="0" marL="0" rtl="0" algn="l">
              <a:lnSpc>
                <a:spcPct val="115000"/>
              </a:lnSpc>
              <a:spcBef>
                <a:spcPts val="1800"/>
              </a:spcBef>
              <a:spcAft>
                <a:spcPts val="0"/>
              </a:spcAft>
              <a:buNone/>
            </a:pPr>
            <a:r>
              <a:rPr b="1" lang="es">
                <a:solidFill>
                  <a:schemeClr val="dk1"/>
                </a:solidFill>
              </a:rPr>
              <a:t> Navegación de Instrucción: Primer Zarpe</a:t>
            </a:r>
            <a:endParaRPr b="1">
              <a:solidFill>
                <a:schemeClr val="dk1"/>
              </a:solidFill>
            </a:endParaRPr>
          </a:p>
          <a:p>
            <a:pPr indent="0" lvl="0" marL="0" rtl="0" algn="l">
              <a:lnSpc>
                <a:spcPct val="115000"/>
              </a:lnSpc>
              <a:spcBef>
                <a:spcPts val="1200"/>
              </a:spcBef>
              <a:spcAft>
                <a:spcPts val="0"/>
              </a:spcAft>
              <a:buNone/>
            </a:pPr>
            <a:r>
              <a:rPr lang="es" sz="800">
                <a:solidFill>
                  <a:schemeClr val="dk1"/>
                </a:solidFill>
              </a:rPr>
              <a:t>El sol apenas comenzaba a asomarse cuando el buque escuela soltó amarras. Para los estudiantes de primer año, era la primera navegación formal de instrucción. No era un paseo: era una experiencia diseñada para poner a prueba su disciplina, su capacidad de observación y su control emocional en condiciones reales.</a:t>
            </a:r>
            <a:endParaRPr sz="800">
              <a:solidFill>
                <a:schemeClr val="dk1"/>
              </a:solidFill>
            </a:endParaRPr>
          </a:p>
          <a:p>
            <a:pPr indent="0" lvl="0" marL="0" rtl="0" algn="l">
              <a:lnSpc>
                <a:spcPct val="115000"/>
              </a:lnSpc>
              <a:spcBef>
                <a:spcPts val="1200"/>
              </a:spcBef>
              <a:spcAft>
                <a:spcPts val="0"/>
              </a:spcAft>
              <a:buNone/>
            </a:pPr>
            <a:r>
              <a:rPr lang="es" sz="800">
                <a:solidFill>
                  <a:schemeClr val="dk1"/>
                </a:solidFill>
              </a:rPr>
              <a:t>Desde el muelle, el instructor recordó algo esencial: “En el mar, la teoría sin atención es solo papel mojado”. Esa frase quedó resonando mientras el buque se internaba en la bahía.</a:t>
            </a:r>
            <a:endParaRPr sz="700">
              <a:solidFill>
                <a:schemeClr val="dk1"/>
              </a:solidFill>
            </a:endParaRPr>
          </a:p>
          <a:p>
            <a:pPr indent="0" lvl="0" marL="0" rtl="0" algn="l">
              <a:lnSpc>
                <a:spcPct val="115000"/>
              </a:lnSpc>
              <a:spcBef>
                <a:spcPts val="1200"/>
              </a:spcBef>
              <a:spcAft>
                <a:spcPts val="0"/>
              </a:spcAft>
              <a:buNone/>
            </a:pPr>
            <a:r>
              <a:rPr lang="es" sz="800">
                <a:solidFill>
                  <a:schemeClr val="dk1"/>
                </a:solidFill>
              </a:rPr>
              <a:t>A bordo, cada estudiante tenía una función asignada. Algunos estaban en cubierta supervisando maniobras; otros, en el puente, observando cartas náuticas y monitoreando instrumentos. El ejercicio principal consistía en realizar un cambio de rumbo coordinado mientras se simulaba una falla parcial en el sistema de comunicaciones internas.</a:t>
            </a:r>
            <a:endParaRPr sz="800">
              <a:solidFill>
                <a:schemeClr val="dk1"/>
              </a:solidFill>
            </a:endParaRPr>
          </a:p>
          <a:p>
            <a:pPr indent="0" lvl="0" marL="0" rtl="0" algn="l">
              <a:lnSpc>
                <a:spcPct val="115000"/>
              </a:lnSpc>
              <a:spcBef>
                <a:spcPts val="1200"/>
              </a:spcBef>
              <a:spcAft>
                <a:spcPts val="0"/>
              </a:spcAft>
              <a:buNone/>
            </a:pPr>
            <a:r>
              <a:rPr lang="es" sz="800">
                <a:solidFill>
                  <a:schemeClr val="dk1"/>
                </a:solidFill>
              </a:rPr>
              <a:t>Lo interesante no fue la maniobra en sí, sino lo que ocurrió alrededor. Un grupo comenzó a adelantarse a las instrucciones; otro dudó en ejecutar órdenes por temor a equivocarse. El instructor no intervino de inmediato. Observó.</a:t>
            </a:r>
            <a:endParaRPr sz="800">
              <a:solidFill>
                <a:schemeClr val="dk1"/>
              </a:solidFill>
            </a:endParaRPr>
          </a:p>
          <a:p>
            <a:pPr indent="0" lvl="0" marL="0" rtl="0" algn="l">
              <a:lnSpc>
                <a:spcPct val="115000"/>
              </a:lnSpc>
              <a:spcBef>
                <a:spcPts val="1200"/>
              </a:spcBef>
              <a:spcAft>
                <a:spcPts val="0"/>
              </a:spcAft>
              <a:buNone/>
            </a:pPr>
            <a:r>
              <a:rPr lang="es" sz="800">
                <a:solidFill>
                  <a:schemeClr val="dk1"/>
                </a:solidFill>
              </a:rPr>
              <a:t>El viento aumentó más de lo previsto. El movimiento del buque hizo que algunos estudiantes experimentaran mareo leve. En ese momento, se evidenció una diferencia clara entre quienes lograban mantener la atención en su tarea y quienes se distraían con la incomodidad física o con comentarios de sus compañeros.</a:t>
            </a:r>
            <a:endParaRPr sz="800">
              <a:solidFill>
                <a:schemeClr val="dk1"/>
              </a:solidFill>
            </a:endParaRPr>
          </a:p>
          <a:p>
            <a:pPr indent="0" lvl="0" marL="0" rtl="0" algn="l">
              <a:lnSpc>
                <a:spcPct val="115000"/>
              </a:lnSpc>
              <a:spcBef>
                <a:spcPts val="1200"/>
              </a:spcBef>
              <a:spcAft>
                <a:spcPts val="0"/>
              </a:spcAft>
              <a:buNone/>
            </a:pPr>
            <a:r>
              <a:rPr lang="es" sz="800">
                <a:solidFill>
                  <a:schemeClr val="dk1"/>
                </a:solidFill>
              </a:rPr>
              <a:t>En el puente, la lectura del radar requería atención selectiva: había múltiples señales, pero solo algunas eran relevantes para la navegación segura. Un error común fue sobredimensionar una embarcación lejana y descuidar una boya cercana que marcaba un bajo peligroso.</a:t>
            </a:r>
            <a:endParaRPr sz="800">
              <a:solidFill>
                <a:schemeClr val="dk1"/>
              </a:solidFill>
            </a:endParaRPr>
          </a:p>
          <a:p>
            <a:pPr indent="0" lvl="0" marL="0" rtl="0" algn="l">
              <a:lnSpc>
                <a:spcPct val="115000"/>
              </a:lnSpc>
              <a:spcBef>
                <a:spcPts val="1200"/>
              </a:spcBef>
              <a:spcAft>
                <a:spcPts val="0"/>
              </a:spcAft>
              <a:buNone/>
            </a:pPr>
            <a:r>
              <a:rPr lang="es" sz="800">
                <a:solidFill>
                  <a:schemeClr val="dk1"/>
                </a:solidFill>
              </a:rPr>
              <a:t>Cuando finalmente se completó el cambio de rumbo, el instructor reunió al grupo y no preguntó primero por el resultado técnico, sino por los procesos mentales involucrados:</a:t>
            </a:r>
            <a:endParaRPr sz="800">
              <a:solidFill>
                <a:schemeClr val="dk1"/>
              </a:solidFill>
            </a:endParaRPr>
          </a:p>
          <a:p>
            <a:pPr indent="0" lvl="0" marL="0" rtl="0" algn="l">
              <a:lnSpc>
                <a:spcPct val="115000"/>
              </a:lnSpc>
              <a:spcBef>
                <a:spcPts val="1200"/>
              </a:spcBef>
              <a:spcAft>
                <a:spcPts val="0"/>
              </a:spcAft>
              <a:buNone/>
            </a:pPr>
            <a:r>
              <a:rPr lang="es" sz="800">
                <a:solidFill>
                  <a:schemeClr val="dk1"/>
                </a:solidFill>
              </a:rPr>
              <a:t>—¿Qué distracciones identificaron?</a:t>
            </a:r>
            <a:br>
              <a:rPr lang="es" sz="800">
                <a:solidFill>
                  <a:schemeClr val="dk1"/>
                </a:solidFill>
              </a:rPr>
            </a:br>
            <a:r>
              <a:rPr lang="es" sz="800">
                <a:solidFill>
                  <a:schemeClr val="dk1"/>
                </a:solidFill>
              </a:rPr>
              <a:t> —¿En qué momento sintieron pérdida de control atencional?</a:t>
            </a:r>
            <a:br>
              <a:rPr lang="es" sz="800">
                <a:solidFill>
                  <a:schemeClr val="dk1"/>
                </a:solidFill>
              </a:rPr>
            </a:br>
            <a:r>
              <a:rPr lang="es" sz="800">
                <a:solidFill>
                  <a:schemeClr val="dk1"/>
                </a:solidFill>
              </a:rPr>
              <a:t> —¿Quién tomó decisiones basadas en datos y quién reaccionó por impulso?</a:t>
            </a:r>
            <a:endParaRPr sz="800">
              <a:solidFill>
                <a:schemeClr val="dk1"/>
              </a:solidFill>
            </a:endParaRPr>
          </a:p>
          <a:p>
            <a:pPr indent="0" lvl="0" marL="0" rtl="0" algn="l">
              <a:lnSpc>
                <a:spcPct val="115000"/>
              </a:lnSpc>
              <a:spcBef>
                <a:spcPts val="1200"/>
              </a:spcBef>
              <a:spcAft>
                <a:spcPts val="0"/>
              </a:spcAft>
              <a:buNone/>
            </a:pPr>
            <a:r>
              <a:rPr lang="es" sz="800">
                <a:solidFill>
                  <a:schemeClr val="dk1"/>
                </a:solidFill>
              </a:rPr>
              <a:t>La navegación concluyó sin incidentes, pero la lección principal no fue sobre coordenadas ni sobre viento. Fue sobre autorregulación.</a:t>
            </a:r>
            <a:endParaRPr sz="800">
              <a:solidFill>
                <a:schemeClr val="dk1"/>
              </a:solidFill>
            </a:endParaRPr>
          </a:p>
          <a:p>
            <a:pPr indent="0" lvl="0" marL="0" rtl="0" algn="l">
              <a:lnSpc>
                <a:spcPct val="115000"/>
              </a:lnSpc>
              <a:spcBef>
                <a:spcPts val="1200"/>
              </a:spcBef>
              <a:spcAft>
                <a:spcPts val="0"/>
              </a:spcAft>
              <a:buNone/>
            </a:pPr>
            <a:r>
              <a:rPr lang="es" sz="800">
                <a:solidFill>
                  <a:schemeClr val="dk1"/>
                </a:solidFill>
              </a:rPr>
              <a:t>En el informe posterior, quedó claro que la competencia náutica no depende solo del conocimiento técnico, sino de la capacidad de mantener atención sostenida, discriminar estímulos relevantes y regular la respuesta emocional ante presión.</a:t>
            </a:r>
            <a:endParaRPr sz="800">
              <a:solidFill>
                <a:schemeClr val="dk1"/>
              </a:solidFill>
            </a:endParaRPr>
          </a:p>
          <a:p>
            <a:pPr indent="0" lvl="0" marL="0" rtl="0" algn="l">
              <a:lnSpc>
                <a:spcPct val="115000"/>
              </a:lnSpc>
              <a:spcBef>
                <a:spcPts val="1200"/>
              </a:spcBef>
              <a:spcAft>
                <a:spcPts val="1200"/>
              </a:spcAft>
              <a:buNone/>
            </a:pPr>
            <a:r>
              <a:rPr lang="es" sz="800">
                <a:solidFill>
                  <a:schemeClr val="dk1"/>
                </a:solidFill>
              </a:rPr>
              <a:t>Uno de los estudiantes escribió en su bitácora: “Aprendí que el mar no desordena el barco; desordena la mente del que no está preparado”.</a:t>
            </a:r>
            <a:endParaRPr sz="800">
              <a:solidFill>
                <a:schemeClr val="dk1"/>
              </a:solidFill>
            </a:endParaRPr>
          </a:p>
        </p:txBody>
      </p:sp>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8" name="Shape 58"/>
        <p:cNvGrpSpPr/>
        <p:nvPr/>
      </p:nvGrpSpPr>
      <p:grpSpPr>
        <a:xfrm>
          <a:off x="0" y="0"/>
          <a:ext cx="0" cy="0"/>
          <a:chOff x="0" y="0"/>
          <a:chExt cx="0" cy="0"/>
        </a:xfrm>
      </p:grpSpPr>
      <p:sp>
        <p:nvSpPr>
          <p:cNvPr id="59" name="Google Shape;59;p14"/>
          <p:cNvSpPr txBox="1"/>
          <p:nvPr>
            <p:ph type="ctrTitle"/>
          </p:nvPr>
        </p:nvSpPr>
        <p:spPr>
          <a:xfrm>
            <a:off x="311708" y="744575"/>
            <a:ext cx="8520600" cy="2052600"/>
          </a:xfrm>
          <a:prstGeom prst="rect">
            <a:avLst/>
          </a:prstGeom>
        </p:spPr>
        <p:txBody>
          <a:bodyPr anchorCtr="0" anchor="b" bIns="91425" lIns="91425" spcFirstLastPara="1" rIns="91425" wrap="square" tIns="91425">
            <a:normAutofit/>
          </a:bodyPr>
          <a:lstStyle/>
          <a:p>
            <a:pPr indent="0" lvl="0" marL="0" rtl="0" algn="ctr">
              <a:spcBef>
                <a:spcPts val="0"/>
              </a:spcBef>
              <a:spcAft>
                <a:spcPts val="0"/>
              </a:spcAft>
              <a:buNone/>
            </a:pPr>
            <a:r>
              <a:t/>
            </a:r>
            <a:endParaRPr/>
          </a:p>
        </p:txBody>
      </p:sp>
      <p:sp>
        <p:nvSpPr>
          <p:cNvPr id="60" name="Google Shape;60;p14"/>
          <p:cNvSpPr txBox="1"/>
          <p:nvPr>
            <p:ph idx="1" type="subTitle"/>
          </p:nvPr>
        </p:nvSpPr>
        <p:spPr>
          <a:xfrm>
            <a:off x="311700" y="2834125"/>
            <a:ext cx="8520600" cy="792600"/>
          </a:xfrm>
          <a:prstGeom prst="rect">
            <a:avLst/>
          </a:prstGeom>
        </p:spPr>
        <p:txBody>
          <a:bodyPr anchorCtr="0" anchor="t" bIns="91425" lIns="91425" spcFirstLastPara="1" rIns="91425" wrap="square" tIns="91425">
            <a:normAutofit/>
          </a:bodyPr>
          <a:lstStyle/>
          <a:p>
            <a:pPr indent="0" lvl="0" marL="0" rtl="0" algn="ctr">
              <a:spcBef>
                <a:spcPts val="0"/>
              </a:spcBef>
              <a:spcAft>
                <a:spcPts val="0"/>
              </a:spcAft>
              <a:buNone/>
            </a:pPr>
            <a:r>
              <a:t/>
            </a:r>
            <a:endParaRPr/>
          </a:p>
        </p:txBody>
      </p:sp>
      <p:pic>
        <p:nvPicPr>
          <p:cNvPr id="61" name="Google Shape;61;p14"/>
          <p:cNvPicPr preferRelativeResize="0"/>
          <p:nvPr/>
        </p:nvPicPr>
        <p:blipFill>
          <a:blip r:embed="rId3">
            <a:alphaModFix/>
          </a:blip>
          <a:stretch>
            <a:fillRect/>
          </a:stretch>
        </p:blipFill>
        <p:spPr>
          <a:xfrm>
            <a:off x="509428" y="0"/>
            <a:ext cx="8125143" cy="5143500"/>
          </a:xfrm>
          <a:prstGeom prst="rect">
            <a:avLst/>
          </a:prstGeom>
          <a:noFill/>
          <a:ln>
            <a:noFill/>
          </a:ln>
        </p:spPr>
      </p:pic>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5" name="Shape 65"/>
        <p:cNvGrpSpPr/>
        <p:nvPr/>
      </p:nvGrpSpPr>
      <p:grpSpPr>
        <a:xfrm>
          <a:off x="0" y="0"/>
          <a:ext cx="0" cy="0"/>
          <a:chOff x="0" y="0"/>
          <a:chExt cx="0" cy="0"/>
        </a:xfrm>
      </p:grpSpPr>
      <p:sp>
        <p:nvSpPr>
          <p:cNvPr id="66" name="Google Shape;66;p15"/>
          <p:cNvSpPr txBox="1"/>
          <p:nvPr>
            <p:ph type="title"/>
          </p:nvPr>
        </p:nvSpPr>
        <p:spPr>
          <a:xfrm>
            <a:off x="311700" y="445025"/>
            <a:ext cx="8520600" cy="572700"/>
          </a:xfrm>
          <a:prstGeom prst="rect">
            <a:avLst/>
          </a:prstGeom>
        </p:spPr>
        <p:txBody>
          <a:bodyPr anchorCtr="0" anchor="t" bIns="91425" lIns="91425" spcFirstLastPara="1" rIns="91425" wrap="square" tIns="91425">
            <a:normAutofit fontScale="90000"/>
          </a:bodyPr>
          <a:lstStyle/>
          <a:p>
            <a:pPr indent="0" lvl="0" marL="0" rtl="0" algn="l">
              <a:spcBef>
                <a:spcPts val="0"/>
              </a:spcBef>
              <a:spcAft>
                <a:spcPts val="0"/>
              </a:spcAft>
              <a:buNone/>
            </a:pPr>
            <a:r>
              <a:t/>
            </a:r>
            <a:endParaRPr/>
          </a:p>
        </p:txBody>
      </p:sp>
      <p:sp>
        <p:nvSpPr>
          <p:cNvPr id="67" name="Google Shape;67;p15"/>
          <p:cNvSpPr txBox="1"/>
          <p:nvPr>
            <p:ph idx="1" type="body"/>
          </p:nvPr>
        </p:nvSpPr>
        <p:spPr>
          <a:xfrm>
            <a:off x="311700" y="1152475"/>
            <a:ext cx="8520600" cy="3416400"/>
          </a:xfrm>
          <a:prstGeom prst="rect">
            <a:avLst/>
          </a:prstGeom>
        </p:spPr>
        <p:txBody>
          <a:bodyPr anchorCtr="0" anchor="t" bIns="91425" lIns="91425" spcFirstLastPara="1" rIns="91425" wrap="square" tIns="91425">
            <a:normAutofit/>
          </a:bodyPr>
          <a:lstStyle/>
          <a:p>
            <a:pPr indent="0" lvl="0" marL="0" rtl="0" algn="l">
              <a:spcBef>
                <a:spcPts val="0"/>
              </a:spcBef>
              <a:spcAft>
                <a:spcPts val="1200"/>
              </a:spcAft>
              <a:buNone/>
            </a:pPr>
            <a:r>
              <a:t/>
            </a:r>
            <a:endParaRPr/>
          </a:p>
        </p:txBody>
      </p:sp>
      <p:pic>
        <p:nvPicPr>
          <p:cNvPr id="68" name="Google Shape;68;p15"/>
          <p:cNvPicPr preferRelativeResize="0"/>
          <p:nvPr/>
        </p:nvPicPr>
        <p:blipFill>
          <a:blip r:embed="rId3">
            <a:alphaModFix/>
          </a:blip>
          <a:stretch>
            <a:fillRect/>
          </a:stretch>
        </p:blipFill>
        <p:spPr>
          <a:xfrm>
            <a:off x="115135" y="417753"/>
            <a:ext cx="4031324" cy="3271649"/>
          </a:xfrm>
          <a:prstGeom prst="rect">
            <a:avLst/>
          </a:prstGeom>
          <a:noFill/>
          <a:ln>
            <a:noFill/>
          </a:ln>
        </p:spPr>
      </p:pic>
      <p:pic>
        <p:nvPicPr>
          <p:cNvPr id="69" name="Google Shape;69;p15"/>
          <p:cNvPicPr preferRelativeResize="0"/>
          <p:nvPr/>
        </p:nvPicPr>
        <p:blipFill>
          <a:blip r:embed="rId4">
            <a:alphaModFix/>
          </a:blip>
          <a:stretch>
            <a:fillRect/>
          </a:stretch>
        </p:blipFill>
        <p:spPr>
          <a:xfrm>
            <a:off x="4146450" y="378589"/>
            <a:ext cx="4997549" cy="3703708"/>
          </a:xfrm>
          <a:prstGeom prst="rect">
            <a:avLst/>
          </a:prstGeom>
          <a:noFill/>
          <a:ln>
            <a:noFill/>
          </a:ln>
        </p:spPr>
      </p:pic>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73" name="Shape 73"/>
        <p:cNvGrpSpPr/>
        <p:nvPr/>
      </p:nvGrpSpPr>
      <p:grpSpPr>
        <a:xfrm>
          <a:off x="0" y="0"/>
          <a:ext cx="0" cy="0"/>
          <a:chOff x="0" y="0"/>
          <a:chExt cx="0" cy="0"/>
        </a:xfrm>
      </p:grpSpPr>
      <p:graphicFrame>
        <p:nvGraphicFramePr>
          <p:cNvPr id="74" name="Google Shape;74;p16"/>
          <p:cNvGraphicFramePr/>
          <p:nvPr/>
        </p:nvGraphicFramePr>
        <p:xfrm>
          <a:off x="233366" y="135118"/>
          <a:ext cx="3000000" cy="3000000"/>
        </p:xfrm>
        <a:graphic>
          <a:graphicData uri="http://schemas.openxmlformats.org/drawingml/2006/table">
            <a:tbl>
              <a:tblPr>
                <a:noFill/>
                <a:tableStyleId>{6B567CC4-0AC9-4B7D-B693-8924D710D190}</a:tableStyleId>
              </a:tblPr>
              <a:tblGrid>
                <a:gridCol w="1280300"/>
                <a:gridCol w="7372225"/>
              </a:tblGrid>
              <a:tr h="200025">
                <a:tc>
                  <a:txBody>
                    <a:bodyPr/>
                    <a:lstStyle/>
                    <a:p>
                      <a:pPr indent="0" lvl="0" marL="0" rtl="0" algn="ctr">
                        <a:lnSpc>
                          <a:spcPct val="115000"/>
                        </a:lnSpc>
                        <a:spcBef>
                          <a:spcPts val="0"/>
                        </a:spcBef>
                        <a:spcAft>
                          <a:spcPts val="0"/>
                        </a:spcAft>
                        <a:buNone/>
                      </a:pPr>
                      <a:r>
                        <a:rPr b="1" lang="es" sz="1100"/>
                        <a:t>Puntaje</a:t>
                      </a:r>
                      <a:endParaRPr b="1" sz="1100"/>
                    </a:p>
                  </a:txBody>
                  <a:tcPr marT="91425" marB="91425" marR="91425" marL="91425"/>
                </a:tc>
                <a:tc>
                  <a:txBody>
                    <a:bodyPr/>
                    <a:lstStyle/>
                    <a:p>
                      <a:pPr indent="0" lvl="0" marL="0" rtl="0" algn="ctr">
                        <a:lnSpc>
                          <a:spcPct val="115000"/>
                        </a:lnSpc>
                        <a:spcBef>
                          <a:spcPts val="0"/>
                        </a:spcBef>
                        <a:spcAft>
                          <a:spcPts val="0"/>
                        </a:spcAft>
                        <a:buNone/>
                      </a:pPr>
                      <a:r>
                        <a:rPr b="1" lang="es" sz="1100"/>
                        <a:t>Descriptor preciso</a:t>
                      </a:r>
                      <a:endParaRPr b="1" sz="1100"/>
                    </a:p>
                  </a:txBody>
                  <a:tcPr marT="91425" marB="91425" marR="91425" marL="91425"/>
                </a:tc>
              </a:tr>
              <a:tr h="371475">
                <a:tc>
                  <a:txBody>
                    <a:bodyPr/>
                    <a:lstStyle/>
                    <a:p>
                      <a:pPr indent="0" lvl="0" marL="0" rtl="0" algn="l">
                        <a:spcBef>
                          <a:spcPts val="0"/>
                        </a:spcBef>
                        <a:spcAft>
                          <a:spcPts val="0"/>
                        </a:spcAft>
                        <a:buNone/>
                      </a:pPr>
                      <a:r>
                        <a:rPr lang="es"/>
                        <a:t>90–100</a:t>
                      </a:r>
                      <a:endParaRPr/>
                    </a:p>
                  </a:txBody>
                  <a:tcPr marT="91425" marB="91425" marR="91425" marL="91425"/>
                </a:tc>
                <a:tc>
                  <a:txBody>
                    <a:bodyPr/>
                    <a:lstStyle/>
                    <a:p>
                      <a:pPr indent="0" lvl="0" marL="0" rtl="0" algn="l">
                        <a:spcBef>
                          <a:spcPts val="0"/>
                        </a:spcBef>
                        <a:spcAft>
                          <a:spcPts val="0"/>
                        </a:spcAft>
                        <a:buNone/>
                      </a:pPr>
                      <a:r>
                        <a:rPr lang="es"/>
                        <a:t>Extrae conceptos nucleares (ej. atención sostenida, selectiva, autorregulación, toma de decisiones, distracciones). No copia oraciones textuales. Uso adecuado de palabras clave.</a:t>
                      </a:r>
                      <a:endParaRPr/>
                    </a:p>
                  </a:txBody>
                  <a:tcPr marT="91425" marB="91425" marR="91425" marL="91425"/>
                </a:tc>
              </a:tr>
              <a:tr h="200025">
                <a:tc>
                  <a:txBody>
                    <a:bodyPr/>
                    <a:lstStyle/>
                    <a:p>
                      <a:pPr indent="0" lvl="0" marL="0" rtl="0" algn="l">
                        <a:spcBef>
                          <a:spcPts val="0"/>
                        </a:spcBef>
                        <a:spcAft>
                          <a:spcPts val="0"/>
                        </a:spcAft>
                        <a:buNone/>
                      </a:pPr>
                      <a:r>
                        <a:rPr lang="es"/>
                        <a:t>75–89</a:t>
                      </a:r>
                      <a:endParaRPr/>
                    </a:p>
                  </a:txBody>
                  <a:tcPr marT="91425" marB="91425" marR="91425" marL="91425"/>
                </a:tc>
                <a:tc>
                  <a:txBody>
                    <a:bodyPr/>
                    <a:lstStyle/>
                    <a:p>
                      <a:pPr indent="0" lvl="0" marL="0" rtl="0" algn="l">
                        <a:spcBef>
                          <a:spcPts val="0"/>
                        </a:spcBef>
                        <a:spcAft>
                          <a:spcPts val="0"/>
                        </a:spcAft>
                        <a:buNone/>
                      </a:pPr>
                      <a:r>
                        <a:rPr lang="es"/>
                        <a:t>Identifica la mayoría de ideas centrales, con mínima redundancia.</a:t>
                      </a:r>
                      <a:endParaRPr/>
                    </a:p>
                  </a:txBody>
                  <a:tcPr marT="91425" marB="91425" marR="91425" marL="91425"/>
                </a:tc>
              </a:tr>
              <a:tr h="200025">
                <a:tc>
                  <a:txBody>
                    <a:bodyPr/>
                    <a:lstStyle/>
                    <a:p>
                      <a:pPr indent="0" lvl="0" marL="0" rtl="0" algn="l">
                        <a:spcBef>
                          <a:spcPts val="0"/>
                        </a:spcBef>
                        <a:spcAft>
                          <a:spcPts val="0"/>
                        </a:spcAft>
                        <a:buNone/>
                      </a:pPr>
                      <a:r>
                        <a:rPr lang="es"/>
                        <a:t>60–74</a:t>
                      </a:r>
                      <a:endParaRPr/>
                    </a:p>
                  </a:txBody>
                  <a:tcPr marT="91425" marB="91425" marR="91425" marL="91425"/>
                </a:tc>
                <a:tc>
                  <a:txBody>
                    <a:bodyPr/>
                    <a:lstStyle/>
                    <a:p>
                      <a:pPr indent="0" lvl="0" marL="0" rtl="0" algn="l">
                        <a:spcBef>
                          <a:spcPts val="0"/>
                        </a:spcBef>
                        <a:spcAft>
                          <a:spcPts val="0"/>
                        </a:spcAft>
                        <a:buNone/>
                      </a:pPr>
                      <a:r>
                        <a:rPr lang="es"/>
                        <a:t>Mezcla ideas centrales con detalles secundarios. Presenta frases largas en vez de conceptos.</a:t>
                      </a:r>
                      <a:endParaRPr/>
                    </a:p>
                  </a:txBody>
                  <a:tcPr marT="91425" marB="91425" marR="91425" marL="91425"/>
                </a:tc>
              </a:tr>
              <a:tr h="200025">
                <a:tc>
                  <a:txBody>
                    <a:bodyPr/>
                    <a:lstStyle/>
                    <a:p>
                      <a:pPr indent="0" lvl="0" marL="0" rtl="0" algn="l">
                        <a:spcBef>
                          <a:spcPts val="0"/>
                        </a:spcBef>
                        <a:spcAft>
                          <a:spcPts val="0"/>
                        </a:spcAft>
                        <a:buNone/>
                      </a:pPr>
                      <a:r>
                        <a:rPr lang="es"/>
                        <a:t>40–59</a:t>
                      </a:r>
                      <a:endParaRPr/>
                    </a:p>
                  </a:txBody>
                  <a:tcPr marT="91425" marB="91425" marR="91425" marL="91425"/>
                </a:tc>
                <a:tc>
                  <a:txBody>
                    <a:bodyPr/>
                    <a:lstStyle/>
                    <a:p>
                      <a:pPr indent="0" lvl="0" marL="0" rtl="0" algn="l">
                        <a:spcBef>
                          <a:spcPts val="0"/>
                        </a:spcBef>
                        <a:spcAft>
                          <a:spcPts val="0"/>
                        </a:spcAft>
                        <a:buNone/>
                      </a:pPr>
                      <a:r>
                        <a:rPr lang="es"/>
                        <a:t>Predomina copia textual del contenido. Falta jerarquización.</a:t>
                      </a:r>
                      <a:endParaRPr/>
                    </a:p>
                  </a:txBody>
                  <a:tcPr marT="91425" marB="91425" marR="91425" marL="91425"/>
                </a:tc>
              </a:tr>
              <a:tr h="200025">
                <a:tc>
                  <a:txBody>
                    <a:bodyPr/>
                    <a:lstStyle/>
                    <a:p>
                      <a:pPr indent="0" lvl="0" marL="0" rtl="0" algn="l">
                        <a:spcBef>
                          <a:spcPts val="0"/>
                        </a:spcBef>
                        <a:spcAft>
                          <a:spcPts val="0"/>
                        </a:spcAft>
                        <a:buNone/>
                      </a:pPr>
                      <a:r>
                        <a:rPr lang="es"/>
                        <a:t>0–39</a:t>
                      </a:r>
                      <a:endParaRPr/>
                    </a:p>
                  </a:txBody>
                  <a:tcPr marT="91425" marB="91425" marR="91425" marL="91425"/>
                </a:tc>
                <a:tc>
                  <a:txBody>
                    <a:bodyPr/>
                    <a:lstStyle/>
                    <a:p>
                      <a:pPr indent="0" lvl="0" marL="0" rtl="0" algn="l">
                        <a:spcBef>
                          <a:spcPts val="0"/>
                        </a:spcBef>
                        <a:spcAft>
                          <a:spcPts val="0"/>
                        </a:spcAft>
                        <a:buNone/>
                      </a:pPr>
                      <a:r>
                        <a:rPr lang="es"/>
                        <a:t>No distingue ideas principales de detalles narrativos.</a:t>
                      </a:r>
                      <a:endParaRPr/>
                    </a:p>
                  </a:txBody>
                  <a:tcPr marT="91425" marB="91425" marR="91425" marL="91425"/>
                </a:tc>
              </a:tr>
            </a:tbl>
          </a:graphicData>
        </a:graphic>
      </p:graphicFrame>
      <p:graphicFrame>
        <p:nvGraphicFramePr>
          <p:cNvPr id="75" name="Google Shape;75;p16"/>
          <p:cNvGraphicFramePr/>
          <p:nvPr/>
        </p:nvGraphicFramePr>
        <p:xfrm>
          <a:off x="236854" y="2489177"/>
          <a:ext cx="3000000" cy="3000000"/>
        </p:xfrm>
        <a:graphic>
          <a:graphicData uri="http://schemas.openxmlformats.org/drawingml/2006/table">
            <a:tbl>
              <a:tblPr>
                <a:noFill/>
                <a:tableStyleId>{6B567CC4-0AC9-4B7D-B693-8924D710D190}</a:tableStyleId>
              </a:tblPr>
              <a:tblGrid>
                <a:gridCol w="1236850"/>
                <a:gridCol w="7629275"/>
              </a:tblGrid>
              <a:tr h="200025">
                <a:tc>
                  <a:txBody>
                    <a:bodyPr/>
                    <a:lstStyle/>
                    <a:p>
                      <a:pPr indent="0" lvl="0" marL="0" rtl="0" algn="ctr">
                        <a:lnSpc>
                          <a:spcPct val="115000"/>
                        </a:lnSpc>
                        <a:spcBef>
                          <a:spcPts val="0"/>
                        </a:spcBef>
                        <a:spcAft>
                          <a:spcPts val="0"/>
                        </a:spcAft>
                        <a:buNone/>
                      </a:pPr>
                      <a:r>
                        <a:t/>
                      </a:r>
                      <a:endParaRPr b="1" sz="1100"/>
                    </a:p>
                  </a:txBody>
                  <a:tcPr marT="91425" marB="91425" marR="91425" marL="91425"/>
                </a:tc>
                <a:tc>
                  <a:txBody>
                    <a:bodyPr/>
                    <a:lstStyle/>
                    <a:p>
                      <a:pPr indent="0" lvl="0" marL="0" rtl="0" algn="l">
                        <a:lnSpc>
                          <a:spcPct val="115000"/>
                        </a:lnSpc>
                        <a:spcBef>
                          <a:spcPts val="0"/>
                        </a:spcBef>
                        <a:spcAft>
                          <a:spcPts val="0"/>
                        </a:spcAft>
                        <a:buNone/>
                      </a:pPr>
                      <a:r>
                        <a:t/>
                      </a:r>
                      <a:endParaRPr b="1" sz="1100"/>
                    </a:p>
                  </a:txBody>
                  <a:tcPr marT="91425" marB="91425" marR="91425" marL="91425"/>
                </a:tc>
              </a:tr>
              <a:tr h="200025">
                <a:tc>
                  <a:txBody>
                    <a:bodyPr/>
                    <a:lstStyle/>
                    <a:p>
                      <a:pPr indent="0" lvl="0" marL="0" rtl="0" algn="l">
                        <a:spcBef>
                          <a:spcPts val="0"/>
                        </a:spcBef>
                        <a:spcAft>
                          <a:spcPts val="0"/>
                        </a:spcAft>
                        <a:buNone/>
                      </a:pPr>
                      <a:r>
                        <a:rPr lang="es"/>
                        <a:t>90–100</a:t>
                      </a:r>
                      <a:endParaRPr/>
                    </a:p>
                  </a:txBody>
                  <a:tcPr marT="91425" marB="91425" marR="91425" marL="91425"/>
                </a:tc>
                <a:tc>
                  <a:txBody>
                    <a:bodyPr/>
                    <a:lstStyle/>
                    <a:p>
                      <a:pPr indent="0" lvl="0" marL="0" rtl="0" algn="l">
                        <a:spcBef>
                          <a:spcPts val="0"/>
                        </a:spcBef>
                        <a:spcAft>
                          <a:spcPts val="0"/>
                        </a:spcAft>
                        <a:buNone/>
                      </a:pPr>
                      <a:r>
                        <a:rPr lang="es"/>
                        <a:t>Registra hechos, ejemplos y procesos mentales de manera estructurada. Diferencia claramente evento, análisis y concepto.</a:t>
                      </a:r>
                      <a:endParaRPr/>
                    </a:p>
                  </a:txBody>
                  <a:tcPr marT="91425" marB="91425" marR="91425" marL="91425"/>
                </a:tc>
              </a:tr>
              <a:tr h="200025">
                <a:tc>
                  <a:txBody>
                    <a:bodyPr/>
                    <a:lstStyle/>
                    <a:p>
                      <a:pPr indent="0" lvl="0" marL="0" rtl="0" algn="l">
                        <a:spcBef>
                          <a:spcPts val="0"/>
                        </a:spcBef>
                        <a:spcAft>
                          <a:spcPts val="0"/>
                        </a:spcAft>
                        <a:buNone/>
                      </a:pPr>
                      <a:r>
                        <a:rPr lang="es"/>
                        <a:t>75–89</a:t>
                      </a:r>
                      <a:endParaRPr/>
                    </a:p>
                  </a:txBody>
                  <a:tcPr marT="91425" marB="91425" marR="91425" marL="91425"/>
                </a:tc>
                <a:tc>
                  <a:txBody>
                    <a:bodyPr/>
                    <a:lstStyle/>
                    <a:p>
                      <a:pPr indent="0" lvl="0" marL="0" rtl="0" algn="l">
                        <a:spcBef>
                          <a:spcPts val="0"/>
                        </a:spcBef>
                        <a:spcAft>
                          <a:spcPts val="0"/>
                        </a:spcAft>
                        <a:buNone/>
                      </a:pPr>
                      <a:r>
                        <a:rPr lang="es"/>
                        <a:t>Buen registro descriptivo con organización adecuada.</a:t>
                      </a:r>
                      <a:endParaRPr/>
                    </a:p>
                  </a:txBody>
                  <a:tcPr marT="91425" marB="91425" marR="91425" marL="91425"/>
                </a:tc>
              </a:tr>
              <a:tr h="200025">
                <a:tc>
                  <a:txBody>
                    <a:bodyPr/>
                    <a:lstStyle/>
                    <a:p>
                      <a:pPr indent="0" lvl="0" marL="0" rtl="0" algn="l">
                        <a:spcBef>
                          <a:spcPts val="0"/>
                        </a:spcBef>
                        <a:spcAft>
                          <a:spcPts val="0"/>
                        </a:spcAft>
                        <a:buNone/>
                      </a:pPr>
                      <a:r>
                        <a:rPr lang="es"/>
                        <a:t>60–74</a:t>
                      </a:r>
                      <a:endParaRPr/>
                    </a:p>
                  </a:txBody>
                  <a:tcPr marT="91425" marB="91425" marR="91425" marL="91425"/>
                </a:tc>
                <a:tc>
                  <a:txBody>
                    <a:bodyPr/>
                    <a:lstStyle/>
                    <a:p>
                      <a:pPr indent="0" lvl="0" marL="0" rtl="0" algn="l">
                        <a:spcBef>
                          <a:spcPts val="0"/>
                        </a:spcBef>
                        <a:spcAft>
                          <a:spcPts val="0"/>
                        </a:spcAft>
                        <a:buNone/>
                      </a:pPr>
                      <a:r>
                        <a:rPr lang="es"/>
                        <a:t>Notas incompletas o poco jerarquizadas.</a:t>
                      </a:r>
                      <a:endParaRPr/>
                    </a:p>
                  </a:txBody>
                  <a:tcPr marT="91425" marB="91425" marR="91425" marL="91425"/>
                </a:tc>
              </a:tr>
              <a:tr h="200025">
                <a:tc>
                  <a:txBody>
                    <a:bodyPr/>
                    <a:lstStyle/>
                    <a:p>
                      <a:pPr indent="0" lvl="0" marL="0" rtl="0" algn="l">
                        <a:spcBef>
                          <a:spcPts val="0"/>
                        </a:spcBef>
                        <a:spcAft>
                          <a:spcPts val="0"/>
                        </a:spcAft>
                        <a:buNone/>
                      </a:pPr>
                      <a:r>
                        <a:rPr lang="es"/>
                        <a:t>40–59</a:t>
                      </a:r>
                      <a:endParaRPr/>
                    </a:p>
                  </a:txBody>
                  <a:tcPr marT="91425" marB="91425" marR="91425" marL="91425"/>
                </a:tc>
                <a:tc>
                  <a:txBody>
                    <a:bodyPr/>
                    <a:lstStyle/>
                    <a:p>
                      <a:pPr indent="0" lvl="0" marL="0" rtl="0" algn="l">
                        <a:spcBef>
                          <a:spcPts val="0"/>
                        </a:spcBef>
                        <a:spcAft>
                          <a:spcPts val="0"/>
                        </a:spcAft>
                        <a:buNone/>
                      </a:pPr>
                      <a:r>
                        <a:rPr lang="es"/>
                        <a:t>Registro desordenado o fragmentado.</a:t>
                      </a:r>
                      <a:endParaRPr/>
                    </a:p>
                  </a:txBody>
                  <a:tcPr marT="91425" marB="91425" marR="91425" marL="91425"/>
                </a:tc>
              </a:tr>
              <a:tr h="200025">
                <a:tc>
                  <a:txBody>
                    <a:bodyPr/>
                    <a:lstStyle/>
                    <a:p>
                      <a:pPr indent="0" lvl="0" marL="0" rtl="0" algn="l">
                        <a:spcBef>
                          <a:spcPts val="0"/>
                        </a:spcBef>
                        <a:spcAft>
                          <a:spcPts val="0"/>
                        </a:spcAft>
                        <a:buNone/>
                      </a:pPr>
                      <a:r>
                        <a:rPr lang="es"/>
                        <a:t>0–39</a:t>
                      </a:r>
                      <a:endParaRPr/>
                    </a:p>
                  </a:txBody>
                  <a:tcPr marT="91425" marB="91425" marR="91425" marL="91425"/>
                </a:tc>
                <a:tc>
                  <a:txBody>
                    <a:bodyPr/>
                    <a:lstStyle/>
                    <a:p>
                      <a:pPr indent="0" lvl="0" marL="0" rtl="0" algn="l">
                        <a:spcBef>
                          <a:spcPts val="0"/>
                        </a:spcBef>
                        <a:spcAft>
                          <a:spcPts val="0"/>
                        </a:spcAft>
                        <a:buNone/>
                      </a:pPr>
                      <a:r>
                        <a:rPr lang="es"/>
                        <a:t>Notas mínimas o irrelevantes.</a:t>
                      </a:r>
                      <a:endParaRPr/>
                    </a:p>
                  </a:txBody>
                  <a:tcPr marT="91425" marB="91425" marR="91425" marL="91425"/>
                </a:tc>
              </a:tr>
            </a:tbl>
          </a:graphicData>
        </a:graphic>
      </p:graphicFrame>
      <p:cxnSp>
        <p:nvCxnSpPr>
          <p:cNvPr id="76" name="Google Shape;76;p16"/>
          <p:cNvCxnSpPr/>
          <p:nvPr/>
        </p:nvCxnSpPr>
        <p:spPr>
          <a:xfrm>
            <a:off x="3725" y="2879400"/>
            <a:ext cx="9099000" cy="0"/>
          </a:xfrm>
          <a:prstGeom prst="straightConnector1">
            <a:avLst/>
          </a:prstGeom>
          <a:noFill/>
          <a:ln cap="flat" cmpd="sng" w="9525">
            <a:solidFill>
              <a:schemeClr val="dk2"/>
            </a:solidFill>
            <a:prstDash val="solid"/>
            <a:round/>
            <a:headEnd len="med" w="med" type="none"/>
            <a:tailEnd len="med" w="med" type="none"/>
          </a:ln>
        </p:spPr>
      </p:cxnSp>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80" name="Shape 80"/>
        <p:cNvGrpSpPr/>
        <p:nvPr/>
      </p:nvGrpSpPr>
      <p:grpSpPr>
        <a:xfrm>
          <a:off x="0" y="0"/>
          <a:ext cx="0" cy="0"/>
          <a:chOff x="0" y="0"/>
          <a:chExt cx="0" cy="0"/>
        </a:xfrm>
      </p:grpSpPr>
      <p:graphicFrame>
        <p:nvGraphicFramePr>
          <p:cNvPr id="81" name="Google Shape;81;p17"/>
          <p:cNvGraphicFramePr/>
          <p:nvPr/>
        </p:nvGraphicFramePr>
        <p:xfrm>
          <a:off x="152400" y="152400"/>
          <a:ext cx="3000000" cy="3000000"/>
        </p:xfrm>
        <a:graphic>
          <a:graphicData uri="http://schemas.openxmlformats.org/drawingml/2006/table">
            <a:tbl>
              <a:tblPr>
                <a:noFill/>
                <a:tableStyleId>{6B567CC4-0AC9-4B7D-B693-8924D710D190}</a:tableStyleId>
              </a:tblPr>
              <a:tblGrid>
                <a:gridCol w="1686300"/>
                <a:gridCol w="7202050"/>
              </a:tblGrid>
              <a:tr h="200025">
                <a:tc>
                  <a:txBody>
                    <a:bodyPr/>
                    <a:lstStyle/>
                    <a:p>
                      <a:pPr indent="0" lvl="0" marL="0" rtl="0" algn="ctr">
                        <a:lnSpc>
                          <a:spcPct val="115000"/>
                        </a:lnSpc>
                        <a:spcBef>
                          <a:spcPts val="0"/>
                        </a:spcBef>
                        <a:spcAft>
                          <a:spcPts val="0"/>
                        </a:spcAft>
                        <a:buNone/>
                      </a:pPr>
                      <a:r>
                        <a:rPr b="1" lang="es" sz="1100"/>
                        <a:t>Puntaje</a:t>
                      </a:r>
                      <a:endParaRPr b="1" sz="1100"/>
                    </a:p>
                  </a:txBody>
                  <a:tcPr marT="91425" marB="91425" marR="91425" marL="91425"/>
                </a:tc>
                <a:tc>
                  <a:txBody>
                    <a:bodyPr/>
                    <a:lstStyle/>
                    <a:p>
                      <a:pPr indent="0" lvl="0" marL="0" rtl="0" algn="ctr">
                        <a:lnSpc>
                          <a:spcPct val="115000"/>
                        </a:lnSpc>
                        <a:spcBef>
                          <a:spcPts val="0"/>
                        </a:spcBef>
                        <a:spcAft>
                          <a:spcPts val="0"/>
                        </a:spcAft>
                        <a:buNone/>
                      </a:pPr>
                      <a:r>
                        <a:rPr b="1" lang="es" sz="1100"/>
                        <a:t>Descriptor preciso</a:t>
                      </a:r>
                      <a:endParaRPr b="1" sz="1100"/>
                    </a:p>
                  </a:txBody>
                  <a:tcPr marT="91425" marB="91425" marR="91425" marL="91425"/>
                </a:tc>
              </a:tr>
              <a:tr h="200025">
                <a:tc>
                  <a:txBody>
                    <a:bodyPr/>
                    <a:lstStyle/>
                    <a:p>
                      <a:pPr indent="0" lvl="0" marL="0" rtl="0" algn="l">
                        <a:spcBef>
                          <a:spcPts val="0"/>
                        </a:spcBef>
                        <a:spcAft>
                          <a:spcPts val="0"/>
                        </a:spcAft>
                        <a:buNone/>
                      </a:pPr>
                      <a:r>
                        <a:rPr lang="es"/>
                        <a:t>90–100</a:t>
                      </a:r>
                      <a:endParaRPr/>
                    </a:p>
                  </a:txBody>
                  <a:tcPr marT="91425" marB="91425" marR="91425" marL="91425"/>
                </a:tc>
                <a:tc>
                  <a:txBody>
                    <a:bodyPr/>
                    <a:lstStyle/>
                    <a:p>
                      <a:pPr indent="0" lvl="0" marL="0" rtl="0" algn="l">
                        <a:spcBef>
                          <a:spcPts val="0"/>
                        </a:spcBef>
                        <a:spcAft>
                          <a:spcPts val="0"/>
                        </a:spcAft>
                        <a:buNone/>
                      </a:pPr>
                      <a:r>
                        <a:rPr lang="es"/>
                        <a:t>Síntesis clara, breve y conceptual. Integra procesos atencionales y autorregulación como eje central. No repite narración.</a:t>
                      </a:r>
                      <a:endParaRPr/>
                    </a:p>
                  </a:txBody>
                  <a:tcPr marT="91425" marB="91425" marR="91425" marL="91425"/>
                </a:tc>
              </a:tr>
              <a:tr h="200025">
                <a:tc>
                  <a:txBody>
                    <a:bodyPr/>
                    <a:lstStyle/>
                    <a:p>
                      <a:pPr indent="0" lvl="0" marL="0" rtl="0" algn="l">
                        <a:spcBef>
                          <a:spcPts val="0"/>
                        </a:spcBef>
                        <a:spcAft>
                          <a:spcPts val="0"/>
                        </a:spcAft>
                        <a:buNone/>
                      </a:pPr>
                      <a:r>
                        <a:rPr lang="es"/>
                        <a:t>75–89</a:t>
                      </a:r>
                      <a:endParaRPr/>
                    </a:p>
                  </a:txBody>
                  <a:tcPr marT="91425" marB="91425" marR="91425" marL="91425"/>
                </a:tc>
                <a:tc>
                  <a:txBody>
                    <a:bodyPr/>
                    <a:lstStyle/>
                    <a:p>
                      <a:pPr indent="0" lvl="0" marL="0" rtl="0" algn="l">
                        <a:spcBef>
                          <a:spcPts val="0"/>
                        </a:spcBef>
                        <a:spcAft>
                          <a:spcPts val="0"/>
                        </a:spcAft>
                        <a:buNone/>
                      </a:pPr>
                      <a:r>
                        <a:rPr lang="es"/>
                        <a:t>Resume correctamente, aunque mantiene elementos narrativos.</a:t>
                      </a:r>
                      <a:endParaRPr/>
                    </a:p>
                  </a:txBody>
                  <a:tcPr marT="91425" marB="91425" marR="91425" marL="91425"/>
                </a:tc>
              </a:tr>
              <a:tr h="200025">
                <a:tc>
                  <a:txBody>
                    <a:bodyPr/>
                    <a:lstStyle/>
                    <a:p>
                      <a:pPr indent="0" lvl="0" marL="0" rtl="0" algn="l">
                        <a:spcBef>
                          <a:spcPts val="0"/>
                        </a:spcBef>
                        <a:spcAft>
                          <a:spcPts val="0"/>
                        </a:spcAft>
                        <a:buNone/>
                      </a:pPr>
                      <a:r>
                        <a:rPr lang="es"/>
                        <a:t>60–74</a:t>
                      </a:r>
                      <a:endParaRPr/>
                    </a:p>
                  </a:txBody>
                  <a:tcPr marT="91425" marB="91425" marR="91425" marL="91425"/>
                </a:tc>
                <a:tc>
                  <a:txBody>
                    <a:bodyPr/>
                    <a:lstStyle/>
                    <a:p>
                      <a:pPr indent="0" lvl="0" marL="0" rtl="0" algn="l">
                        <a:spcBef>
                          <a:spcPts val="0"/>
                        </a:spcBef>
                        <a:spcAft>
                          <a:spcPts val="0"/>
                        </a:spcAft>
                        <a:buNone/>
                      </a:pPr>
                      <a:r>
                        <a:rPr lang="es"/>
                        <a:t>Resumen descriptivo más que analítico.</a:t>
                      </a:r>
                      <a:endParaRPr/>
                    </a:p>
                  </a:txBody>
                  <a:tcPr marT="91425" marB="91425" marR="91425" marL="91425"/>
                </a:tc>
              </a:tr>
              <a:tr h="200025">
                <a:tc>
                  <a:txBody>
                    <a:bodyPr/>
                    <a:lstStyle/>
                    <a:p>
                      <a:pPr indent="0" lvl="0" marL="0" rtl="0" algn="l">
                        <a:spcBef>
                          <a:spcPts val="0"/>
                        </a:spcBef>
                        <a:spcAft>
                          <a:spcPts val="0"/>
                        </a:spcAft>
                        <a:buNone/>
                      </a:pPr>
                      <a:r>
                        <a:rPr lang="es"/>
                        <a:t>40–59</a:t>
                      </a:r>
                      <a:endParaRPr/>
                    </a:p>
                  </a:txBody>
                  <a:tcPr marT="91425" marB="91425" marR="91425" marL="91425"/>
                </a:tc>
                <a:tc>
                  <a:txBody>
                    <a:bodyPr/>
                    <a:lstStyle/>
                    <a:p>
                      <a:pPr indent="0" lvl="0" marL="0" rtl="0" algn="l">
                        <a:spcBef>
                          <a:spcPts val="0"/>
                        </a:spcBef>
                        <a:spcAft>
                          <a:spcPts val="0"/>
                        </a:spcAft>
                        <a:buNone/>
                      </a:pPr>
                      <a:r>
                        <a:rPr lang="es"/>
                        <a:t>Repetición literal del texto.</a:t>
                      </a:r>
                      <a:endParaRPr/>
                    </a:p>
                  </a:txBody>
                  <a:tcPr marT="91425" marB="91425" marR="91425" marL="91425"/>
                </a:tc>
              </a:tr>
              <a:tr h="200025">
                <a:tc>
                  <a:txBody>
                    <a:bodyPr/>
                    <a:lstStyle/>
                    <a:p>
                      <a:pPr indent="0" lvl="0" marL="0" rtl="0" algn="l">
                        <a:spcBef>
                          <a:spcPts val="0"/>
                        </a:spcBef>
                        <a:spcAft>
                          <a:spcPts val="0"/>
                        </a:spcAft>
                        <a:buNone/>
                      </a:pPr>
                      <a:r>
                        <a:rPr lang="es"/>
                        <a:t>0–39</a:t>
                      </a:r>
                      <a:endParaRPr/>
                    </a:p>
                  </a:txBody>
                  <a:tcPr marT="91425" marB="91425" marR="91425" marL="91425"/>
                </a:tc>
                <a:tc>
                  <a:txBody>
                    <a:bodyPr/>
                    <a:lstStyle/>
                    <a:p>
                      <a:pPr indent="0" lvl="0" marL="0" rtl="0" algn="l">
                        <a:spcBef>
                          <a:spcPts val="0"/>
                        </a:spcBef>
                        <a:spcAft>
                          <a:spcPts val="0"/>
                        </a:spcAft>
                        <a:buNone/>
                      </a:pPr>
                      <a:r>
                        <a:rPr lang="es"/>
                        <a:t>No hay síntesis real o es irrelevante.</a:t>
                      </a:r>
                      <a:endParaRPr/>
                    </a:p>
                  </a:txBody>
                  <a:tcPr marT="91425" marB="91425" marR="91425" marL="91425"/>
                </a:tc>
              </a:tr>
            </a:tbl>
          </a:graphicData>
        </a:graphic>
      </p:graphicFrame>
      <p:graphicFrame>
        <p:nvGraphicFramePr>
          <p:cNvPr id="82" name="Google Shape;82;p17"/>
          <p:cNvGraphicFramePr/>
          <p:nvPr/>
        </p:nvGraphicFramePr>
        <p:xfrm>
          <a:off x="152400" y="2571750"/>
          <a:ext cx="3000000" cy="3000000"/>
        </p:xfrm>
        <a:graphic>
          <a:graphicData uri="http://schemas.openxmlformats.org/drawingml/2006/table">
            <a:tbl>
              <a:tblPr>
                <a:noFill/>
                <a:tableStyleId>{6B567CC4-0AC9-4B7D-B693-8924D710D190}</a:tableStyleId>
              </a:tblPr>
              <a:tblGrid>
                <a:gridCol w="919125"/>
                <a:gridCol w="7854275"/>
              </a:tblGrid>
              <a:tr h="200025">
                <a:tc>
                  <a:txBody>
                    <a:bodyPr/>
                    <a:lstStyle/>
                    <a:p>
                      <a:pPr indent="0" lvl="0" marL="0" rtl="0" algn="ctr">
                        <a:lnSpc>
                          <a:spcPct val="115000"/>
                        </a:lnSpc>
                        <a:spcBef>
                          <a:spcPts val="0"/>
                        </a:spcBef>
                        <a:spcAft>
                          <a:spcPts val="0"/>
                        </a:spcAft>
                        <a:buNone/>
                      </a:pPr>
                      <a:r>
                        <a:rPr b="1" lang="es" sz="1100"/>
                        <a:t>Puntaje</a:t>
                      </a:r>
                      <a:endParaRPr b="1" sz="1100"/>
                    </a:p>
                  </a:txBody>
                  <a:tcPr marT="91425" marB="91425" marR="91425" marL="91425"/>
                </a:tc>
                <a:tc>
                  <a:txBody>
                    <a:bodyPr/>
                    <a:lstStyle/>
                    <a:p>
                      <a:pPr indent="0" lvl="0" marL="0" rtl="0" algn="ctr">
                        <a:lnSpc>
                          <a:spcPct val="115000"/>
                        </a:lnSpc>
                        <a:spcBef>
                          <a:spcPts val="0"/>
                        </a:spcBef>
                        <a:spcAft>
                          <a:spcPts val="0"/>
                        </a:spcAft>
                        <a:buNone/>
                      </a:pPr>
                      <a:r>
                        <a:rPr b="1" lang="es" sz="1100"/>
                        <a:t>Descriptor preciso</a:t>
                      </a:r>
                      <a:endParaRPr b="1" sz="1100"/>
                    </a:p>
                  </a:txBody>
                  <a:tcPr marT="91425" marB="91425" marR="91425" marL="91425"/>
                </a:tc>
              </a:tr>
              <a:tr h="200025">
                <a:tc>
                  <a:txBody>
                    <a:bodyPr/>
                    <a:lstStyle/>
                    <a:p>
                      <a:pPr indent="0" lvl="0" marL="0" rtl="0" algn="l">
                        <a:spcBef>
                          <a:spcPts val="0"/>
                        </a:spcBef>
                        <a:spcAft>
                          <a:spcPts val="0"/>
                        </a:spcAft>
                        <a:buNone/>
                      </a:pPr>
                      <a:r>
                        <a:rPr lang="es"/>
                        <a:t>90–100</a:t>
                      </a:r>
                      <a:endParaRPr/>
                    </a:p>
                  </a:txBody>
                  <a:tcPr marT="91425" marB="91425" marR="91425" marL="91425"/>
                </a:tc>
                <a:tc>
                  <a:txBody>
                    <a:bodyPr/>
                    <a:lstStyle/>
                    <a:p>
                      <a:pPr indent="0" lvl="0" marL="0" rtl="0" algn="l">
                        <a:spcBef>
                          <a:spcPts val="0"/>
                        </a:spcBef>
                        <a:spcAft>
                          <a:spcPts val="0"/>
                        </a:spcAft>
                        <a:buNone/>
                      </a:pPr>
                      <a:r>
                        <a:rPr lang="es"/>
                        <a:t>Existe correspondencia directa entre ideas clave, desarrollo y conclusión.</a:t>
                      </a:r>
                      <a:endParaRPr/>
                    </a:p>
                  </a:txBody>
                  <a:tcPr marT="91425" marB="91425" marR="91425" marL="91425"/>
                </a:tc>
              </a:tr>
              <a:tr h="200025">
                <a:tc>
                  <a:txBody>
                    <a:bodyPr/>
                    <a:lstStyle/>
                    <a:p>
                      <a:pPr indent="0" lvl="0" marL="0" rtl="0" algn="l">
                        <a:spcBef>
                          <a:spcPts val="0"/>
                        </a:spcBef>
                        <a:spcAft>
                          <a:spcPts val="0"/>
                        </a:spcAft>
                        <a:buNone/>
                      </a:pPr>
                      <a:r>
                        <a:rPr lang="es"/>
                        <a:t>75–89</a:t>
                      </a:r>
                      <a:endParaRPr/>
                    </a:p>
                  </a:txBody>
                  <a:tcPr marT="91425" marB="91425" marR="91425" marL="91425"/>
                </a:tc>
                <a:tc>
                  <a:txBody>
                    <a:bodyPr/>
                    <a:lstStyle/>
                    <a:p>
                      <a:pPr indent="0" lvl="0" marL="0" rtl="0" algn="l">
                        <a:spcBef>
                          <a:spcPts val="0"/>
                        </a:spcBef>
                        <a:spcAft>
                          <a:spcPts val="0"/>
                        </a:spcAft>
                        <a:buNone/>
                      </a:pPr>
                      <a:r>
                        <a:rPr lang="es"/>
                        <a:t>Coherencia general con leves desconexiones.</a:t>
                      </a:r>
                      <a:endParaRPr/>
                    </a:p>
                  </a:txBody>
                  <a:tcPr marT="91425" marB="91425" marR="91425" marL="91425"/>
                </a:tc>
              </a:tr>
              <a:tr h="200025">
                <a:tc>
                  <a:txBody>
                    <a:bodyPr/>
                    <a:lstStyle/>
                    <a:p>
                      <a:pPr indent="0" lvl="0" marL="0" rtl="0" algn="l">
                        <a:spcBef>
                          <a:spcPts val="0"/>
                        </a:spcBef>
                        <a:spcAft>
                          <a:spcPts val="0"/>
                        </a:spcAft>
                        <a:buNone/>
                      </a:pPr>
                      <a:r>
                        <a:rPr lang="es"/>
                        <a:t>60–74</a:t>
                      </a:r>
                      <a:endParaRPr/>
                    </a:p>
                  </a:txBody>
                  <a:tcPr marT="91425" marB="91425" marR="91425" marL="91425"/>
                </a:tc>
                <a:tc>
                  <a:txBody>
                    <a:bodyPr/>
                    <a:lstStyle/>
                    <a:p>
                      <a:pPr indent="0" lvl="0" marL="0" rtl="0" algn="l">
                        <a:spcBef>
                          <a:spcPts val="0"/>
                        </a:spcBef>
                        <a:spcAft>
                          <a:spcPts val="0"/>
                        </a:spcAft>
                        <a:buNone/>
                      </a:pPr>
                      <a:r>
                        <a:rPr lang="es"/>
                        <a:t>Algunas ideas clave no aparecen en el resumen.</a:t>
                      </a:r>
                      <a:endParaRPr/>
                    </a:p>
                  </a:txBody>
                  <a:tcPr marT="91425" marB="91425" marR="91425" marL="91425"/>
                </a:tc>
              </a:tr>
              <a:tr h="200025">
                <a:tc>
                  <a:txBody>
                    <a:bodyPr/>
                    <a:lstStyle/>
                    <a:p>
                      <a:pPr indent="0" lvl="0" marL="0" rtl="0" algn="l">
                        <a:spcBef>
                          <a:spcPts val="0"/>
                        </a:spcBef>
                        <a:spcAft>
                          <a:spcPts val="0"/>
                        </a:spcAft>
                        <a:buNone/>
                      </a:pPr>
                      <a:r>
                        <a:rPr lang="es"/>
                        <a:t>40–59</a:t>
                      </a:r>
                      <a:endParaRPr/>
                    </a:p>
                  </a:txBody>
                  <a:tcPr marT="91425" marB="91425" marR="91425" marL="91425"/>
                </a:tc>
                <a:tc>
                  <a:txBody>
                    <a:bodyPr/>
                    <a:lstStyle/>
                    <a:p>
                      <a:pPr indent="0" lvl="0" marL="0" rtl="0" algn="l">
                        <a:spcBef>
                          <a:spcPts val="0"/>
                        </a:spcBef>
                        <a:spcAft>
                          <a:spcPts val="0"/>
                        </a:spcAft>
                        <a:buNone/>
                      </a:pPr>
                      <a:r>
                        <a:rPr lang="es"/>
                        <a:t>Desconexión evidente entre secciones.</a:t>
                      </a:r>
                      <a:endParaRPr/>
                    </a:p>
                  </a:txBody>
                  <a:tcPr marT="91425" marB="91425" marR="91425" marL="91425"/>
                </a:tc>
              </a:tr>
              <a:tr h="200025">
                <a:tc>
                  <a:txBody>
                    <a:bodyPr/>
                    <a:lstStyle/>
                    <a:p>
                      <a:pPr indent="0" lvl="0" marL="0" rtl="0" algn="l">
                        <a:spcBef>
                          <a:spcPts val="0"/>
                        </a:spcBef>
                        <a:spcAft>
                          <a:spcPts val="0"/>
                        </a:spcAft>
                        <a:buNone/>
                      </a:pPr>
                      <a:r>
                        <a:rPr lang="es"/>
                        <a:t>0–39</a:t>
                      </a:r>
                      <a:endParaRPr/>
                    </a:p>
                  </a:txBody>
                  <a:tcPr marT="91425" marB="91425" marR="91425" marL="91425"/>
                </a:tc>
                <a:tc>
                  <a:txBody>
                    <a:bodyPr/>
                    <a:lstStyle/>
                    <a:p>
                      <a:pPr indent="0" lvl="0" marL="0" rtl="0" algn="l">
                        <a:spcBef>
                          <a:spcPts val="0"/>
                        </a:spcBef>
                        <a:spcAft>
                          <a:spcPts val="0"/>
                        </a:spcAft>
                        <a:buNone/>
                      </a:pPr>
                      <a:r>
                        <a:rPr lang="es"/>
                        <a:t>Estructura incongruente.</a:t>
                      </a:r>
                      <a:endParaRPr/>
                    </a:p>
                  </a:txBody>
                  <a:tcPr marT="91425" marB="91425" marR="91425" marL="91425"/>
                </a:tc>
              </a:tr>
            </a:tbl>
          </a:graphicData>
        </a:graphic>
      </p:graphicFrame>
      <p:cxnSp>
        <p:nvCxnSpPr>
          <p:cNvPr id="83" name="Google Shape;83;p17"/>
          <p:cNvCxnSpPr/>
          <p:nvPr/>
        </p:nvCxnSpPr>
        <p:spPr>
          <a:xfrm>
            <a:off x="3725" y="2905509"/>
            <a:ext cx="9099000" cy="0"/>
          </a:xfrm>
          <a:prstGeom prst="straightConnector1">
            <a:avLst/>
          </a:prstGeom>
          <a:noFill/>
          <a:ln cap="flat" cmpd="sng" w="9525">
            <a:solidFill>
              <a:schemeClr val="dk2"/>
            </a:solidFill>
            <a:prstDash val="solid"/>
            <a:round/>
            <a:headEnd len="med" w="med" type="none"/>
            <a:tailEnd len="med" w="med" type="none"/>
          </a:ln>
        </p:spPr>
      </p:cxnSp>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87" name="Shape 87"/>
        <p:cNvGrpSpPr/>
        <p:nvPr/>
      </p:nvGrpSpPr>
      <p:grpSpPr>
        <a:xfrm>
          <a:off x="0" y="0"/>
          <a:ext cx="0" cy="0"/>
          <a:chOff x="0" y="0"/>
          <a:chExt cx="0" cy="0"/>
        </a:xfrm>
      </p:grpSpPr>
      <p:graphicFrame>
        <p:nvGraphicFramePr>
          <p:cNvPr id="88" name="Google Shape;88;p18"/>
          <p:cNvGraphicFramePr/>
          <p:nvPr/>
        </p:nvGraphicFramePr>
        <p:xfrm>
          <a:off x="152400" y="152400"/>
          <a:ext cx="3000000" cy="3000000"/>
        </p:xfrm>
        <a:graphic>
          <a:graphicData uri="http://schemas.openxmlformats.org/drawingml/2006/table">
            <a:tbl>
              <a:tblPr>
                <a:noFill/>
                <a:tableStyleId>{6B567CC4-0AC9-4B7D-B693-8924D710D190}</a:tableStyleId>
              </a:tblPr>
              <a:tblGrid>
                <a:gridCol w="1618350"/>
                <a:gridCol w="7120800"/>
              </a:tblGrid>
              <a:tr h="200025">
                <a:tc>
                  <a:txBody>
                    <a:bodyPr/>
                    <a:lstStyle/>
                    <a:p>
                      <a:pPr indent="0" lvl="0" marL="0" rtl="0" algn="ctr">
                        <a:lnSpc>
                          <a:spcPct val="115000"/>
                        </a:lnSpc>
                        <a:spcBef>
                          <a:spcPts val="0"/>
                        </a:spcBef>
                        <a:spcAft>
                          <a:spcPts val="0"/>
                        </a:spcAft>
                        <a:buNone/>
                      </a:pPr>
                      <a:r>
                        <a:rPr b="1" lang="es" sz="1100"/>
                        <a:t>Puntaje</a:t>
                      </a:r>
                      <a:endParaRPr b="1" sz="1100"/>
                    </a:p>
                  </a:txBody>
                  <a:tcPr marT="91425" marB="91425" marR="91425" marL="91425"/>
                </a:tc>
                <a:tc>
                  <a:txBody>
                    <a:bodyPr/>
                    <a:lstStyle/>
                    <a:p>
                      <a:pPr indent="0" lvl="0" marL="0" rtl="0" algn="ctr">
                        <a:lnSpc>
                          <a:spcPct val="115000"/>
                        </a:lnSpc>
                        <a:spcBef>
                          <a:spcPts val="0"/>
                        </a:spcBef>
                        <a:spcAft>
                          <a:spcPts val="0"/>
                        </a:spcAft>
                        <a:buNone/>
                      </a:pPr>
                      <a:r>
                        <a:rPr b="1" lang="es" sz="1100"/>
                        <a:t>Descriptor preciso</a:t>
                      </a:r>
                      <a:endParaRPr b="1" sz="1100"/>
                    </a:p>
                  </a:txBody>
                  <a:tcPr marT="91425" marB="91425" marR="91425" marL="91425"/>
                </a:tc>
              </a:tr>
              <a:tr h="200025">
                <a:tc>
                  <a:txBody>
                    <a:bodyPr/>
                    <a:lstStyle/>
                    <a:p>
                      <a:pPr indent="0" lvl="0" marL="0" rtl="0" algn="l">
                        <a:spcBef>
                          <a:spcPts val="0"/>
                        </a:spcBef>
                        <a:spcAft>
                          <a:spcPts val="0"/>
                        </a:spcAft>
                        <a:buNone/>
                      </a:pPr>
                      <a:r>
                        <a:rPr lang="es"/>
                        <a:t>90–100</a:t>
                      </a:r>
                      <a:endParaRPr/>
                    </a:p>
                  </a:txBody>
                  <a:tcPr marT="91425" marB="91425" marR="91425" marL="91425"/>
                </a:tc>
                <a:tc>
                  <a:txBody>
                    <a:bodyPr/>
                    <a:lstStyle/>
                    <a:p>
                      <a:pPr indent="0" lvl="0" marL="0" rtl="0" algn="l">
                        <a:spcBef>
                          <a:spcPts val="0"/>
                        </a:spcBef>
                        <a:spcAft>
                          <a:spcPts val="0"/>
                        </a:spcAft>
                        <a:buNone/>
                      </a:pPr>
                      <a:r>
                        <a:rPr lang="es"/>
                        <a:t>Identifica explícitamente procesos cognitivos (atención sostenida, selectiva, control emocional, toma de decisiones).</a:t>
                      </a:r>
                      <a:endParaRPr/>
                    </a:p>
                  </a:txBody>
                  <a:tcPr marT="91425" marB="91425" marR="91425" marL="91425"/>
                </a:tc>
              </a:tr>
              <a:tr h="200025">
                <a:tc>
                  <a:txBody>
                    <a:bodyPr/>
                    <a:lstStyle/>
                    <a:p>
                      <a:pPr indent="0" lvl="0" marL="0" rtl="0" algn="l">
                        <a:spcBef>
                          <a:spcPts val="0"/>
                        </a:spcBef>
                        <a:spcAft>
                          <a:spcPts val="0"/>
                        </a:spcAft>
                        <a:buNone/>
                      </a:pPr>
                      <a:r>
                        <a:rPr lang="es"/>
                        <a:t>75–89</a:t>
                      </a:r>
                      <a:endParaRPr/>
                    </a:p>
                  </a:txBody>
                  <a:tcPr marT="91425" marB="91425" marR="91425" marL="91425"/>
                </a:tc>
                <a:tc>
                  <a:txBody>
                    <a:bodyPr/>
                    <a:lstStyle/>
                    <a:p>
                      <a:pPr indent="0" lvl="0" marL="0" rtl="0" algn="l">
                        <a:spcBef>
                          <a:spcPts val="0"/>
                        </a:spcBef>
                        <a:spcAft>
                          <a:spcPts val="0"/>
                        </a:spcAft>
                        <a:buNone/>
                      </a:pPr>
                      <a:r>
                        <a:rPr lang="es"/>
                        <a:t>Reconoce procesos mentales pero sin desarrollo profundo.</a:t>
                      </a:r>
                      <a:endParaRPr/>
                    </a:p>
                  </a:txBody>
                  <a:tcPr marT="91425" marB="91425" marR="91425" marL="91425"/>
                </a:tc>
              </a:tr>
              <a:tr h="200025">
                <a:tc>
                  <a:txBody>
                    <a:bodyPr/>
                    <a:lstStyle/>
                    <a:p>
                      <a:pPr indent="0" lvl="0" marL="0" rtl="0" algn="l">
                        <a:spcBef>
                          <a:spcPts val="0"/>
                        </a:spcBef>
                        <a:spcAft>
                          <a:spcPts val="0"/>
                        </a:spcAft>
                        <a:buNone/>
                      </a:pPr>
                      <a:r>
                        <a:rPr lang="es"/>
                        <a:t>60–74</a:t>
                      </a:r>
                      <a:endParaRPr/>
                    </a:p>
                  </a:txBody>
                  <a:tcPr marT="91425" marB="91425" marR="91425" marL="91425"/>
                </a:tc>
                <a:tc>
                  <a:txBody>
                    <a:bodyPr/>
                    <a:lstStyle/>
                    <a:p>
                      <a:pPr indent="0" lvl="0" marL="0" rtl="0" algn="l">
                        <a:spcBef>
                          <a:spcPts val="0"/>
                        </a:spcBef>
                        <a:spcAft>
                          <a:spcPts val="0"/>
                        </a:spcAft>
                        <a:buNone/>
                      </a:pPr>
                      <a:r>
                        <a:rPr lang="es"/>
                        <a:t>Se centra mayormente en hechos narrativos.</a:t>
                      </a:r>
                      <a:endParaRPr/>
                    </a:p>
                  </a:txBody>
                  <a:tcPr marT="91425" marB="91425" marR="91425" marL="91425"/>
                </a:tc>
              </a:tr>
              <a:tr h="200025">
                <a:tc>
                  <a:txBody>
                    <a:bodyPr/>
                    <a:lstStyle/>
                    <a:p>
                      <a:pPr indent="0" lvl="0" marL="0" rtl="0" algn="l">
                        <a:spcBef>
                          <a:spcPts val="0"/>
                        </a:spcBef>
                        <a:spcAft>
                          <a:spcPts val="0"/>
                        </a:spcAft>
                        <a:buNone/>
                      </a:pPr>
                      <a:r>
                        <a:rPr lang="es"/>
                        <a:t>40–59</a:t>
                      </a:r>
                      <a:endParaRPr/>
                    </a:p>
                  </a:txBody>
                  <a:tcPr marT="91425" marB="91425" marR="91425" marL="91425"/>
                </a:tc>
                <a:tc>
                  <a:txBody>
                    <a:bodyPr/>
                    <a:lstStyle/>
                    <a:p>
                      <a:pPr indent="0" lvl="0" marL="0" rtl="0" algn="l">
                        <a:spcBef>
                          <a:spcPts val="0"/>
                        </a:spcBef>
                        <a:spcAft>
                          <a:spcPts val="0"/>
                        </a:spcAft>
                        <a:buNone/>
                      </a:pPr>
                      <a:r>
                        <a:rPr lang="es"/>
                        <a:t>Superficial, sin análisis cognitivo.</a:t>
                      </a:r>
                      <a:endParaRPr/>
                    </a:p>
                  </a:txBody>
                  <a:tcPr marT="91425" marB="91425" marR="91425" marL="91425"/>
                </a:tc>
              </a:tr>
              <a:tr h="200025">
                <a:tc>
                  <a:txBody>
                    <a:bodyPr/>
                    <a:lstStyle/>
                    <a:p>
                      <a:pPr indent="0" lvl="0" marL="0" rtl="0" algn="l">
                        <a:spcBef>
                          <a:spcPts val="0"/>
                        </a:spcBef>
                        <a:spcAft>
                          <a:spcPts val="0"/>
                        </a:spcAft>
                        <a:buNone/>
                      </a:pPr>
                      <a:r>
                        <a:rPr lang="es"/>
                        <a:t>0–39</a:t>
                      </a:r>
                      <a:endParaRPr/>
                    </a:p>
                  </a:txBody>
                  <a:tcPr marT="91425" marB="91425" marR="91425" marL="91425"/>
                </a:tc>
                <a:tc>
                  <a:txBody>
                    <a:bodyPr/>
                    <a:lstStyle/>
                    <a:p>
                      <a:pPr indent="0" lvl="0" marL="0" rtl="0" algn="l">
                        <a:spcBef>
                          <a:spcPts val="0"/>
                        </a:spcBef>
                        <a:spcAft>
                          <a:spcPts val="0"/>
                        </a:spcAft>
                        <a:buNone/>
                      </a:pPr>
                      <a:r>
                        <a:rPr lang="es"/>
                        <a:t>Sin evidencia de comprensión conceptual.</a:t>
                      </a:r>
                      <a:endParaRPr/>
                    </a:p>
                  </a:txBody>
                  <a:tcPr marT="91425" marB="91425" marR="91425" marL="91425"/>
                </a:tc>
              </a:tr>
            </a:tbl>
          </a:graphicData>
        </a:graphic>
      </p:graphicFrame>
      <p:sp>
        <p:nvSpPr>
          <p:cNvPr id="89" name="Google Shape;89;p18"/>
          <p:cNvSpPr txBox="1"/>
          <p:nvPr/>
        </p:nvSpPr>
        <p:spPr>
          <a:xfrm>
            <a:off x="76125" y="2708723"/>
            <a:ext cx="8891700" cy="2348700"/>
          </a:xfrm>
          <a:prstGeom prst="rect">
            <a:avLst/>
          </a:prstGeom>
          <a:noFill/>
          <a:ln>
            <a:noFill/>
          </a:ln>
        </p:spPr>
        <p:txBody>
          <a:bodyPr anchorCtr="0" anchor="t" bIns="91425" lIns="91425" spcFirstLastPara="1" rIns="91425" wrap="square" tIns="91425">
            <a:spAutoFit/>
          </a:bodyPr>
          <a:lstStyle/>
          <a:p>
            <a:pPr indent="0" lvl="0" marL="0" rtl="0" algn="l">
              <a:lnSpc>
                <a:spcPct val="115000"/>
              </a:lnSpc>
              <a:spcBef>
                <a:spcPts val="2400"/>
              </a:spcBef>
              <a:spcAft>
                <a:spcPts val="0"/>
              </a:spcAft>
              <a:buNone/>
            </a:pPr>
            <a:r>
              <a:rPr b="1" lang="es">
                <a:solidFill>
                  <a:schemeClr val="dk1"/>
                </a:solidFill>
              </a:rPr>
              <a:t>CÁLCULO FINAL</a:t>
            </a:r>
            <a:endParaRPr b="1">
              <a:solidFill>
                <a:schemeClr val="dk1"/>
              </a:solidFill>
            </a:endParaRPr>
          </a:p>
          <a:p>
            <a:pPr indent="0" lvl="0" marL="0" rtl="0" algn="l">
              <a:lnSpc>
                <a:spcPct val="115000"/>
              </a:lnSpc>
              <a:spcBef>
                <a:spcPts val="2400"/>
              </a:spcBef>
              <a:spcAft>
                <a:spcPts val="0"/>
              </a:spcAft>
              <a:buNone/>
            </a:pPr>
            <a:r>
              <a:rPr b="1" lang="es">
                <a:solidFill>
                  <a:schemeClr val="dk1"/>
                </a:solidFill>
              </a:rPr>
              <a:t>INTERPRETACIÓN</a:t>
            </a:r>
            <a:endParaRPr b="1">
              <a:solidFill>
                <a:schemeClr val="dk1"/>
              </a:solidFill>
            </a:endParaRPr>
          </a:p>
          <a:p>
            <a:pPr indent="0" lvl="0" marL="0" rtl="0" algn="l">
              <a:lnSpc>
                <a:spcPct val="115000"/>
              </a:lnSpc>
              <a:spcBef>
                <a:spcPts val="1200"/>
              </a:spcBef>
              <a:spcAft>
                <a:spcPts val="1200"/>
              </a:spcAft>
              <a:buNone/>
            </a:pPr>
            <a:r>
              <a:rPr b="1" lang="es">
                <a:solidFill>
                  <a:schemeClr val="dk1"/>
                </a:solidFill>
              </a:rPr>
              <a:t>90–100:</a:t>
            </a:r>
            <a:r>
              <a:rPr lang="es">
                <a:solidFill>
                  <a:schemeClr val="dk1"/>
                </a:solidFill>
              </a:rPr>
              <a:t> Dominio avanzado del Método Cornell (síntesis + abstracción).</a:t>
            </a:r>
            <a:br>
              <a:rPr lang="es">
                <a:solidFill>
                  <a:schemeClr val="dk1"/>
                </a:solidFill>
              </a:rPr>
            </a:br>
            <a:r>
              <a:rPr b="1" lang="es">
                <a:solidFill>
                  <a:schemeClr val="dk1"/>
                </a:solidFill>
              </a:rPr>
              <a:t>75–89:</a:t>
            </a:r>
            <a:r>
              <a:rPr lang="es">
                <a:solidFill>
                  <a:schemeClr val="dk1"/>
                </a:solidFill>
              </a:rPr>
              <a:t> Aplicación sólida con buena comprensión.</a:t>
            </a:r>
            <a:br>
              <a:rPr lang="es">
                <a:solidFill>
                  <a:schemeClr val="dk1"/>
                </a:solidFill>
              </a:rPr>
            </a:br>
            <a:r>
              <a:rPr b="1" lang="es">
                <a:solidFill>
                  <a:schemeClr val="dk1"/>
                </a:solidFill>
              </a:rPr>
              <a:t>60–74:</a:t>
            </a:r>
            <a:r>
              <a:rPr lang="es">
                <a:solidFill>
                  <a:schemeClr val="dk1"/>
                </a:solidFill>
              </a:rPr>
              <a:t> Cumple estructura pero con bajo nivel analítico.</a:t>
            </a:r>
            <a:br>
              <a:rPr lang="es">
                <a:solidFill>
                  <a:schemeClr val="dk1"/>
                </a:solidFill>
              </a:rPr>
            </a:br>
            <a:r>
              <a:rPr b="1" lang="es">
                <a:solidFill>
                  <a:schemeClr val="dk1"/>
                </a:solidFill>
              </a:rPr>
              <a:t>&lt;60:</a:t>
            </a:r>
            <a:r>
              <a:rPr lang="es">
                <a:solidFill>
                  <a:schemeClr val="dk1"/>
                </a:solidFill>
              </a:rPr>
              <a:t> Uso mecánico o deficiente del método.</a:t>
            </a:r>
            <a:br>
              <a:rPr lang="es">
                <a:solidFill>
                  <a:schemeClr val="dk1"/>
                </a:solidFill>
              </a:rPr>
            </a:br>
            <a:endParaRPr>
              <a:solidFill>
                <a:schemeClr val="dk1"/>
              </a:solidFill>
            </a:endParaRPr>
          </a:p>
        </p:txBody>
      </p:sp>
      <p:pic>
        <p:nvPicPr>
          <p:cNvPr id="90" name="Google Shape;90;p18"/>
          <p:cNvPicPr preferRelativeResize="0"/>
          <p:nvPr/>
        </p:nvPicPr>
        <p:blipFill>
          <a:blip r:embed="rId3">
            <a:alphaModFix/>
          </a:blip>
          <a:stretch>
            <a:fillRect/>
          </a:stretch>
        </p:blipFill>
        <p:spPr>
          <a:xfrm>
            <a:off x="1855275" y="2697300"/>
            <a:ext cx="7112549" cy="654725"/>
          </a:xfrm>
          <a:prstGeom prst="rect">
            <a:avLst/>
          </a:prstGeom>
          <a:noFill/>
          <a:ln>
            <a:noFill/>
          </a:ln>
        </p:spPr>
      </p:pic>
      <p:cxnSp>
        <p:nvCxnSpPr>
          <p:cNvPr id="91" name="Google Shape;91;p18"/>
          <p:cNvCxnSpPr/>
          <p:nvPr/>
        </p:nvCxnSpPr>
        <p:spPr>
          <a:xfrm>
            <a:off x="3725" y="2683581"/>
            <a:ext cx="9099000" cy="0"/>
          </a:xfrm>
          <a:prstGeom prst="straightConnector1">
            <a:avLst/>
          </a:prstGeom>
          <a:noFill/>
          <a:ln cap="flat" cmpd="sng" w="9525">
            <a:solidFill>
              <a:schemeClr val="dk2"/>
            </a:solidFill>
            <a:prstDash val="solid"/>
            <a:round/>
            <a:headEnd len="med" w="med" type="none"/>
            <a:tailEnd len="med" w="med" type="none"/>
          </a:ln>
        </p:spPr>
      </p:cxnSp>
    </p:spTree>
  </p:cSld>
  <p:clrMapOvr>
    <a:masterClrMapping/>
  </p:clrMapOvr>
</p:sld>
</file>

<file path=ppt/theme/theme1.xml><?xml version="1.0" encoding="utf-8"?>
<a:theme xmlns:a="http://schemas.openxmlformats.org/drawingml/2006/main" xmlns:r="http://schemas.openxmlformats.org/officeDocument/2006/relationships">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Simple Light">
  <a:themeElements>
    <a:clrScheme name="Simple Light">
      <a:dk1>
        <a:srgbClr val="000000"/>
      </a:dk1>
      <a:lt1>
        <a:srgbClr val="FFFFFF"/>
      </a:lt1>
      <a:dk2>
        <a:srgbClr val="595959"/>
      </a:dk2>
      <a:lt2>
        <a:srgbClr val="EEEEEE"/>
      </a:lt2>
      <a:accent1>
        <a:srgbClr val="4285F4"/>
      </a:accent1>
      <a:accent2>
        <a:srgbClr val="212121"/>
      </a:accent2>
      <a:accent3>
        <a:srgbClr val="78909C"/>
      </a:accent3>
      <a:accent4>
        <a:srgbClr val="FFAB40"/>
      </a:accent4>
      <a:accent5>
        <a:srgbClr val="0097A7"/>
      </a:accent5>
      <a:accent6>
        <a:srgbClr val="EEFF41"/>
      </a:accent6>
      <a:hlink>
        <a:srgbClr val="0097A7"/>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