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17"/>
    <p:restoredTop sz="94668"/>
  </p:normalViewPr>
  <p:slideViewPr>
    <p:cSldViewPr snapToGrid="0">
      <p:cViewPr varScale="1">
        <p:scale>
          <a:sx n="85" d="100"/>
          <a:sy n="85" d="100"/>
        </p:scale>
        <p:origin x="176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7AF27D-24EA-47C1-AFC2-9D0C3E56189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899819A-16BC-4E17-8BDA-FE43528EA227}">
      <dgm:prSet/>
      <dgm:spPr/>
      <dgm:t>
        <a:bodyPr/>
        <a:lstStyle/>
        <a:p>
          <a:r>
            <a:rPr lang="es-ES_tradnl"/>
            <a:t>Analizar la doctrina de Combate de la BAE identificado las corrientes ideológicas que influyen en su origen.</a:t>
          </a:r>
          <a:endParaRPr lang="en-US"/>
        </a:p>
      </dgm:t>
    </dgm:pt>
    <dgm:pt modelId="{8AB0256C-3C29-481A-850A-A8B58FEC8047}" type="parTrans" cxnId="{62D06FDF-583B-4A73-B006-60B18B9FAF0C}">
      <dgm:prSet/>
      <dgm:spPr/>
      <dgm:t>
        <a:bodyPr/>
        <a:lstStyle/>
        <a:p>
          <a:endParaRPr lang="en-US"/>
        </a:p>
      </dgm:t>
    </dgm:pt>
    <dgm:pt modelId="{58361091-879B-44D6-8B55-E3646810E349}" type="sibTrans" cxnId="{62D06FDF-583B-4A73-B006-60B18B9FAF0C}">
      <dgm:prSet/>
      <dgm:spPr/>
      <dgm:t>
        <a:bodyPr/>
        <a:lstStyle/>
        <a:p>
          <a:endParaRPr lang="en-US"/>
        </a:p>
      </dgm:t>
    </dgm:pt>
    <dgm:pt modelId="{E668D8E5-623B-4FF0-BA92-0281DF2EF0D2}">
      <dgm:prSet/>
      <dgm:spPr/>
      <dgm:t>
        <a:bodyPr/>
        <a:lstStyle/>
        <a:p>
          <a:r>
            <a:rPr lang="es-ES_tradnl"/>
            <a:t>Identificar los pensadores que dan sentido a la doctrina de combate de la BAE.</a:t>
          </a:r>
          <a:endParaRPr lang="en-US"/>
        </a:p>
      </dgm:t>
    </dgm:pt>
    <dgm:pt modelId="{E6A32B82-B5D3-48B1-AFD2-659D346A6B7C}" type="parTrans" cxnId="{AD69DE45-8B1D-41E2-A962-6144D673E3DE}">
      <dgm:prSet/>
      <dgm:spPr/>
      <dgm:t>
        <a:bodyPr/>
        <a:lstStyle/>
        <a:p>
          <a:endParaRPr lang="en-US"/>
        </a:p>
      </dgm:t>
    </dgm:pt>
    <dgm:pt modelId="{82BDCE5A-4346-4606-85E9-83DA9CE104CE}" type="sibTrans" cxnId="{AD69DE45-8B1D-41E2-A962-6144D673E3DE}">
      <dgm:prSet/>
      <dgm:spPr/>
      <dgm:t>
        <a:bodyPr/>
        <a:lstStyle/>
        <a:p>
          <a:endParaRPr lang="en-US"/>
        </a:p>
      </dgm:t>
    </dgm:pt>
    <dgm:pt modelId="{79A1BCD1-8961-40C4-90E6-2F8887E74C0E}">
      <dgm:prSet/>
      <dgm:spPr/>
      <dgm:t>
        <a:bodyPr/>
        <a:lstStyle/>
        <a:p>
          <a:r>
            <a:rPr lang="es-ES_tradnl"/>
            <a:t>Discutir sobre la doctrina de combate e la BAE.</a:t>
          </a:r>
          <a:endParaRPr lang="en-US"/>
        </a:p>
      </dgm:t>
    </dgm:pt>
    <dgm:pt modelId="{BB2516B4-3D26-41F2-9FF1-30C08EFC5076}" type="parTrans" cxnId="{7F55C9DC-CFE9-474E-B474-148D0A428F82}">
      <dgm:prSet/>
      <dgm:spPr/>
      <dgm:t>
        <a:bodyPr/>
        <a:lstStyle/>
        <a:p>
          <a:endParaRPr lang="en-US"/>
        </a:p>
      </dgm:t>
    </dgm:pt>
    <dgm:pt modelId="{D93E9348-178F-4F57-A60B-E8270D3203E7}" type="sibTrans" cxnId="{7F55C9DC-CFE9-474E-B474-148D0A428F82}">
      <dgm:prSet/>
      <dgm:spPr/>
      <dgm:t>
        <a:bodyPr/>
        <a:lstStyle/>
        <a:p>
          <a:endParaRPr lang="en-US"/>
        </a:p>
      </dgm:t>
    </dgm:pt>
    <dgm:pt modelId="{8E92182B-1802-4E0A-8EA9-C3C19557A7F1}" type="pres">
      <dgm:prSet presAssocID="{5E7AF27D-24EA-47C1-AFC2-9D0C3E56189E}" presName="root" presStyleCnt="0">
        <dgm:presLayoutVars>
          <dgm:dir/>
          <dgm:resizeHandles val="exact"/>
        </dgm:presLayoutVars>
      </dgm:prSet>
      <dgm:spPr/>
    </dgm:pt>
    <dgm:pt modelId="{BAAA3034-626B-4A31-A401-E04E4AE0619B}" type="pres">
      <dgm:prSet presAssocID="{9899819A-16BC-4E17-8BDA-FE43528EA227}" presName="compNode" presStyleCnt="0"/>
      <dgm:spPr/>
    </dgm:pt>
    <dgm:pt modelId="{1FEFC0EC-09E5-434C-BDB9-A3CE69B52810}" type="pres">
      <dgm:prSet presAssocID="{9899819A-16BC-4E17-8BDA-FE43528EA227}" presName="bgRect" presStyleLbl="bgShp" presStyleIdx="0" presStyleCnt="3"/>
      <dgm:spPr/>
    </dgm:pt>
    <dgm:pt modelId="{A665D4DE-8030-4E6B-ADAC-50A1BDF57BFF}" type="pres">
      <dgm:prSet presAssocID="{9899819A-16BC-4E17-8BDA-FE43528EA22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croscopio"/>
        </a:ext>
      </dgm:extLst>
    </dgm:pt>
    <dgm:pt modelId="{0DEAC3A2-C6AF-47FB-B914-A86C515D2452}" type="pres">
      <dgm:prSet presAssocID="{9899819A-16BC-4E17-8BDA-FE43528EA227}" presName="spaceRect" presStyleCnt="0"/>
      <dgm:spPr/>
    </dgm:pt>
    <dgm:pt modelId="{D8DEAB12-5089-490F-AA56-C8AFAB95BF76}" type="pres">
      <dgm:prSet presAssocID="{9899819A-16BC-4E17-8BDA-FE43528EA227}" presName="parTx" presStyleLbl="revTx" presStyleIdx="0" presStyleCnt="3">
        <dgm:presLayoutVars>
          <dgm:chMax val="0"/>
          <dgm:chPref val="0"/>
        </dgm:presLayoutVars>
      </dgm:prSet>
      <dgm:spPr/>
    </dgm:pt>
    <dgm:pt modelId="{087ED04B-005E-41BC-9493-366063FB437C}" type="pres">
      <dgm:prSet presAssocID="{58361091-879B-44D6-8B55-E3646810E349}" presName="sibTrans" presStyleCnt="0"/>
      <dgm:spPr/>
    </dgm:pt>
    <dgm:pt modelId="{AD8C6492-29B7-42AF-BB18-8655C0EF21B2}" type="pres">
      <dgm:prSet presAssocID="{E668D8E5-623B-4FF0-BA92-0281DF2EF0D2}" presName="compNode" presStyleCnt="0"/>
      <dgm:spPr/>
    </dgm:pt>
    <dgm:pt modelId="{7E3688F0-490D-4265-978F-0DB175B79511}" type="pres">
      <dgm:prSet presAssocID="{E668D8E5-623B-4FF0-BA92-0281DF2EF0D2}" presName="bgRect" presStyleLbl="bgShp" presStyleIdx="1" presStyleCnt="3"/>
      <dgm:spPr/>
    </dgm:pt>
    <dgm:pt modelId="{7B3F8C07-1845-44D5-B700-8E0CAB88E5D6}" type="pres">
      <dgm:prSet presAssocID="{E668D8E5-623B-4FF0-BA92-0281DF2EF0D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illas"/>
        </a:ext>
      </dgm:extLst>
    </dgm:pt>
    <dgm:pt modelId="{0C927AFE-2EB0-461B-8651-060F6BC02B19}" type="pres">
      <dgm:prSet presAssocID="{E668D8E5-623B-4FF0-BA92-0281DF2EF0D2}" presName="spaceRect" presStyleCnt="0"/>
      <dgm:spPr/>
    </dgm:pt>
    <dgm:pt modelId="{0BBD03E3-09FD-4072-9257-CA951521C573}" type="pres">
      <dgm:prSet presAssocID="{E668D8E5-623B-4FF0-BA92-0281DF2EF0D2}" presName="parTx" presStyleLbl="revTx" presStyleIdx="1" presStyleCnt="3">
        <dgm:presLayoutVars>
          <dgm:chMax val="0"/>
          <dgm:chPref val="0"/>
        </dgm:presLayoutVars>
      </dgm:prSet>
      <dgm:spPr/>
    </dgm:pt>
    <dgm:pt modelId="{3CCDECBE-C1B7-443C-9744-AA3773864A4C}" type="pres">
      <dgm:prSet presAssocID="{82BDCE5A-4346-4606-85E9-83DA9CE104CE}" presName="sibTrans" presStyleCnt="0"/>
      <dgm:spPr/>
    </dgm:pt>
    <dgm:pt modelId="{E0E3A16A-78A7-4EC4-B3CB-3070EDB4612D}" type="pres">
      <dgm:prSet presAssocID="{79A1BCD1-8961-40C4-90E6-2F8887E74C0E}" presName="compNode" presStyleCnt="0"/>
      <dgm:spPr/>
    </dgm:pt>
    <dgm:pt modelId="{D0210BCA-5DBD-47A0-A8D8-CC8A237D976B}" type="pres">
      <dgm:prSet presAssocID="{79A1BCD1-8961-40C4-90E6-2F8887E74C0E}" presName="bgRect" presStyleLbl="bgShp" presStyleIdx="2" presStyleCnt="3"/>
      <dgm:spPr/>
    </dgm:pt>
    <dgm:pt modelId="{F775421B-B9F2-4E93-8479-D4AE3AE5D3FB}" type="pres">
      <dgm:prSet presAssocID="{79A1BCD1-8961-40C4-90E6-2F8887E74C0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eo"/>
        </a:ext>
      </dgm:extLst>
    </dgm:pt>
    <dgm:pt modelId="{14B35E75-9652-471E-AE65-D70BFD13E74F}" type="pres">
      <dgm:prSet presAssocID="{79A1BCD1-8961-40C4-90E6-2F8887E74C0E}" presName="spaceRect" presStyleCnt="0"/>
      <dgm:spPr/>
    </dgm:pt>
    <dgm:pt modelId="{6A4D368F-DD32-4FA8-B529-DE1BD2E18F2E}" type="pres">
      <dgm:prSet presAssocID="{79A1BCD1-8961-40C4-90E6-2F8887E74C0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276AC04-C8EB-454A-B36C-0314BBB5F478}" type="presOf" srcId="{9899819A-16BC-4E17-8BDA-FE43528EA227}" destId="{D8DEAB12-5089-490F-AA56-C8AFAB95BF76}" srcOrd="0" destOrd="0" presId="urn:microsoft.com/office/officeart/2018/2/layout/IconVerticalSolidList"/>
    <dgm:cxn modelId="{0F899609-A351-4E6E-8827-A0143F016B97}" type="presOf" srcId="{5E7AF27D-24EA-47C1-AFC2-9D0C3E56189E}" destId="{8E92182B-1802-4E0A-8EA9-C3C19557A7F1}" srcOrd="0" destOrd="0" presId="urn:microsoft.com/office/officeart/2018/2/layout/IconVerticalSolidList"/>
    <dgm:cxn modelId="{AD69DE45-8B1D-41E2-A962-6144D673E3DE}" srcId="{5E7AF27D-24EA-47C1-AFC2-9D0C3E56189E}" destId="{E668D8E5-623B-4FF0-BA92-0281DF2EF0D2}" srcOrd="1" destOrd="0" parTransId="{E6A32B82-B5D3-48B1-AFD2-659D346A6B7C}" sibTransId="{82BDCE5A-4346-4606-85E9-83DA9CE104CE}"/>
    <dgm:cxn modelId="{AEC54C9B-6E8E-4F3B-AC14-98D240351772}" type="presOf" srcId="{E668D8E5-623B-4FF0-BA92-0281DF2EF0D2}" destId="{0BBD03E3-09FD-4072-9257-CA951521C573}" srcOrd="0" destOrd="0" presId="urn:microsoft.com/office/officeart/2018/2/layout/IconVerticalSolidList"/>
    <dgm:cxn modelId="{EBB904BE-C96F-4E23-887C-521B27C51C14}" type="presOf" srcId="{79A1BCD1-8961-40C4-90E6-2F8887E74C0E}" destId="{6A4D368F-DD32-4FA8-B529-DE1BD2E18F2E}" srcOrd="0" destOrd="0" presId="urn:microsoft.com/office/officeart/2018/2/layout/IconVerticalSolidList"/>
    <dgm:cxn modelId="{7F55C9DC-CFE9-474E-B474-148D0A428F82}" srcId="{5E7AF27D-24EA-47C1-AFC2-9D0C3E56189E}" destId="{79A1BCD1-8961-40C4-90E6-2F8887E74C0E}" srcOrd="2" destOrd="0" parTransId="{BB2516B4-3D26-41F2-9FF1-30C08EFC5076}" sibTransId="{D93E9348-178F-4F57-A60B-E8270D3203E7}"/>
    <dgm:cxn modelId="{62D06FDF-583B-4A73-B006-60B18B9FAF0C}" srcId="{5E7AF27D-24EA-47C1-AFC2-9D0C3E56189E}" destId="{9899819A-16BC-4E17-8BDA-FE43528EA227}" srcOrd="0" destOrd="0" parTransId="{8AB0256C-3C29-481A-850A-A8B58FEC8047}" sibTransId="{58361091-879B-44D6-8B55-E3646810E349}"/>
    <dgm:cxn modelId="{D12E5120-F07A-4194-858B-44B62965B89B}" type="presParOf" srcId="{8E92182B-1802-4E0A-8EA9-C3C19557A7F1}" destId="{BAAA3034-626B-4A31-A401-E04E4AE0619B}" srcOrd="0" destOrd="0" presId="urn:microsoft.com/office/officeart/2018/2/layout/IconVerticalSolidList"/>
    <dgm:cxn modelId="{0939E46A-80FA-4C3F-9683-F88C91DAA07B}" type="presParOf" srcId="{BAAA3034-626B-4A31-A401-E04E4AE0619B}" destId="{1FEFC0EC-09E5-434C-BDB9-A3CE69B52810}" srcOrd="0" destOrd="0" presId="urn:microsoft.com/office/officeart/2018/2/layout/IconVerticalSolidList"/>
    <dgm:cxn modelId="{0C440C2C-F6EA-48FE-BDFB-5808034B267D}" type="presParOf" srcId="{BAAA3034-626B-4A31-A401-E04E4AE0619B}" destId="{A665D4DE-8030-4E6B-ADAC-50A1BDF57BFF}" srcOrd="1" destOrd="0" presId="urn:microsoft.com/office/officeart/2018/2/layout/IconVerticalSolidList"/>
    <dgm:cxn modelId="{F170B0D5-3371-45DF-BA4A-D912F0470879}" type="presParOf" srcId="{BAAA3034-626B-4A31-A401-E04E4AE0619B}" destId="{0DEAC3A2-C6AF-47FB-B914-A86C515D2452}" srcOrd="2" destOrd="0" presId="urn:microsoft.com/office/officeart/2018/2/layout/IconVerticalSolidList"/>
    <dgm:cxn modelId="{3D772BFE-E883-40DA-B487-B09E7B0BD613}" type="presParOf" srcId="{BAAA3034-626B-4A31-A401-E04E4AE0619B}" destId="{D8DEAB12-5089-490F-AA56-C8AFAB95BF76}" srcOrd="3" destOrd="0" presId="urn:microsoft.com/office/officeart/2018/2/layout/IconVerticalSolidList"/>
    <dgm:cxn modelId="{45DEBBE4-53EC-4CE4-A9F9-8C799111E3BF}" type="presParOf" srcId="{8E92182B-1802-4E0A-8EA9-C3C19557A7F1}" destId="{087ED04B-005E-41BC-9493-366063FB437C}" srcOrd="1" destOrd="0" presId="urn:microsoft.com/office/officeart/2018/2/layout/IconVerticalSolidList"/>
    <dgm:cxn modelId="{D6EBF33B-8BA5-4206-A83B-6122D74EA68C}" type="presParOf" srcId="{8E92182B-1802-4E0A-8EA9-C3C19557A7F1}" destId="{AD8C6492-29B7-42AF-BB18-8655C0EF21B2}" srcOrd="2" destOrd="0" presId="urn:microsoft.com/office/officeart/2018/2/layout/IconVerticalSolidList"/>
    <dgm:cxn modelId="{E555B06D-D2BE-4377-AB3C-C0F909BFB91D}" type="presParOf" srcId="{AD8C6492-29B7-42AF-BB18-8655C0EF21B2}" destId="{7E3688F0-490D-4265-978F-0DB175B79511}" srcOrd="0" destOrd="0" presId="urn:microsoft.com/office/officeart/2018/2/layout/IconVerticalSolidList"/>
    <dgm:cxn modelId="{3E84B072-4BD9-4DFC-A097-4C1467228B94}" type="presParOf" srcId="{AD8C6492-29B7-42AF-BB18-8655C0EF21B2}" destId="{7B3F8C07-1845-44D5-B700-8E0CAB88E5D6}" srcOrd="1" destOrd="0" presId="urn:microsoft.com/office/officeart/2018/2/layout/IconVerticalSolidList"/>
    <dgm:cxn modelId="{DC6102EB-3B49-4FA2-8CBA-22EBD7897E28}" type="presParOf" srcId="{AD8C6492-29B7-42AF-BB18-8655C0EF21B2}" destId="{0C927AFE-2EB0-461B-8651-060F6BC02B19}" srcOrd="2" destOrd="0" presId="urn:microsoft.com/office/officeart/2018/2/layout/IconVerticalSolidList"/>
    <dgm:cxn modelId="{F15F0A89-CAA3-4204-948F-FE09EF2AAF0A}" type="presParOf" srcId="{AD8C6492-29B7-42AF-BB18-8655C0EF21B2}" destId="{0BBD03E3-09FD-4072-9257-CA951521C573}" srcOrd="3" destOrd="0" presId="urn:microsoft.com/office/officeart/2018/2/layout/IconVerticalSolidList"/>
    <dgm:cxn modelId="{63638B40-DAF5-4F74-BCBA-2B38D257C1A2}" type="presParOf" srcId="{8E92182B-1802-4E0A-8EA9-C3C19557A7F1}" destId="{3CCDECBE-C1B7-443C-9744-AA3773864A4C}" srcOrd="3" destOrd="0" presId="urn:microsoft.com/office/officeart/2018/2/layout/IconVerticalSolidList"/>
    <dgm:cxn modelId="{97A190E8-DF28-4891-ACD5-133EBC317CFE}" type="presParOf" srcId="{8E92182B-1802-4E0A-8EA9-C3C19557A7F1}" destId="{E0E3A16A-78A7-4EC4-B3CB-3070EDB4612D}" srcOrd="4" destOrd="0" presId="urn:microsoft.com/office/officeart/2018/2/layout/IconVerticalSolidList"/>
    <dgm:cxn modelId="{7D4FE259-3B08-45BF-862B-8D2C16E5CF74}" type="presParOf" srcId="{E0E3A16A-78A7-4EC4-B3CB-3070EDB4612D}" destId="{D0210BCA-5DBD-47A0-A8D8-CC8A237D976B}" srcOrd="0" destOrd="0" presId="urn:microsoft.com/office/officeart/2018/2/layout/IconVerticalSolidList"/>
    <dgm:cxn modelId="{C8376396-171F-42C6-9D81-79B420BB2AD3}" type="presParOf" srcId="{E0E3A16A-78A7-4EC4-B3CB-3070EDB4612D}" destId="{F775421B-B9F2-4E93-8479-D4AE3AE5D3FB}" srcOrd="1" destOrd="0" presId="urn:microsoft.com/office/officeart/2018/2/layout/IconVerticalSolidList"/>
    <dgm:cxn modelId="{315493A4-331E-4EA8-871B-8C29F35C4699}" type="presParOf" srcId="{E0E3A16A-78A7-4EC4-B3CB-3070EDB4612D}" destId="{14B35E75-9652-471E-AE65-D70BFD13E74F}" srcOrd="2" destOrd="0" presId="urn:microsoft.com/office/officeart/2018/2/layout/IconVerticalSolidList"/>
    <dgm:cxn modelId="{24D15C46-4A93-488E-B162-3A70051D48BC}" type="presParOf" srcId="{E0E3A16A-78A7-4EC4-B3CB-3070EDB4612D}" destId="{6A4D368F-DD32-4FA8-B529-DE1BD2E18F2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EFC0EC-09E5-434C-BDB9-A3CE69B52810}">
      <dsp:nvSpPr>
        <dsp:cNvPr id="0" name=""/>
        <dsp:cNvSpPr/>
      </dsp:nvSpPr>
      <dsp:spPr>
        <a:xfrm>
          <a:off x="0" y="717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65D4DE-8030-4E6B-ADAC-50A1BDF57BFF}">
      <dsp:nvSpPr>
        <dsp:cNvPr id="0" name=""/>
        <dsp:cNvSpPr/>
      </dsp:nvSpPr>
      <dsp:spPr>
        <a:xfrm>
          <a:off x="507973" y="378548"/>
          <a:ext cx="923587" cy="9235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DEAB12-5089-490F-AA56-C8AFAB95BF76}">
      <dsp:nvSpPr>
        <dsp:cNvPr id="0" name=""/>
        <dsp:cNvSpPr/>
      </dsp:nvSpPr>
      <dsp:spPr>
        <a:xfrm>
          <a:off x="1939533" y="717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200" kern="1200"/>
            <a:t>Analizar la doctrina de Combate de la BAE identificado las corrientes ideológicas que influyen en su origen.</a:t>
          </a:r>
          <a:endParaRPr lang="en-US" sz="2200" kern="1200"/>
        </a:p>
      </dsp:txBody>
      <dsp:txXfrm>
        <a:off x="1939533" y="717"/>
        <a:ext cx="4362067" cy="1679249"/>
      </dsp:txXfrm>
    </dsp:sp>
    <dsp:sp modelId="{7E3688F0-490D-4265-978F-0DB175B79511}">
      <dsp:nvSpPr>
        <dsp:cNvPr id="0" name=""/>
        <dsp:cNvSpPr/>
      </dsp:nvSpPr>
      <dsp:spPr>
        <a:xfrm>
          <a:off x="0" y="2099779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3F8C07-1845-44D5-B700-8E0CAB88E5D6}">
      <dsp:nvSpPr>
        <dsp:cNvPr id="0" name=""/>
        <dsp:cNvSpPr/>
      </dsp:nvSpPr>
      <dsp:spPr>
        <a:xfrm>
          <a:off x="507973" y="2477610"/>
          <a:ext cx="923587" cy="9235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BD03E3-09FD-4072-9257-CA951521C573}">
      <dsp:nvSpPr>
        <dsp:cNvPr id="0" name=""/>
        <dsp:cNvSpPr/>
      </dsp:nvSpPr>
      <dsp:spPr>
        <a:xfrm>
          <a:off x="1939533" y="2099779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200" kern="1200"/>
            <a:t>Identificar los pensadores que dan sentido a la doctrina de combate de la BAE.</a:t>
          </a:r>
          <a:endParaRPr lang="en-US" sz="2200" kern="1200"/>
        </a:p>
      </dsp:txBody>
      <dsp:txXfrm>
        <a:off x="1939533" y="2099779"/>
        <a:ext cx="4362067" cy="1679249"/>
      </dsp:txXfrm>
    </dsp:sp>
    <dsp:sp modelId="{D0210BCA-5DBD-47A0-A8D8-CC8A237D976B}">
      <dsp:nvSpPr>
        <dsp:cNvPr id="0" name=""/>
        <dsp:cNvSpPr/>
      </dsp:nvSpPr>
      <dsp:spPr>
        <a:xfrm>
          <a:off x="0" y="4198841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75421B-B9F2-4E93-8479-D4AE3AE5D3FB}">
      <dsp:nvSpPr>
        <dsp:cNvPr id="0" name=""/>
        <dsp:cNvSpPr/>
      </dsp:nvSpPr>
      <dsp:spPr>
        <a:xfrm>
          <a:off x="507973" y="4576672"/>
          <a:ext cx="923587" cy="9235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4D368F-DD32-4FA8-B529-DE1BD2E18F2E}">
      <dsp:nvSpPr>
        <dsp:cNvPr id="0" name=""/>
        <dsp:cNvSpPr/>
      </dsp:nvSpPr>
      <dsp:spPr>
        <a:xfrm>
          <a:off x="1939533" y="4198841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200" kern="1200"/>
            <a:t>Discutir sobre la doctrina de combate e la BAE.</a:t>
          </a:r>
          <a:endParaRPr lang="en-US" sz="2200" kern="1200"/>
        </a:p>
      </dsp:txBody>
      <dsp:txXfrm>
        <a:off x="1939533" y="4198841"/>
        <a:ext cx="4362067" cy="1679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D1FC00-0D20-442E-4511-B047B274D2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25A7CF6-70E5-A5A9-EA29-9B66F3B488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176246-B040-CC04-CC19-D3022A6BF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3FFBB6-02A6-2703-8B9E-2E8C4EDD9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6997DD-43FD-B135-6597-3AAD603B6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01322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C0A056-0550-2507-BD02-286FC271A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6DA7E8-0697-CD7F-38A8-6789216399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7BA6DB4-AB44-1DC4-E13F-B87E34C19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6C503F7-0CB0-4531-2327-B0FE6FB51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AF75BF-1CDC-C0CC-50F3-6D04D952C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85638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F6F892-2EAA-4864-FC72-9527B54C4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A036FB0-3364-0B45-C805-F7C2059DA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02BCC0-F288-8911-7410-210F81888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30B09A-9D3C-B1ED-0C8F-921966DC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293477-2F99-1C44-128F-D2BFAF623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160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34C432-A7E4-F9D9-66D9-1820E8951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57A8DAE-3148-062A-DB1D-E4EE99D2FD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7DEA75D-4191-0FB1-D6E8-41C66B7E98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DF87AAF-3EBB-650D-2720-9BB972552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DC967F8-A710-7EAC-C871-10CEB3B03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A448BAD-D105-0BB6-910F-2B81D65D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914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C60D75-DAA1-35AC-F98A-C053A11FF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509916-5293-707B-A986-67FDC42DF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C2697E4-FAB6-23F6-0286-5BBEA64AA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7A56AED-9514-21D5-B3CC-606F30977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F36EA4C-0A32-CE43-8D46-4E1620FFCA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A09A061-DECB-A551-AE2A-0C3F3F62A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B286581-CBC0-948B-8456-9FFD0A271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6367E38-F2A1-8851-CA6D-7BB2DD084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3663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066AD5-96DB-5EB8-BE93-EDABA274A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A54F457-37B4-BD69-7B05-2C72582B8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DC8F32B-D390-5952-A540-4D342878E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CCE3A5F-8676-2B60-9EBF-08EBEBD8C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05469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D9B701A-AF8F-7575-9788-44EC0F91D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022F60B-DDD4-7279-850A-3639583F8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930F9ED-5780-93C0-4D75-A8C3CD919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7543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F002C9-77E7-BD5F-F09D-98A173E21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D6D9D05-71D1-ED5C-42C0-C974E1B3D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11871A0-B788-0F89-D6BB-91FCFC0BB8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B608351-6C74-6131-24C8-EF641AF99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81402B-0B39-2A6C-0620-C5FB4F742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6881B1B-3116-1DD6-6C71-D94E44249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72889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60DB5A-3677-F1F2-B095-0D2510F5F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9DE5691-9207-8AA9-09F6-8E98C192EC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DDC53-E30D-F0FB-57C4-951F77B574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4AADEA-3462-3877-9DA3-0C48A6A75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CB67102-80B9-6322-6D51-692C40F6B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7787CB-6CA3-576C-5ABF-3A4735A3E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49520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F17B80-0B86-F773-11A5-3E7A1AF8A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05DF6B6-626C-7602-775A-341D66C30B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7E5295-DBEE-FC50-4770-E5CE47313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497F28-0A06-8960-88F0-BFB3E89C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0E0242-591C-3907-2698-3BE349063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560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0143855-0DBA-2FA5-AECB-5435530D76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3E83933-0B01-8E7A-3C14-2E4AC46C7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CFE414-83D1-D43C-71C1-2E11AA1E7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A7FAC4-CF7B-074F-AC2F-285D07E28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65AB16-6BCF-DA1C-BE89-D45F6AFCA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23696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978A2EB-A027-27F8-176B-CFF96F637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01416B6-156D-5E06-7BCA-E25987520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0625CF-6FDA-275E-6D18-28380F0DFF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18B2AD-5B65-2847-B120-80B846F0A3B0}" type="datetimeFigureOut">
              <a:rPr lang="es-ES_tradnl" smtClean="0"/>
              <a:t>3/3/26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8DBA42-A581-4D93-9003-2E209C46C3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369D1C-8759-B7AA-BA41-5D06BBC21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18A976-6B8D-4749-9A55-2B92B81F61D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16470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86485EF-685D-CE3F-1037-A982824595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s-ES_tradnl" sz="5400"/>
              <a:t>Doctrina de Combate de la BAE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2B895AD-79CA-A1E0-E84E-54A81FD2F5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r>
              <a:rPr lang="es-ES_tradnl" dirty="0"/>
              <a:t>Táctica II</a:t>
            </a:r>
            <a:endParaRPr lang="es-ES_tradnl"/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8BA0BCC-A69C-70C9-293D-B93FB2269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3" r="13420"/>
          <a:stretch>
            <a:fillRect/>
          </a:stretch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436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EECD0F-4701-DD1C-740A-AFE49F951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s-ES_tradnl">
                <a:solidFill>
                  <a:schemeClr val="bg1"/>
                </a:solidFill>
              </a:rPr>
              <a:t>Objetivos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C934FBBA-ED95-F9AC-9164-31A65EC6F8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1633061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3003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516FFA-07EA-4B4D-DD68-A8463891F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s-ES_tradnl" sz="3600"/>
              <a:t>Preguntas a discutir </a:t>
            </a:r>
          </a:p>
        </p:txBody>
      </p:sp>
      <p:pic>
        <p:nvPicPr>
          <p:cNvPr id="2050" name="Picture 2" descr="NOTICIAS FFAA CHILE: Desembarco de La BAE en Tormenta 2018">
            <a:extLst>
              <a:ext uri="{FF2B5EF4-FFF2-40B4-BE49-F238E27FC236}">
                <a16:creationId xmlns:a16="http://schemas.microsoft.com/office/drawing/2014/main" id="{3B942020-89BC-8F41-B5B7-976273A66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63" b="12126"/>
          <a:stretch>
            <a:fillRect/>
          </a:stretch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008C8B-CB85-FD4E-A9B9-1925CEEE3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es-ES_tradnl" sz="1800" dirty="0"/>
              <a:t>¿Qué fuente emplea la BAE para definir la naturaleza de la guerra?</a:t>
            </a:r>
          </a:p>
          <a:p>
            <a:r>
              <a:rPr lang="es-ES_tradnl" sz="1800" dirty="0"/>
              <a:t>¿Cuáles son los principios de guerra de maniobra que emplea la BAE?</a:t>
            </a:r>
          </a:p>
          <a:p>
            <a:r>
              <a:rPr lang="es-ES_tradnl" sz="1800" dirty="0"/>
              <a:t>¿Coinciden los anteriores con las publicaciones vistas en las sesiones anteriores?</a:t>
            </a:r>
          </a:p>
          <a:p>
            <a:r>
              <a:rPr lang="es-ES_tradnl" sz="1800" dirty="0"/>
              <a:t>Formule una teoría sobre como se ha construido el pensamiento militar propio e internacional  </a:t>
            </a:r>
          </a:p>
        </p:txBody>
      </p:sp>
    </p:spTree>
    <p:extLst>
      <p:ext uri="{BB962C8B-B14F-4D97-AF65-F5344CB8AC3E}">
        <p14:creationId xmlns:p14="http://schemas.microsoft.com/office/powerpoint/2010/main" val="2956334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0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59EAF2B-17FF-920C-C39E-E16455A80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br>
              <a:rPr lang="es-ES_tradnl" sz="1600"/>
            </a:br>
            <a:r>
              <a:rPr lang="es-ES_tradnl" sz="1600"/>
              <a:t>¿Cuáles son los principios de guerra de maniobra que emplea la BAE?</a:t>
            </a:r>
            <a:br>
              <a:rPr lang="es-ES_tradnl" sz="1600"/>
            </a:br>
            <a:endParaRPr lang="es-ES_tradnl" sz="1600"/>
          </a:p>
        </p:txBody>
      </p:sp>
      <p:sp>
        <p:nvSpPr>
          <p:cNvPr id="1037" name="Rectangle 1032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973753-09AF-1C3D-0EE2-D660A9D44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pPr lvl="1"/>
            <a:r>
              <a:rPr lang="es-ES_tradnl" sz="1800" b="1" i="1"/>
              <a:t>COG</a:t>
            </a:r>
          </a:p>
          <a:p>
            <a:pPr lvl="1"/>
            <a:r>
              <a:rPr lang="es-ES_tradnl" sz="1800" b="1" i="1"/>
              <a:t>ESFUERZO PRINCIPAL</a:t>
            </a:r>
          </a:p>
          <a:p>
            <a:pPr lvl="1"/>
            <a:r>
              <a:rPr lang="es-ES_tradnl" sz="1800" b="1" i="1"/>
              <a:t>SUPERFICIES Y VACÍOS</a:t>
            </a:r>
          </a:p>
          <a:p>
            <a:pPr lvl="1"/>
            <a:r>
              <a:rPr lang="es-ES_tradnl" sz="1800" b="1" i="1"/>
              <a:t>RECON PULL</a:t>
            </a:r>
          </a:p>
          <a:p>
            <a:pPr lvl="1"/>
            <a:r>
              <a:rPr lang="es-ES_tradnl" sz="1800" b="1" i="1"/>
              <a:t>MANDO DESCENTRALIZADO</a:t>
            </a:r>
          </a:p>
          <a:p>
            <a:pPr lvl="1"/>
            <a:r>
              <a:rPr lang="es-ES_tradnl" sz="1800" b="1" i="1"/>
              <a:t>ORDENES TIPO MISIÓN</a:t>
            </a:r>
          </a:p>
          <a:p>
            <a:pPr lvl="1"/>
            <a:r>
              <a:rPr lang="es-ES_tradnl" sz="1800" b="1" i="1"/>
              <a:t>LA INTENCIÓN DEL COMANDANTE</a:t>
            </a:r>
          </a:p>
          <a:p>
            <a:pPr lvl="1"/>
            <a:r>
              <a:rPr lang="es-ES_tradnl" sz="1800" b="1" i="1"/>
              <a:t>ARMAS COMBINADAS</a:t>
            </a:r>
          </a:p>
        </p:txBody>
      </p:sp>
      <p:pic>
        <p:nvPicPr>
          <p:cNvPr id="1026" name="Picture 2" descr="Boredom and Terror: Fighting at Night | Article | The United States Army">
            <a:extLst>
              <a:ext uri="{FF2B5EF4-FFF2-40B4-BE49-F238E27FC236}">
                <a16:creationId xmlns:a16="http://schemas.microsoft.com/office/drawing/2014/main" id="{1D4DA4E3-3939-74F2-5AEA-09D40C395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1" r="4366" b="-1"/>
          <a:stretch>
            <a:fillRect/>
          </a:stretch>
        </p:blipFill>
        <p:spPr bwMode="auto">
          <a:xfrm>
            <a:off x="5456421" y="0"/>
            <a:ext cx="6735580" cy="685800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noFill/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170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70F04-AD70-E055-A408-2AB15AC05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FBE5A0-61DC-37E3-5CB1-8615CBB0E3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s-ES_tradnl" sz="5400"/>
              <a:t>Doctrina de Combate de la BAE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5C00B2-246E-F2C7-8687-F9585A3212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r>
              <a:rPr lang="es-ES_tradnl" dirty="0"/>
              <a:t>Táctica II</a:t>
            </a:r>
            <a:endParaRPr lang="es-ES_tradnl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341F366-F051-BF04-A967-0E1798B9A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3" r="13420"/>
          <a:stretch>
            <a:fillRect/>
          </a:stretch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4070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153</Words>
  <Application>Microsoft Macintosh PowerPoint</Application>
  <PresentationFormat>Panorámica</PresentationFormat>
  <Paragraphs>22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Tema de Office</vt:lpstr>
      <vt:lpstr>Doctrina de Combate de la BAE</vt:lpstr>
      <vt:lpstr>Objetivos</vt:lpstr>
      <vt:lpstr>Preguntas a discutir </vt:lpstr>
      <vt:lpstr> ¿Cuáles son los principios de guerra de maniobra que emplea la BAE? </vt:lpstr>
      <vt:lpstr>Doctrina de Combate de la BAE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Friedrich von der Weth</dc:creator>
  <cp:lastModifiedBy>Friedrich von der Weth</cp:lastModifiedBy>
  <cp:revision>2</cp:revision>
  <dcterms:created xsi:type="dcterms:W3CDTF">2025-12-16T18:47:29Z</dcterms:created>
  <dcterms:modified xsi:type="dcterms:W3CDTF">2026-03-04T00:22:22Z</dcterms:modified>
</cp:coreProperties>
</file>